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50"/>
  </p:notesMasterIdLst>
  <p:handoutMasterIdLst>
    <p:handoutMasterId r:id="rId51"/>
  </p:handoutMasterIdLst>
  <p:sldIdLst>
    <p:sldId id="257" r:id="rId5"/>
    <p:sldId id="288" r:id="rId6"/>
    <p:sldId id="276" r:id="rId7"/>
    <p:sldId id="277" r:id="rId8"/>
    <p:sldId id="415" r:id="rId9"/>
    <p:sldId id="287" r:id="rId10"/>
    <p:sldId id="292" r:id="rId11"/>
    <p:sldId id="291" r:id="rId12"/>
    <p:sldId id="297" r:id="rId13"/>
    <p:sldId id="302" r:id="rId14"/>
    <p:sldId id="303" r:id="rId15"/>
    <p:sldId id="305" r:id="rId16"/>
    <p:sldId id="308" r:id="rId17"/>
    <p:sldId id="310" r:id="rId18"/>
    <p:sldId id="313" r:id="rId19"/>
    <p:sldId id="318" r:id="rId20"/>
    <p:sldId id="319" r:id="rId21"/>
    <p:sldId id="315" r:id="rId22"/>
    <p:sldId id="316" r:id="rId23"/>
    <p:sldId id="326" r:id="rId24"/>
    <p:sldId id="337" r:id="rId25"/>
    <p:sldId id="339" r:id="rId26"/>
    <p:sldId id="340" r:id="rId27"/>
    <p:sldId id="341" r:id="rId28"/>
    <p:sldId id="343" r:id="rId29"/>
    <p:sldId id="353" r:id="rId30"/>
    <p:sldId id="348" r:id="rId31"/>
    <p:sldId id="349" r:id="rId32"/>
    <p:sldId id="354" r:id="rId33"/>
    <p:sldId id="365" r:id="rId34"/>
    <p:sldId id="358" r:id="rId35"/>
    <p:sldId id="360" r:id="rId36"/>
    <p:sldId id="372" r:id="rId37"/>
    <p:sldId id="398" r:id="rId38"/>
    <p:sldId id="368" r:id="rId39"/>
    <p:sldId id="374" r:id="rId40"/>
    <p:sldId id="403" r:id="rId41"/>
    <p:sldId id="404" r:id="rId42"/>
    <p:sldId id="405" r:id="rId43"/>
    <p:sldId id="411" r:id="rId44"/>
    <p:sldId id="381" r:id="rId45"/>
    <p:sldId id="382" r:id="rId46"/>
    <p:sldId id="416" r:id="rId47"/>
    <p:sldId id="396" r:id="rId48"/>
    <p:sldId id="273" r:id="rId49"/>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0657" autoAdjust="0"/>
  </p:normalViewPr>
  <p:slideViewPr>
    <p:cSldViewPr snapToGrid="0" snapToObjects="1">
      <p:cViewPr>
        <p:scale>
          <a:sx n="48" d="100"/>
          <a:sy n="48" d="100"/>
        </p:scale>
        <p:origin x="1638" y="300"/>
      </p:cViewPr>
      <p:guideLst/>
    </p:cSldViewPr>
  </p:slideViewPr>
  <p:notesTextViewPr>
    <p:cViewPr>
      <p:scale>
        <a:sx n="1" d="1"/>
        <a:sy n="1" d="1"/>
      </p:scale>
      <p:origin x="0" y="0"/>
    </p:cViewPr>
  </p:notesTextViewPr>
  <p:notesViewPr>
    <p:cSldViewPr snapToGrid="0" snapToObjects="1">
      <p:cViewPr varScale="1">
        <p:scale>
          <a:sx n="86" d="100"/>
          <a:sy n="86"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ADF10-F6E6-4BEA-97FA-2928689F0C6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fr-FR"/>
        </a:p>
      </dgm:t>
    </dgm:pt>
    <dgm:pt modelId="{F82C185A-4FE7-49A7-A550-B8B862A2120F}">
      <dgm:prSet/>
      <dgm:spPr/>
      <dgm:t>
        <a:bodyPr/>
        <a:lstStyle/>
        <a:p>
          <a:r>
            <a:rPr lang="fr-FR" dirty="0" smtClean="0"/>
            <a:t>Provision of </a:t>
          </a:r>
          <a:r>
            <a:rPr lang="fr-FR" dirty="0" err="1" smtClean="0"/>
            <a:t>Travel</a:t>
          </a:r>
          <a:r>
            <a:rPr lang="fr-FR" dirty="0" smtClean="0"/>
            <a:t> Information</a:t>
          </a:r>
          <a:endParaRPr lang="fr-FR" dirty="0"/>
        </a:p>
      </dgm:t>
    </dgm:pt>
    <dgm:pt modelId="{C8B1F267-488C-4EBA-ADF1-08186D35FD2D}" type="parTrans" cxnId="{A92EE7BA-CFD4-449C-8333-5E01DB036B55}">
      <dgm:prSet/>
      <dgm:spPr/>
      <dgm:t>
        <a:bodyPr/>
        <a:lstStyle/>
        <a:p>
          <a:endParaRPr lang="fr-FR"/>
        </a:p>
      </dgm:t>
    </dgm:pt>
    <dgm:pt modelId="{09F263D2-89C2-4BFB-AA26-7B5EC7B87A35}" type="sibTrans" cxnId="{A92EE7BA-CFD4-449C-8333-5E01DB036B55}">
      <dgm:prSet/>
      <dgm:spPr/>
      <dgm:t>
        <a:bodyPr/>
        <a:lstStyle/>
        <a:p>
          <a:endParaRPr lang="fr-FR"/>
        </a:p>
      </dgm:t>
    </dgm:pt>
    <dgm:pt modelId="{F6483F8A-10CB-47A6-B40B-5FF9DD4EC729}">
      <dgm:prSet/>
      <dgm:spPr/>
      <dgm:t>
        <a:bodyPr/>
        <a:lstStyle/>
        <a:p>
          <a:r>
            <a:rPr lang="en-US" dirty="0" smtClean="0"/>
            <a:t>Liaison with Providers of Services</a:t>
          </a:r>
          <a:endParaRPr lang="fr-FR" dirty="0"/>
        </a:p>
      </dgm:t>
    </dgm:pt>
    <dgm:pt modelId="{3275A117-D9F3-4618-8E1D-2B4FEFE235F0}" type="parTrans" cxnId="{88E29BE7-D7A2-4329-A94E-C6541733E39F}">
      <dgm:prSet/>
      <dgm:spPr/>
      <dgm:t>
        <a:bodyPr/>
        <a:lstStyle/>
        <a:p>
          <a:endParaRPr lang="fr-FR"/>
        </a:p>
      </dgm:t>
    </dgm:pt>
    <dgm:pt modelId="{CC40CBBA-4682-4FF4-84BE-963076695D7A}" type="sibTrans" cxnId="{88E29BE7-D7A2-4329-A94E-C6541733E39F}">
      <dgm:prSet/>
      <dgm:spPr/>
      <dgm:t>
        <a:bodyPr/>
        <a:lstStyle/>
        <a:p>
          <a:endParaRPr lang="fr-FR"/>
        </a:p>
      </dgm:t>
    </dgm:pt>
    <dgm:pt modelId="{752277F6-2BC7-4EF1-95D7-164C04F9F597}">
      <dgm:prSet/>
      <dgm:spPr/>
      <dgm:t>
        <a:bodyPr/>
        <a:lstStyle/>
        <a:p>
          <a:r>
            <a:rPr lang="en-US" dirty="0" smtClean="0"/>
            <a:t>Identification of profile of target market</a:t>
          </a:r>
          <a:endParaRPr lang="fr-FR" dirty="0"/>
        </a:p>
      </dgm:t>
    </dgm:pt>
    <dgm:pt modelId="{D6C40F1E-392C-4649-AB46-5B4D06A8E53E}" type="parTrans" cxnId="{C07581B9-6499-407F-A431-7CC0FF584640}">
      <dgm:prSet/>
      <dgm:spPr/>
      <dgm:t>
        <a:bodyPr/>
        <a:lstStyle/>
        <a:p>
          <a:endParaRPr lang="fr-FR"/>
        </a:p>
      </dgm:t>
    </dgm:pt>
    <dgm:pt modelId="{94A1F2C5-2575-439D-9254-CDF477EE9D5B}" type="sibTrans" cxnId="{C07581B9-6499-407F-A431-7CC0FF584640}">
      <dgm:prSet/>
      <dgm:spPr/>
      <dgm:t>
        <a:bodyPr/>
        <a:lstStyle/>
        <a:p>
          <a:endParaRPr lang="fr-FR"/>
        </a:p>
      </dgm:t>
    </dgm:pt>
    <dgm:pt modelId="{DB7D690A-B3DA-4896-87F8-D8AC181CB71F}">
      <dgm:prSet/>
      <dgm:spPr/>
      <dgm:t>
        <a:bodyPr/>
        <a:lstStyle/>
        <a:p>
          <a:r>
            <a:rPr lang="en-US" dirty="0" smtClean="0"/>
            <a:t>Negotiating for services with principals</a:t>
          </a:r>
          <a:endParaRPr lang="fr-FR" dirty="0"/>
        </a:p>
      </dgm:t>
    </dgm:pt>
    <dgm:pt modelId="{5ED53FEC-FC8C-46F1-897E-697E2B7428F8}" type="parTrans" cxnId="{F4366380-9D89-4F2B-9320-4ED124C4EF25}">
      <dgm:prSet/>
      <dgm:spPr/>
      <dgm:t>
        <a:bodyPr/>
        <a:lstStyle/>
        <a:p>
          <a:endParaRPr lang="fr-FR"/>
        </a:p>
      </dgm:t>
    </dgm:pt>
    <dgm:pt modelId="{83279252-3BF3-4A7C-BD44-59B738146706}" type="sibTrans" cxnId="{F4366380-9D89-4F2B-9320-4ED124C4EF25}">
      <dgm:prSet/>
      <dgm:spPr/>
      <dgm:t>
        <a:bodyPr/>
        <a:lstStyle/>
        <a:p>
          <a:endParaRPr lang="fr-FR"/>
        </a:p>
      </dgm:t>
    </dgm:pt>
    <dgm:pt modelId="{3356514D-77D3-4E5A-A7A9-0BBB1233433B}">
      <dgm:prSet/>
      <dgm:spPr/>
      <dgm:t>
        <a:bodyPr/>
        <a:lstStyle/>
        <a:p>
          <a:r>
            <a:rPr lang="fr-FR" dirty="0" smtClean="0"/>
            <a:t>Preparation of tour Itineraries</a:t>
          </a:r>
          <a:endParaRPr lang="fr-FR" dirty="0"/>
        </a:p>
      </dgm:t>
    </dgm:pt>
    <dgm:pt modelId="{21EC83E8-B444-48CB-BB94-5BD343E40450}" type="parTrans" cxnId="{8FEBABE7-AEE4-45DE-A6C0-BD28D2CE2035}">
      <dgm:prSet/>
      <dgm:spPr/>
      <dgm:t>
        <a:bodyPr/>
        <a:lstStyle/>
        <a:p>
          <a:endParaRPr lang="fr-FR"/>
        </a:p>
      </dgm:t>
    </dgm:pt>
    <dgm:pt modelId="{5AC473A4-DF47-4873-8E4B-484652A43193}" type="sibTrans" cxnId="{8FEBABE7-AEE4-45DE-A6C0-BD28D2CE2035}">
      <dgm:prSet/>
      <dgm:spPr/>
      <dgm:t>
        <a:bodyPr/>
        <a:lstStyle/>
        <a:p>
          <a:endParaRPr lang="fr-FR"/>
        </a:p>
      </dgm:t>
    </dgm:pt>
    <dgm:pt modelId="{5FCF1E8D-E5FE-4FC6-8098-1FAF4BC8B911}">
      <dgm:prSet/>
      <dgm:spPr/>
      <dgm:t>
        <a:bodyPr/>
        <a:lstStyle/>
        <a:p>
          <a:r>
            <a:rPr lang="fr-FR" dirty="0" smtClean="0"/>
            <a:t>Airline Ticketing</a:t>
          </a:r>
          <a:endParaRPr lang="fr-FR" dirty="0"/>
        </a:p>
      </dgm:t>
    </dgm:pt>
    <dgm:pt modelId="{BEBAB99A-868F-4EFE-BA1D-8FFB8E8E48DB}" type="parTrans" cxnId="{A02D7FD9-113A-4EE4-ACCF-E042C9A8B328}">
      <dgm:prSet/>
      <dgm:spPr/>
      <dgm:t>
        <a:bodyPr/>
        <a:lstStyle/>
        <a:p>
          <a:endParaRPr lang="fr-FR"/>
        </a:p>
      </dgm:t>
    </dgm:pt>
    <dgm:pt modelId="{76CE6C04-891C-40CC-80E2-573840423B4A}" type="sibTrans" cxnId="{A02D7FD9-113A-4EE4-ACCF-E042C9A8B328}">
      <dgm:prSet/>
      <dgm:spPr/>
      <dgm:t>
        <a:bodyPr/>
        <a:lstStyle/>
        <a:p>
          <a:endParaRPr lang="fr-FR"/>
        </a:p>
      </dgm:t>
    </dgm:pt>
    <dgm:pt modelId="{BF20F282-4884-470F-B4DF-3C189AEA41D7}">
      <dgm:prSet/>
      <dgm:spPr/>
      <dgm:t>
        <a:bodyPr/>
        <a:lstStyle/>
        <a:p>
          <a:r>
            <a:rPr lang="en-US" dirty="0" smtClean="0"/>
            <a:t>Documentation and foreign exchange procedures</a:t>
          </a:r>
          <a:endParaRPr lang="fr-FR" dirty="0"/>
        </a:p>
      </dgm:t>
    </dgm:pt>
    <dgm:pt modelId="{96F8E1B7-B457-4D1F-B979-F41252C5D03F}" type="parTrans" cxnId="{7E84CA96-5BCF-466A-BE75-438E656B76DB}">
      <dgm:prSet/>
      <dgm:spPr/>
      <dgm:t>
        <a:bodyPr/>
        <a:lstStyle/>
        <a:p>
          <a:endParaRPr lang="fr-FR"/>
        </a:p>
      </dgm:t>
    </dgm:pt>
    <dgm:pt modelId="{8CDDC897-47D1-483F-89CC-65146E5A840D}" type="sibTrans" cxnId="{7E84CA96-5BCF-466A-BE75-438E656B76DB}">
      <dgm:prSet/>
      <dgm:spPr/>
      <dgm:t>
        <a:bodyPr/>
        <a:lstStyle/>
        <a:p>
          <a:endParaRPr lang="fr-FR"/>
        </a:p>
      </dgm:t>
    </dgm:pt>
    <dgm:pt modelId="{42746517-2732-4209-A663-C65828F15E20}">
      <dgm:prSet/>
      <dgm:spPr/>
      <dgm:t>
        <a:bodyPr/>
        <a:lstStyle/>
        <a:p>
          <a:r>
            <a:rPr lang="fr-FR" dirty="0" smtClean="0"/>
            <a:t>Reservation and Booking</a:t>
          </a:r>
          <a:endParaRPr lang="fr-FR" dirty="0"/>
        </a:p>
      </dgm:t>
    </dgm:pt>
    <dgm:pt modelId="{DB04E4F0-CF9E-47AD-B973-1ABA190D2C7E}" type="parTrans" cxnId="{C2B98B9C-EB91-4100-85A5-35174420EF3E}">
      <dgm:prSet/>
      <dgm:spPr/>
      <dgm:t>
        <a:bodyPr/>
        <a:lstStyle/>
        <a:p>
          <a:endParaRPr lang="fr-FR"/>
        </a:p>
      </dgm:t>
    </dgm:pt>
    <dgm:pt modelId="{614B4717-CF3D-4E26-B0BB-D5B3F362F13E}" type="sibTrans" cxnId="{C2B98B9C-EB91-4100-85A5-35174420EF3E}">
      <dgm:prSet/>
      <dgm:spPr/>
      <dgm:t>
        <a:bodyPr/>
        <a:lstStyle/>
        <a:p>
          <a:endParaRPr lang="fr-FR"/>
        </a:p>
      </dgm:t>
    </dgm:pt>
    <dgm:pt modelId="{DC6B9F04-F56F-45AF-BBB0-1AA977D8AF76}">
      <dgm:prSet/>
      <dgm:spPr/>
      <dgm:t>
        <a:bodyPr/>
        <a:lstStyle/>
        <a:p>
          <a:r>
            <a:rPr lang="fr-FR" dirty="0" smtClean="0"/>
            <a:t>Travel Insurance</a:t>
          </a:r>
          <a:endParaRPr lang="fr-FR" dirty="0"/>
        </a:p>
      </dgm:t>
    </dgm:pt>
    <dgm:pt modelId="{4C2D7D5D-4520-45F1-AC95-6425721DE884}" type="parTrans" cxnId="{D2C2C2FA-6B6F-4682-985D-1B8F23E077D8}">
      <dgm:prSet/>
      <dgm:spPr/>
      <dgm:t>
        <a:bodyPr/>
        <a:lstStyle/>
        <a:p>
          <a:endParaRPr lang="fr-FR"/>
        </a:p>
      </dgm:t>
    </dgm:pt>
    <dgm:pt modelId="{58CF3EF2-C8BA-4AA3-BE37-F0105221E535}" type="sibTrans" cxnId="{D2C2C2FA-6B6F-4682-985D-1B8F23E077D8}">
      <dgm:prSet/>
      <dgm:spPr/>
      <dgm:t>
        <a:bodyPr/>
        <a:lstStyle/>
        <a:p>
          <a:endParaRPr lang="fr-FR"/>
        </a:p>
      </dgm:t>
    </dgm:pt>
    <dgm:pt modelId="{52BE7564-76A3-4058-B6D0-D89DFCA6839E}">
      <dgm:prSet/>
      <dgm:spPr/>
      <dgm:t>
        <a:bodyPr/>
        <a:lstStyle/>
        <a:p>
          <a:r>
            <a:rPr lang="fr-FR" dirty="0" smtClean="0"/>
            <a:t>Meeting &amp; Incentive planning</a:t>
          </a:r>
          <a:endParaRPr lang="fr-FR" dirty="0"/>
        </a:p>
      </dgm:t>
    </dgm:pt>
    <dgm:pt modelId="{F85CA49F-7253-49A9-B5AC-B18D72AB3F66}" type="parTrans" cxnId="{88F0021E-E724-4F73-9644-D44D0F4A1A71}">
      <dgm:prSet/>
      <dgm:spPr/>
      <dgm:t>
        <a:bodyPr/>
        <a:lstStyle/>
        <a:p>
          <a:endParaRPr lang="fr-FR"/>
        </a:p>
      </dgm:t>
    </dgm:pt>
    <dgm:pt modelId="{FDC25F9E-4484-457D-87B6-2C84C4A860D1}" type="sibTrans" cxnId="{88F0021E-E724-4F73-9644-D44D0F4A1A71}">
      <dgm:prSet/>
      <dgm:spPr/>
      <dgm:t>
        <a:bodyPr/>
        <a:lstStyle/>
        <a:p>
          <a:endParaRPr lang="fr-FR"/>
        </a:p>
      </dgm:t>
    </dgm:pt>
    <dgm:pt modelId="{B8D8C20F-D7B6-4C90-8491-AFBEE3E05B3D}">
      <dgm:prSet/>
      <dgm:spPr/>
      <dgm:t>
        <a:bodyPr/>
        <a:lstStyle/>
        <a:p>
          <a:r>
            <a:rPr lang="fr-FR" dirty="0" smtClean="0"/>
            <a:t>Preparation of tour package</a:t>
          </a:r>
          <a:endParaRPr lang="fr-FR" dirty="0"/>
        </a:p>
      </dgm:t>
    </dgm:pt>
    <dgm:pt modelId="{D621C3E1-2A12-4361-B14C-A0BC7902E291}" type="parTrans" cxnId="{F66A8092-CA2A-4116-AF28-B0F91B4D12A6}">
      <dgm:prSet/>
      <dgm:spPr/>
      <dgm:t>
        <a:bodyPr/>
        <a:lstStyle/>
        <a:p>
          <a:endParaRPr lang="fr-FR"/>
        </a:p>
      </dgm:t>
    </dgm:pt>
    <dgm:pt modelId="{AF5395F0-B398-48A5-B732-A25A69C010A1}" type="sibTrans" cxnId="{F66A8092-CA2A-4116-AF28-B0F91B4D12A6}">
      <dgm:prSet/>
      <dgm:spPr/>
      <dgm:t>
        <a:bodyPr/>
        <a:lstStyle/>
        <a:p>
          <a:endParaRPr lang="fr-FR"/>
        </a:p>
      </dgm:t>
    </dgm:pt>
    <dgm:pt modelId="{5C8BD35A-88F8-447E-8DF4-FEAE45E21586}">
      <dgm:prSet/>
      <dgm:spPr/>
      <dgm:t>
        <a:bodyPr/>
        <a:lstStyle/>
        <a:p>
          <a:r>
            <a:rPr lang="en-US" dirty="0" smtClean="0"/>
            <a:t>costing and pricing of tour package</a:t>
          </a:r>
          <a:endParaRPr lang="fr-FR" dirty="0"/>
        </a:p>
      </dgm:t>
    </dgm:pt>
    <dgm:pt modelId="{D3708DF1-7935-4AF8-B705-7EC3ECAC4F02}" type="parTrans" cxnId="{C7D14889-2DD2-4E6D-8F7D-2B6FE602E000}">
      <dgm:prSet/>
      <dgm:spPr/>
      <dgm:t>
        <a:bodyPr/>
        <a:lstStyle/>
        <a:p>
          <a:endParaRPr lang="fr-FR"/>
        </a:p>
      </dgm:t>
    </dgm:pt>
    <dgm:pt modelId="{5C63E62C-1527-4378-941E-246C3385012A}" type="sibTrans" cxnId="{C7D14889-2DD2-4E6D-8F7D-2B6FE602E000}">
      <dgm:prSet/>
      <dgm:spPr/>
      <dgm:t>
        <a:bodyPr/>
        <a:lstStyle/>
        <a:p>
          <a:endParaRPr lang="fr-FR"/>
        </a:p>
      </dgm:t>
    </dgm:pt>
    <dgm:pt modelId="{B330E2D8-243B-4B1E-BF8A-D4CA83A4D22D}">
      <dgm:prSet/>
      <dgm:spPr/>
      <dgm:t>
        <a:bodyPr/>
        <a:lstStyle/>
        <a:p>
          <a:r>
            <a:rPr lang="fr-FR" dirty="0" smtClean="0"/>
            <a:t>Tour package Promotion</a:t>
          </a:r>
          <a:endParaRPr lang="fr-FR" dirty="0"/>
        </a:p>
      </dgm:t>
    </dgm:pt>
    <dgm:pt modelId="{D8595978-5A07-40F4-9DF0-95ABE96E8A62}" type="parTrans" cxnId="{8D119DA6-B25E-4DC0-B27E-D52E1703EF50}">
      <dgm:prSet/>
      <dgm:spPr/>
      <dgm:t>
        <a:bodyPr/>
        <a:lstStyle/>
        <a:p>
          <a:endParaRPr lang="fr-FR"/>
        </a:p>
      </dgm:t>
    </dgm:pt>
    <dgm:pt modelId="{F69DD969-80E3-41DC-BB9E-3198CB706410}" type="sibTrans" cxnId="{8D119DA6-B25E-4DC0-B27E-D52E1703EF50}">
      <dgm:prSet/>
      <dgm:spPr/>
      <dgm:t>
        <a:bodyPr/>
        <a:lstStyle/>
        <a:p>
          <a:endParaRPr lang="fr-FR"/>
        </a:p>
      </dgm:t>
    </dgm:pt>
    <dgm:pt modelId="{59277AA8-B3A8-414B-B982-880463350899}">
      <dgm:prSet/>
      <dgm:spPr/>
      <dgm:t>
        <a:bodyPr/>
        <a:lstStyle/>
        <a:p>
          <a:r>
            <a:rPr lang="en-US" dirty="0" smtClean="0"/>
            <a:t>Actual operation of a Tour Package</a:t>
          </a:r>
          <a:endParaRPr lang="fr-FR" dirty="0"/>
        </a:p>
      </dgm:t>
    </dgm:pt>
    <dgm:pt modelId="{447D4CCA-115E-4B9D-BC4D-645FFF989922}" type="parTrans" cxnId="{A0557483-F439-4788-8291-5EDF681113F7}">
      <dgm:prSet/>
      <dgm:spPr/>
      <dgm:t>
        <a:bodyPr/>
        <a:lstStyle/>
        <a:p>
          <a:endParaRPr lang="fr-FR"/>
        </a:p>
      </dgm:t>
    </dgm:pt>
    <dgm:pt modelId="{99A996F3-7846-47F0-BFBD-45A454A9CE5C}" type="sibTrans" cxnId="{A0557483-F439-4788-8291-5EDF681113F7}">
      <dgm:prSet/>
      <dgm:spPr/>
      <dgm:t>
        <a:bodyPr/>
        <a:lstStyle/>
        <a:p>
          <a:endParaRPr lang="fr-FR"/>
        </a:p>
      </dgm:t>
    </dgm:pt>
    <dgm:pt modelId="{E88E82FF-BF0A-4D6D-813A-53D5B70293B2}" type="pres">
      <dgm:prSet presAssocID="{21BADF10-F6E6-4BEA-97FA-2928689F0C6F}" presName="compositeShape" presStyleCnt="0">
        <dgm:presLayoutVars>
          <dgm:dir/>
          <dgm:resizeHandles/>
        </dgm:presLayoutVars>
      </dgm:prSet>
      <dgm:spPr/>
      <dgm:t>
        <a:bodyPr/>
        <a:lstStyle/>
        <a:p>
          <a:endParaRPr lang="fr-FR"/>
        </a:p>
      </dgm:t>
    </dgm:pt>
    <dgm:pt modelId="{59D5DDC7-3B12-4109-849D-9A89CF4226C3}" type="pres">
      <dgm:prSet presAssocID="{21BADF10-F6E6-4BEA-97FA-2928689F0C6F}" presName="pyramid" presStyleLbl="node1" presStyleIdx="0" presStyleCnt="1"/>
      <dgm:spPr/>
    </dgm:pt>
    <dgm:pt modelId="{40FB9C31-92E3-41B2-A7E3-639F602563B7}" type="pres">
      <dgm:prSet presAssocID="{21BADF10-F6E6-4BEA-97FA-2928689F0C6F}" presName="theList" presStyleCnt="0"/>
      <dgm:spPr/>
    </dgm:pt>
    <dgm:pt modelId="{65AC4389-191E-4EA8-BDA2-2936F6B0F1C1}" type="pres">
      <dgm:prSet presAssocID="{F82C185A-4FE7-49A7-A550-B8B862A2120F}" presName="aNode" presStyleLbl="fgAcc1" presStyleIdx="0" presStyleCnt="14">
        <dgm:presLayoutVars>
          <dgm:bulletEnabled val="1"/>
        </dgm:presLayoutVars>
      </dgm:prSet>
      <dgm:spPr/>
      <dgm:t>
        <a:bodyPr/>
        <a:lstStyle/>
        <a:p>
          <a:endParaRPr lang="fr-FR"/>
        </a:p>
      </dgm:t>
    </dgm:pt>
    <dgm:pt modelId="{1BC14A6B-ACF4-4560-B7F6-F472D8492A0D}" type="pres">
      <dgm:prSet presAssocID="{F82C185A-4FE7-49A7-A550-B8B862A2120F}" presName="aSpace" presStyleCnt="0"/>
      <dgm:spPr/>
    </dgm:pt>
    <dgm:pt modelId="{E758FDA5-2E57-4A7E-B905-C973247ECAB2}" type="pres">
      <dgm:prSet presAssocID="{42746517-2732-4209-A663-C65828F15E20}" presName="aNode" presStyleLbl="fgAcc1" presStyleIdx="1" presStyleCnt="14">
        <dgm:presLayoutVars>
          <dgm:bulletEnabled val="1"/>
        </dgm:presLayoutVars>
      </dgm:prSet>
      <dgm:spPr/>
      <dgm:t>
        <a:bodyPr/>
        <a:lstStyle/>
        <a:p>
          <a:endParaRPr lang="fr-FR"/>
        </a:p>
      </dgm:t>
    </dgm:pt>
    <dgm:pt modelId="{2074E0BD-D89D-4395-8777-EC38AE922B1A}" type="pres">
      <dgm:prSet presAssocID="{42746517-2732-4209-A663-C65828F15E20}" presName="aSpace" presStyleCnt="0"/>
      <dgm:spPr/>
    </dgm:pt>
    <dgm:pt modelId="{AC6BD4FC-D83B-40CC-B460-AF11E270413F}" type="pres">
      <dgm:prSet presAssocID="{DC6B9F04-F56F-45AF-BBB0-1AA977D8AF76}" presName="aNode" presStyleLbl="fgAcc1" presStyleIdx="2" presStyleCnt="14">
        <dgm:presLayoutVars>
          <dgm:bulletEnabled val="1"/>
        </dgm:presLayoutVars>
      </dgm:prSet>
      <dgm:spPr/>
      <dgm:t>
        <a:bodyPr/>
        <a:lstStyle/>
        <a:p>
          <a:endParaRPr lang="fr-FR"/>
        </a:p>
      </dgm:t>
    </dgm:pt>
    <dgm:pt modelId="{8F5EDD1D-E798-4A52-A459-37D707656C95}" type="pres">
      <dgm:prSet presAssocID="{DC6B9F04-F56F-45AF-BBB0-1AA977D8AF76}" presName="aSpace" presStyleCnt="0"/>
      <dgm:spPr/>
    </dgm:pt>
    <dgm:pt modelId="{F1A667CF-B781-489E-8370-A5A57EB8B0CD}" type="pres">
      <dgm:prSet presAssocID="{BF20F282-4884-470F-B4DF-3C189AEA41D7}" presName="aNode" presStyleLbl="fgAcc1" presStyleIdx="3" presStyleCnt="14">
        <dgm:presLayoutVars>
          <dgm:bulletEnabled val="1"/>
        </dgm:presLayoutVars>
      </dgm:prSet>
      <dgm:spPr/>
      <dgm:t>
        <a:bodyPr/>
        <a:lstStyle/>
        <a:p>
          <a:endParaRPr lang="fr-FR"/>
        </a:p>
      </dgm:t>
    </dgm:pt>
    <dgm:pt modelId="{B8202066-9A0C-4C58-90F3-929A014C1D0B}" type="pres">
      <dgm:prSet presAssocID="{BF20F282-4884-470F-B4DF-3C189AEA41D7}" presName="aSpace" presStyleCnt="0"/>
      <dgm:spPr/>
    </dgm:pt>
    <dgm:pt modelId="{A6CEFF4F-84C1-4041-9798-0646C7799B19}" type="pres">
      <dgm:prSet presAssocID="{5FCF1E8D-E5FE-4FC6-8098-1FAF4BC8B911}" presName="aNode" presStyleLbl="fgAcc1" presStyleIdx="4" presStyleCnt="14">
        <dgm:presLayoutVars>
          <dgm:bulletEnabled val="1"/>
        </dgm:presLayoutVars>
      </dgm:prSet>
      <dgm:spPr/>
      <dgm:t>
        <a:bodyPr/>
        <a:lstStyle/>
        <a:p>
          <a:endParaRPr lang="fr-FR"/>
        </a:p>
      </dgm:t>
    </dgm:pt>
    <dgm:pt modelId="{FBD3507E-8DCC-4251-8CA9-43159B0B8C4C}" type="pres">
      <dgm:prSet presAssocID="{5FCF1E8D-E5FE-4FC6-8098-1FAF4BC8B911}" presName="aSpace" presStyleCnt="0"/>
      <dgm:spPr/>
    </dgm:pt>
    <dgm:pt modelId="{C4EA97B0-0266-454A-894D-FAA3C316C9F2}" type="pres">
      <dgm:prSet presAssocID="{3356514D-77D3-4E5A-A7A9-0BBB1233433B}" presName="aNode" presStyleLbl="fgAcc1" presStyleIdx="5" presStyleCnt="14">
        <dgm:presLayoutVars>
          <dgm:bulletEnabled val="1"/>
        </dgm:presLayoutVars>
      </dgm:prSet>
      <dgm:spPr/>
      <dgm:t>
        <a:bodyPr/>
        <a:lstStyle/>
        <a:p>
          <a:endParaRPr lang="fr-FR"/>
        </a:p>
      </dgm:t>
    </dgm:pt>
    <dgm:pt modelId="{75845AE7-0770-4635-BFFB-E7224BC00C33}" type="pres">
      <dgm:prSet presAssocID="{3356514D-77D3-4E5A-A7A9-0BBB1233433B}" presName="aSpace" presStyleCnt="0"/>
      <dgm:spPr/>
    </dgm:pt>
    <dgm:pt modelId="{B674D71E-8D86-4DBD-8093-47EC3EF657F3}" type="pres">
      <dgm:prSet presAssocID="{59277AA8-B3A8-414B-B982-880463350899}" presName="aNode" presStyleLbl="fgAcc1" presStyleIdx="6" presStyleCnt="14">
        <dgm:presLayoutVars>
          <dgm:bulletEnabled val="1"/>
        </dgm:presLayoutVars>
      </dgm:prSet>
      <dgm:spPr/>
      <dgm:t>
        <a:bodyPr/>
        <a:lstStyle/>
        <a:p>
          <a:endParaRPr lang="fr-FR"/>
        </a:p>
      </dgm:t>
    </dgm:pt>
    <dgm:pt modelId="{E8473847-F978-4D1A-86A1-3B99AA154467}" type="pres">
      <dgm:prSet presAssocID="{59277AA8-B3A8-414B-B982-880463350899}" presName="aSpace" presStyleCnt="0"/>
      <dgm:spPr/>
    </dgm:pt>
    <dgm:pt modelId="{9DBC5D31-7A49-41B3-AF6F-BD5867FE71C6}" type="pres">
      <dgm:prSet presAssocID="{B330E2D8-243B-4B1E-BF8A-D4CA83A4D22D}" presName="aNode" presStyleLbl="fgAcc1" presStyleIdx="7" presStyleCnt="14">
        <dgm:presLayoutVars>
          <dgm:bulletEnabled val="1"/>
        </dgm:presLayoutVars>
      </dgm:prSet>
      <dgm:spPr/>
      <dgm:t>
        <a:bodyPr/>
        <a:lstStyle/>
        <a:p>
          <a:endParaRPr lang="fr-FR"/>
        </a:p>
      </dgm:t>
    </dgm:pt>
    <dgm:pt modelId="{596D7D2D-F12C-4340-B445-2CFE400497BA}" type="pres">
      <dgm:prSet presAssocID="{B330E2D8-243B-4B1E-BF8A-D4CA83A4D22D}" presName="aSpace" presStyleCnt="0"/>
      <dgm:spPr/>
    </dgm:pt>
    <dgm:pt modelId="{6DD0D1B1-AE7A-44A5-B407-42E24D034190}" type="pres">
      <dgm:prSet presAssocID="{5C8BD35A-88F8-447E-8DF4-FEAE45E21586}" presName="aNode" presStyleLbl="fgAcc1" presStyleIdx="8" presStyleCnt="14">
        <dgm:presLayoutVars>
          <dgm:bulletEnabled val="1"/>
        </dgm:presLayoutVars>
      </dgm:prSet>
      <dgm:spPr/>
      <dgm:t>
        <a:bodyPr/>
        <a:lstStyle/>
        <a:p>
          <a:endParaRPr lang="fr-FR"/>
        </a:p>
      </dgm:t>
    </dgm:pt>
    <dgm:pt modelId="{D40DA5E1-D756-4F2B-BB28-8E616F3FC98B}" type="pres">
      <dgm:prSet presAssocID="{5C8BD35A-88F8-447E-8DF4-FEAE45E21586}" presName="aSpace" presStyleCnt="0"/>
      <dgm:spPr/>
    </dgm:pt>
    <dgm:pt modelId="{E63F68F3-1C85-44E7-A30A-48CC08911D79}" type="pres">
      <dgm:prSet presAssocID="{B8D8C20F-D7B6-4C90-8491-AFBEE3E05B3D}" presName="aNode" presStyleLbl="fgAcc1" presStyleIdx="9" presStyleCnt="14">
        <dgm:presLayoutVars>
          <dgm:bulletEnabled val="1"/>
        </dgm:presLayoutVars>
      </dgm:prSet>
      <dgm:spPr/>
      <dgm:t>
        <a:bodyPr/>
        <a:lstStyle/>
        <a:p>
          <a:endParaRPr lang="fr-FR"/>
        </a:p>
      </dgm:t>
    </dgm:pt>
    <dgm:pt modelId="{5080EEAD-E8D5-41CF-B244-7CFAF604803B}" type="pres">
      <dgm:prSet presAssocID="{B8D8C20F-D7B6-4C90-8491-AFBEE3E05B3D}" presName="aSpace" presStyleCnt="0"/>
      <dgm:spPr/>
    </dgm:pt>
    <dgm:pt modelId="{D8DC6558-E4D6-4C61-96D1-799948305D1F}" type="pres">
      <dgm:prSet presAssocID="{52BE7564-76A3-4058-B6D0-D89DFCA6839E}" presName="aNode" presStyleLbl="fgAcc1" presStyleIdx="10" presStyleCnt="14">
        <dgm:presLayoutVars>
          <dgm:bulletEnabled val="1"/>
        </dgm:presLayoutVars>
      </dgm:prSet>
      <dgm:spPr/>
      <dgm:t>
        <a:bodyPr/>
        <a:lstStyle/>
        <a:p>
          <a:endParaRPr lang="fr-FR"/>
        </a:p>
      </dgm:t>
    </dgm:pt>
    <dgm:pt modelId="{C1A4965F-4D17-4908-961C-BE4980C59AAE}" type="pres">
      <dgm:prSet presAssocID="{52BE7564-76A3-4058-B6D0-D89DFCA6839E}" presName="aSpace" presStyleCnt="0"/>
      <dgm:spPr/>
    </dgm:pt>
    <dgm:pt modelId="{FC9526D6-71D7-4D37-9A4F-9838161E4CAC}" type="pres">
      <dgm:prSet presAssocID="{DB7D690A-B3DA-4896-87F8-D8AC181CB71F}" presName="aNode" presStyleLbl="fgAcc1" presStyleIdx="11" presStyleCnt="14">
        <dgm:presLayoutVars>
          <dgm:bulletEnabled val="1"/>
        </dgm:presLayoutVars>
      </dgm:prSet>
      <dgm:spPr/>
      <dgm:t>
        <a:bodyPr/>
        <a:lstStyle/>
        <a:p>
          <a:endParaRPr lang="fr-FR"/>
        </a:p>
      </dgm:t>
    </dgm:pt>
    <dgm:pt modelId="{501761D5-4EA5-4F9D-BECF-F38FACD1F959}" type="pres">
      <dgm:prSet presAssocID="{DB7D690A-B3DA-4896-87F8-D8AC181CB71F}" presName="aSpace" presStyleCnt="0"/>
      <dgm:spPr/>
    </dgm:pt>
    <dgm:pt modelId="{445F7C5E-38B4-4501-B364-28E10AC31904}" type="pres">
      <dgm:prSet presAssocID="{752277F6-2BC7-4EF1-95D7-164C04F9F597}" presName="aNode" presStyleLbl="fgAcc1" presStyleIdx="12" presStyleCnt="14">
        <dgm:presLayoutVars>
          <dgm:bulletEnabled val="1"/>
        </dgm:presLayoutVars>
      </dgm:prSet>
      <dgm:spPr/>
      <dgm:t>
        <a:bodyPr/>
        <a:lstStyle/>
        <a:p>
          <a:endParaRPr lang="fr-FR"/>
        </a:p>
      </dgm:t>
    </dgm:pt>
    <dgm:pt modelId="{5BB26311-BF08-41A1-8E26-5BA2807B3837}" type="pres">
      <dgm:prSet presAssocID="{752277F6-2BC7-4EF1-95D7-164C04F9F597}" presName="aSpace" presStyleCnt="0"/>
      <dgm:spPr/>
    </dgm:pt>
    <dgm:pt modelId="{02FA462F-E5FB-44ED-A849-86E9EB223DD3}" type="pres">
      <dgm:prSet presAssocID="{F6483F8A-10CB-47A6-B40B-5FF9DD4EC729}" presName="aNode" presStyleLbl="fgAcc1" presStyleIdx="13" presStyleCnt="14">
        <dgm:presLayoutVars>
          <dgm:bulletEnabled val="1"/>
        </dgm:presLayoutVars>
      </dgm:prSet>
      <dgm:spPr/>
      <dgm:t>
        <a:bodyPr/>
        <a:lstStyle/>
        <a:p>
          <a:endParaRPr lang="fr-FR"/>
        </a:p>
      </dgm:t>
    </dgm:pt>
    <dgm:pt modelId="{13704C03-F11C-45CF-AD98-B7F24EA2881B}" type="pres">
      <dgm:prSet presAssocID="{F6483F8A-10CB-47A6-B40B-5FF9DD4EC729}" presName="aSpace" presStyleCnt="0"/>
      <dgm:spPr/>
    </dgm:pt>
  </dgm:ptLst>
  <dgm:cxnLst>
    <dgm:cxn modelId="{03086AF5-E4CB-4B47-B39E-7D26493D2E97}" type="presOf" srcId="{F6483F8A-10CB-47A6-B40B-5FF9DD4EC729}" destId="{02FA462F-E5FB-44ED-A849-86E9EB223DD3}" srcOrd="0" destOrd="0" presId="urn:microsoft.com/office/officeart/2005/8/layout/pyramid2"/>
    <dgm:cxn modelId="{A02D7FD9-113A-4EE4-ACCF-E042C9A8B328}" srcId="{21BADF10-F6E6-4BEA-97FA-2928689F0C6F}" destId="{5FCF1E8D-E5FE-4FC6-8098-1FAF4BC8B911}" srcOrd="4" destOrd="0" parTransId="{BEBAB99A-868F-4EFE-BA1D-8FFB8E8E48DB}" sibTransId="{76CE6C04-891C-40CC-80E2-573840423B4A}"/>
    <dgm:cxn modelId="{F4366380-9D89-4F2B-9320-4ED124C4EF25}" srcId="{21BADF10-F6E6-4BEA-97FA-2928689F0C6F}" destId="{DB7D690A-B3DA-4896-87F8-D8AC181CB71F}" srcOrd="11" destOrd="0" parTransId="{5ED53FEC-FC8C-46F1-897E-697E2B7428F8}" sibTransId="{83279252-3BF3-4A7C-BD44-59B738146706}"/>
    <dgm:cxn modelId="{C2283A4E-CED5-4063-A791-1FEB0F0AD71D}" type="presOf" srcId="{21BADF10-F6E6-4BEA-97FA-2928689F0C6F}" destId="{E88E82FF-BF0A-4D6D-813A-53D5B70293B2}" srcOrd="0" destOrd="0" presId="urn:microsoft.com/office/officeart/2005/8/layout/pyramid2"/>
    <dgm:cxn modelId="{B08888AD-6816-4E59-8939-763C58EB1EC8}" type="presOf" srcId="{42746517-2732-4209-A663-C65828F15E20}" destId="{E758FDA5-2E57-4A7E-B905-C973247ECAB2}" srcOrd="0" destOrd="0" presId="urn:microsoft.com/office/officeart/2005/8/layout/pyramid2"/>
    <dgm:cxn modelId="{B3927F80-8FD9-4C93-B280-4FBB9EBC7934}" type="presOf" srcId="{752277F6-2BC7-4EF1-95D7-164C04F9F597}" destId="{445F7C5E-38B4-4501-B364-28E10AC31904}" srcOrd="0" destOrd="0" presId="urn:microsoft.com/office/officeart/2005/8/layout/pyramid2"/>
    <dgm:cxn modelId="{A6C3A7A6-DF72-4A17-8CA4-9FD0EB00701E}" type="presOf" srcId="{5C8BD35A-88F8-447E-8DF4-FEAE45E21586}" destId="{6DD0D1B1-AE7A-44A5-B407-42E24D034190}" srcOrd="0" destOrd="0" presId="urn:microsoft.com/office/officeart/2005/8/layout/pyramid2"/>
    <dgm:cxn modelId="{88F0021E-E724-4F73-9644-D44D0F4A1A71}" srcId="{21BADF10-F6E6-4BEA-97FA-2928689F0C6F}" destId="{52BE7564-76A3-4058-B6D0-D89DFCA6839E}" srcOrd="10" destOrd="0" parTransId="{F85CA49F-7253-49A9-B5AC-B18D72AB3F66}" sibTransId="{FDC25F9E-4484-457D-87B6-2C84C4A860D1}"/>
    <dgm:cxn modelId="{3D8E60BA-4E1F-4F7D-BB66-E531E088716B}" type="presOf" srcId="{52BE7564-76A3-4058-B6D0-D89DFCA6839E}" destId="{D8DC6558-E4D6-4C61-96D1-799948305D1F}" srcOrd="0" destOrd="0" presId="urn:microsoft.com/office/officeart/2005/8/layout/pyramid2"/>
    <dgm:cxn modelId="{175AD2C5-F250-4FF1-BC14-75CD009ECD69}" type="presOf" srcId="{DB7D690A-B3DA-4896-87F8-D8AC181CB71F}" destId="{FC9526D6-71D7-4D37-9A4F-9838161E4CAC}" srcOrd="0" destOrd="0" presId="urn:microsoft.com/office/officeart/2005/8/layout/pyramid2"/>
    <dgm:cxn modelId="{A92EE7BA-CFD4-449C-8333-5E01DB036B55}" srcId="{21BADF10-F6E6-4BEA-97FA-2928689F0C6F}" destId="{F82C185A-4FE7-49A7-A550-B8B862A2120F}" srcOrd="0" destOrd="0" parTransId="{C8B1F267-488C-4EBA-ADF1-08186D35FD2D}" sibTransId="{09F263D2-89C2-4BFB-AA26-7B5EC7B87A35}"/>
    <dgm:cxn modelId="{88E29BE7-D7A2-4329-A94E-C6541733E39F}" srcId="{21BADF10-F6E6-4BEA-97FA-2928689F0C6F}" destId="{F6483F8A-10CB-47A6-B40B-5FF9DD4EC729}" srcOrd="13" destOrd="0" parTransId="{3275A117-D9F3-4618-8E1D-2B4FEFE235F0}" sibTransId="{CC40CBBA-4682-4FF4-84BE-963076695D7A}"/>
    <dgm:cxn modelId="{85012120-73F9-4E10-A941-5717AFDAACC8}" type="presOf" srcId="{BF20F282-4884-470F-B4DF-3C189AEA41D7}" destId="{F1A667CF-B781-489E-8370-A5A57EB8B0CD}" srcOrd="0" destOrd="0" presId="urn:microsoft.com/office/officeart/2005/8/layout/pyramid2"/>
    <dgm:cxn modelId="{14CCEE16-DE34-4032-814F-CD48A07A8B20}" type="presOf" srcId="{DC6B9F04-F56F-45AF-BBB0-1AA977D8AF76}" destId="{AC6BD4FC-D83B-40CC-B460-AF11E270413F}" srcOrd="0" destOrd="0" presId="urn:microsoft.com/office/officeart/2005/8/layout/pyramid2"/>
    <dgm:cxn modelId="{7E84CA96-5BCF-466A-BE75-438E656B76DB}" srcId="{21BADF10-F6E6-4BEA-97FA-2928689F0C6F}" destId="{BF20F282-4884-470F-B4DF-3C189AEA41D7}" srcOrd="3" destOrd="0" parTransId="{96F8E1B7-B457-4D1F-B979-F41252C5D03F}" sibTransId="{8CDDC897-47D1-483F-89CC-65146E5A840D}"/>
    <dgm:cxn modelId="{C7D14889-2DD2-4E6D-8F7D-2B6FE602E000}" srcId="{21BADF10-F6E6-4BEA-97FA-2928689F0C6F}" destId="{5C8BD35A-88F8-447E-8DF4-FEAE45E21586}" srcOrd="8" destOrd="0" parTransId="{D3708DF1-7935-4AF8-B705-7EC3ECAC4F02}" sibTransId="{5C63E62C-1527-4378-941E-246C3385012A}"/>
    <dgm:cxn modelId="{C2B98B9C-EB91-4100-85A5-35174420EF3E}" srcId="{21BADF10-F6E6-4BEA-97FA-2928689F0C6F}" destId="{42746517-2732-4209-A663-C65828F15E20}" srcOrd="1" destOrd="0" parTransId="{DB04E4F0-CF9E-47AD-B973-1ABA190D2C7E}" sibTransId="{614B4717-CF3D-4E26-B0BB-D5B3F362F13E}"/>
    <dgm:cxn modelId="{E76BD7DF-D658-4766-825E-9419A296477B}" type="presOf" srcId="{3356514D-77D3-4E5A-A7A9-0BBB1233433B}" destId="{C4EA97B0-0266-454A-894D-FAA3C316C9F2}" srcOrd="0" destOrd="0" presId="urn:microsoft.com/office/officeart/2005/8/layout/pyramid2"/>
    <dgm:cxn modelId="{C07581B9-6499-407F-A431-7CC0FF584640}" srcId="{21BADF10-F6E6-4BEA-97FA-2928689F0C6F}" destId="{752277F6-2BC7-4EF1-95D7-164C04F9F597}" srcOrd="12" destOrd="0" parTransId="{D6C40F1E-392C-4649-AB46-5B4D06A8E53E}" sibTransId="{94A1F2C5-2575-439D-9254-CDF477EE9D5B}"/>
    <dgm:cxn modelId="{F89D9001-EACB-4A3A-ABB1-7988DA6C78EA}" type="presOf" srcId="{B330E2D8-243B-4B1E-BF8A-D4CA83A4D22D}" destId="{9DBC5D31-7A49-41B3-AF6F-BD5867FE71C6}" srcOrd="0" destOrd="0" presId="urn:microsoft.com/office/officeart/2005/8/layout/pyramid2"/>
    <dgm:cxn modelId="{D2C2C2FA-6B6F-4682-985D-1B8F23E077D8}" srcId="{21BADF10-F6E6-4BEA-97FA-2928689F0C6F}" destId="{DC6B9F04-F56F-45AF-BBB0-1AA977D8AF76}" srcOrd="2" destOrd="0" parTransId="{4C2D7D5D-4520-45F1-AC95-6425721DE884}" sibTransId="{58CF3EF2-C8BA-4AA3-BE37-F0105221E535}"/>
    <dgm:cxn modelId="{F66A8092-CA2A-4116-AF28-B0F91B4D12A6}" srcId="{21BADF10-F6E6-4BEA-97FA-2928689F0C6F}" destId="{B8D8C20F-D7B6-4C90-8491-AFBEE3E05B3D}" srcOrd="9" destOrd="0" parTransId="{D621C3E1-2A12-4361-B14C-A0BC7902E291}" sibTransId="{AF5395F0-B398-48A5-B732-A25A69C010A1}"/>
    <dgm:cxn modelId="{A0557483-F439-4788-8291-5EDF681113F7}" srcId="{21BADF10-F6E6-4BEA-97FA-2928689F0C6F}" destId="{59277AA8-B3A8-414B-B982-880463350899}" srcOrd="6" destOrd="0" parTransId="{447D4CCA-115E-4B9D-BC4D-645FFF989922}" sibTransId="{99A996F3-7846-47F0-BFBD-45A454A9CE5C}"/>
    <dgm:cxn modelId="{E103C151-6759-4CAB-8A3C-F7B467690B6A}" type="presOf" srcId="{5FCF1E8D-E5FE-4FC6-8098-1FAF4BC8B911}" destId="{A6CEFF4F-84C1-4041-9798-0646C7799B19}" srcOrd="0" destOrd="0" presId="urn:microsoft.com/office/officeart/2005/8/layout/pyramid2"/>
    <dgm:cxn modelId="{A3B0E7EF-1562-422B-BE4F-5539F92BAE98}" type="presOf" srcId="{59277AA8-B3A8-414B-B982-880463350899}" destId="{B674D71E-8D86-4DBD-8093-47EC3EF657F3}" srcOrd="0" destOrd="0" presId="urn:microsoft.com/office/officeart/2005/8/layout/pyramid2"/>
    <dgm:cxn modelId="{8FEBABE7-AEE4-45DE-A6C0-BD28D2CE2035}" srcId="{21BADF10-F6E6-4BEA-97FA-2928689F0C6F}" destId="{3356514D-77D3-4E5A-A7A9-0BBB1233433B}" srcOrd="5" destOrd="0" parTransId="{21EC83E8-B444-48CB-BB94-5BD343E40450}" sibTransId="{5AC473A4-DF47-4873-8E4B-484652A43193}"/>
    <dgm:cxn modelId="{3510E8F1-D1B2-47AB-B4A0-16E43F6D1200}" type="presOf" srcId="{F82C185A-4FE7-49A7-A550-B8B862A2120F}" destId="{65AC4389-191E-4EA8-BDA2-2936F6B0F1C1}" srcOrd="0" destOrd="0" presId="urn:microsoft.com/office/officeart/2005/8/layout/pyramid2"/>
    <dgm:cxn modelId="{8D119DA6-B25E-4DC0-B27E-D52E1703EF50}" srcId="{21BADF10-F6E6-4BEA-97FA-2928689F0C6F}" destId="{B330E2D8-243B-4B1E-BF8A-D4CA83A4D22D}" srcOrd="7" destOrd="0" parTransId="{D8595978-5A07-40F4-9DF0-95ABE96E8A62}" sibTransId="{F69DD969-80E3-41DC-BB9E-3198CB706410}"/>
    <dgm:cxn modelId="{844C4C12-08A7-4B7B-BFD6-B51B25127AF5}" type="presOf" srcId="{B8D8C20F-D7B6-4C90-8491-AFBEE3E05B3D}" destId="{E63F68F3-1C85-44E7-A30A-48CC08911D79}" srcOrd="0" destOrd="0" presId="urn:microsoft.com/office/officeart/2005/8/layout/pyramid2"/>
    <dgm:cxn modelId="{1611CD07-9056-4483-9799-BFFE0EAFC924}" type="presParOf" srcId="{E88E82FF-BF0A-4D6D-813A-53D5B70293B2}" destId="{59D5DDC7-3B12-4109-849D-9A89CF4226C3}" srcOrd="0" destOrd="0" presId="urn:microsoft.com/office/officeart/2005/8/layout/pyramid2"/>
    <dgm:cxn modelId="{A63476DC-67F4-459D-BBEB-1E141F180AC2}" type="presParOf" srcId="{E88E82FF-BF0A-4D6D-813A-53D5B70293B2}" destId="{40FB9C31-92E3-41B2-A7E3-639F602563B7}" srcOrd="1" destOrd="0" presId="urn:microsoft.com/office/officeart/2005/8/layout/pyramid2"/>
    <dgm:cxn modelId="{E5181424-1E82-45B1-BFE9-DD40135FE21E}" type="presParOf" srcId="{40FB9C31-92E3-41B2-A7E3-639F602563B7}" destId="{65AC4389-191E-4EA8-BDA2-2936F6B0F1C1}" srcOrd="0" destOrd="0" presId="urn:microsoft.com/office/officeart/2005/8/layout/pyramid2"/>
    <dgm:cxn modelId="{5B480D3A-0493-4722-A1F2-9A0692097B64}" type="presParOf" srcId="{40FB9C31-92E3-41B2-A7E3-639F602563B7}" destId="{1BC14A6B-ACF4-4560-B7F6-F472D8492A0D}" srcOrd="1" destOrd="0" presId="urn:microsoft.com/office/officeart/2005/8/layout/pyramid2"/>
    <dgm:cxn modelId="{921EBFCF-21D0-40FA-888D-9E55AD17F40A}" type="presParOf" srcId="{40FB9C31-92E3-41B2-A7E3-639F602563B7}" destId="{E758FDA5-2E57-4A7E-B905-C973247ECAB2}" srcOrd="2" destOrd="0" presId="urn:microsoft.com/office/officeart/2005/8/layout/pyramid2"/>
    <dgm:cxn modelId="{4E5EE8AD-B73F-4A0D-8463-C20C6AB917F1}" type="presParOf" srcId="{40FB9C31-92E3-41B2-A7E3-639F602563B7}" destId="{2074E0BD-D89D-4395-8777-EC38AE922B1A}" srcOrd="3" destOrd="0" presId="urn:microsoft.com/office/officeart/2005/8/layout/pyramid2"/>
    <dgm:cxn modelId="{F59F2975-5CBF-44F8-B08F-87C5A173009E}" type="presParOf" srcId="{40FB9C31-92E3-41B2-A7E3-639F602563B7}" destId="{AC6BD4FC-D83B-40CC-B460-AF11E270413F}" srcOrd="4" destOrd="0" presId="urn:microsoft.com/office/officeart/2005/8/layout/pyramid2"/>
    <dgm:cxn modelId="{E1CE07F2-4041-456E-A519-CDDEDA4F6032}" type="presParOf" srcId="{40FB9C31-92E3-41B2-A7E3-639F602563B7}" destId="{8F5EDD1D-E798-4A52-A459-37D707656C95}" srcOrd="5" destOrd="0" presId="urn:microsoft.com/office/officeart/2005/8/layout/pyramid2"/>
    <dgm:cxn modelId="{40E19F36-16A7-472D-905A-0189995DD6E3}" type="presParOf" srcId="{40FB9C31-92E3-41B2-A7E3-639F602563B7}" destId="{F1A667CF-B781-489E-8370-A5A57EB8B0CD}" srcOrd="6" destOrd="0" presId="urn:microsoft.com/office/officeart/2005/8/layout/pyramid2"/>
    <dgm:cxn modelId="{F3063624-443D-48E3-87F3-A962296376AE}" type="presParOf" srcId="{40FB9C31-92E3-41B2-A7E3-639F602563B7}" destId="{B8202066-9A0C-4C58-90F3-929A014C1D0B}" srcOrd="7" destOrd="0" presId="urn:microsoft.com/office/officeart/2005/8/layout/pyramid2"/>
    <dgm:cxn modelId="{275A4344-EDE3-4D09-8BB9-D9AF48BA0B79}" type="presParOf" srcId="{40FB9C31-92E3-41B2-A7E3-639F602563B7}" destId="{A6CEFF4F-84C1-4041-9798-0646C7799B19}" srcOrd="8" destOrd="0" presId="urn:microsoft.com/office/officeart/2005/8/layout/pyramid2"/>
    <dgm:cxn modelId="{DEBAE102-3D59-4BD8-B692-2003D8E20B89}" type="presParOf" srcId="{40FB9C31-92E3-41B2-A7E3-639F602563B7}" destId="{FBD3507E-8DCC-4251-8CA9-43159B0B8C4C}" srcOrd="9" destOrd="0" presId="urn:microsoft.com/office/officeart/2005/8/layout/pyramid2"/>
    <dgm:cxn modelId="{42115E36-4F3D-45C9-BBDD-A014449ED048}" type="presParOf" srcId="{40FB9C31-92E3-41B2-A7E3-639F602563B7}" destId="{C4EA97B0-0266-454A-894D-FAA3C316C9F2}" srcOrd="10" destOrd="0" presId="urn:microsoft.com/office/officeart/2005/8/layout/pyramid2"/>
    <dgm:cxn modelId="{06ACCB1F-1EE0-4F69-B509-BA5E3009D9D8}" type="presParOf" srcId="{40FB9C31-92E3-41B2-A7E3-639F602563B7}" destId="{75845AE7-0770-4635-BFFB-E7224BC00C33}" srcOrd="11" destOrd="0" presId="urn:microsoft.com/office/officeart/2005/8/layout/pyramid2"/>
    <dgm:cxn modelId="{54CA69DF-15BB-48C9-8EC9-9813C6B1C9D2}" type="presParOf" srcId="{40FB9C31-92E3-41B2-A7E3-639F602563B7}" destId="{B674D71E-8D86-4DBD-8093-47EC3EF657F3}" srcOrd="12" destOrd="0" presId="urn:microsoft.com/office/officeart/2005/8/layout/pyramid2"/>
    <dgm:cxn modelId="{621032D0-87E3-46E4-A6A8-5A56D0889550}" type="presParOf" srcId="{40FB9C31-92E3-41B2-A7E3-639F602563B7}" destId="{E8473847-F978-4D1A-86A1-3B99AA154467}" srcOrd="13" destOrd="0" presId="urn:microsoft.com/office/officeart/2005/8/layout/pyramid2"/>
    <dgm:cxn modelId="{6D77B8AA-C502-489E-AF1A-63DC39FC1C5B}" type="presParOf" srcId="{40FB9C31-92E3-41B2-A7E3-639F602563B7}" destId="{9DBC5D31-7A49-41B3-AF6F-BD5867FE71C6}" srcOrd="14" destOrd="0" presId="urn:microsoft.com/office/officeart/2005/8/layout/pyramid2"/>
    <dgm:cxn modelId="{016D7422-23BD-4C32-A02B-D18A246D754D}" type="presParOf" srcId="{40FB9C31-92E3-41B2-A7E3-639F602563B7}" destId="{596D7D2D-F12C-4340-B445-2CFE400497BA}" srcOrd="15" destOrd="0" presId="urn:microsoft.com/office/officeart/2005/8/layout/pyramid2"/>
    <dgm:cxn modelId="{7FDC817E-14A4-4840-B957-9B649A4F2F0C}" type="presParOf" srcId="{40FB9C31-92E3-41B2-A7E3-639F602563B7}" destId="{6DD0D1B1-AE7A-44A5-B407-42E24D034190}" srcOrd="16" destOrd="0" presId="urn:microsoft.com/office/officeart/2005/8/layout/pyramid2"/>
    <dgm:cxn modelId="{29DB92BF-EE38-4658-8447-245EB85F72D8}" type="presParOf" srcId="{40FB9C31-92E3-41B2-A7E3-639F602563B7}" destId="{D40DA5E1-D756-4F2B-BB28-8E616F3FC98B}" srcOrd="17" destOrd="0" presId="urn:microsoft.com/office/officeart/2005/8/layout/pyramid2"/>
    <dgm:cxn modelId="{156EAA00-17AA-41E7-950E-EBDFCD297F4C}" type="presParOf" srcId="{40FB9C31-92E3-41B2-A7E3-639F602563B7}" destId="{E63F68F3-1C85-44E7-A30A-48CC08911D79}" srcOrd="18" destOrd="0" presId="urn:microsoft.com/office/officeart/2005/8/layout/pyramid2"/>
    <dgm:cxn modelId="{6166FE90-1B39-4C13-A33C-B24D1CD4924D}" type="presParOf" srcId="{40FB9C31-92E3-41B2-A7E3-639F602563B7}" destId="{5080EEAD-E8D5-41CF-B244-7CFAF604803B}" srcOrd="19" destOrd="0" presId="urn:microsoft.com/office/officeart/2005/8/layout/pyramid2"/>
    <dgm:cxn modelId="{80E959A5-A645-4891-97FA-55074645C786}" type="presParOf" srcId="{40FB9C31-92E3-41B2-A7E3-639F602563B7}" destId="{D8DC6558-E4D6-4C61-96D1-799948305D1F}" srcOrd="20" destOrd="0" presId="urn:microsoft.com/office/officeart/2005/8/layout/pyramid2"/>
    <dgm:cxn modelId="{D356130E-FB69-4485-9E3A-6060A97FB363}" type="presParOf" srcId="{40FB9C31-92E3-41B2-A7E3-639F602563B7}" destId="{C1A4965F-4D17-4908-961C-BE4980C59AAE}" srcOrd="21" destOrd="0" presId="urn:microsoft.com/office/officeart/2005/8/layout/pyramid2"/>
    <dgm:cxn modelId="{E2449509-8E51-41DC-90D3-7A9B8514307A}" type="presParOf" srcId="{40FB9C31-92E3-41B2-A7E3-639F602563B7}" destId="{FC9526D6-71D7-4D37-9A4F-9838161E4CAC}" srcOrd="22" destOrd="0" presId="urn:microsoft.com/office/officeart/2005/8/layout/pyramid2"/>
    <dgm:cxn modelId="{71B764C9-AFCB-427C-AC2F-5B819A71DD2D}" type="presParOf" srcId="{40FB9C31-92E3-41B2-A7E3-639F602563B7}" destId="{501761D5-4EA5-4F9D-BECF-F38FACD1F959}" srcOrd="23" destOrd="0" presId="urn:microsoft.com/office/officeart/2005/8/layout/pyramid2"/>
    <dgm:cxn modelId="{D10DAC40-4737-4FD9-B7D1-68E0BDB53B83}" type="presParOf" srcId="{40FB9C31-92E3-41B2-A7E3-639F602563B7}" destId="{445F7C5E-38B4-4501-B364-28E10AC31904}" srcOrd="24" destOrd="0" presId="urn:microsoft.com/office/officeart/2005/8/layout/pyramid2"/>
    <dgm:cxn modelId="{18AAEFA9-3478-4FEC-91D2-9CED08079A48}" type="presParOf" srcId="{40FB9C31-92E3-41B2-A7E3-639F602563B7}" destId="{5BB26311-BF08-41A1-8E26-5BA2807B3837}" srcOrd="25" destOrd="0" presId="urn:microsoft.com/office/officeart/2005/8/layout/pyramid2"/>
    <dgm:cxn modelId="{F9EA69FF-EDBE-46FD-94AE-5F4EE526811B}" type="presParOf" srcId="{40FB9C31-92E3-41B2-A7E3-639F602563B7}" destId="{02FA462F-E5FB-44ED-A849-86E9EB223DD3}" srcOrd="26" destOrd="0" presId="urn:microsoft.com/office/officeart/2005/8/layout/pyramid2"/>
    <dgm:cxn modelId="{04F10827-AAFB-4770-8785-004BD407D1E4}" type="presParOf" srcId="{40FB9C31-92E3-41B2-A7E3-639F602563B7}" destId="{13704C03-F11C-45CF-AD98-B7F24EA2881B}" srcOrd="2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4149C-946C-4149-8535-3A1EF506B0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3612A51F-A24E-4FC8-9A28-F954B9C6CCBC}">
      <dgm:prSet phldrT="[Texte]" custT="1"/>
      <dgm:spPr/>
      <dgm:t>
        <a:bodyPr/>
        <a:lstStyle/>
        <a:p>
          <a:r>
            <a:rPr lang="fr-FR" sz="2400" dirty="0" smtClean="0"/>
            <a:t>Decentralized services</a:t>
          </a:r>
          <a:endParaRPr lang="fr-FR" sz="2400" dirty="0"/>
        </a:p>
      </dgm:t>
    </dgm:pt>
    <dgm:pt modelId="{A1F5A64E-B6CF-45F8-9F6F-7D1D2CF5F998}" type="parTrans" cxnId="{1A29C7B0-8190-44DD-BEB8-D53651F92F20}">
      <dgm:prSet/>
      <dgm:spPr/>
      <dgm:t>
        <a:bodyPr/>
        <a:lstStyle/>
        <a:p>
          <a:endParaRPr lang="fr-FR"/>
        </a:p>
      </dgm:t>
    </dgm:pt>
    <dgm:pt modelId="{9BDA2E2F-4887-4EF8-B673-9D960C7599FF}" type="sibTrans" cxnId="{1A29C7B0-8190-44DD-BEB8-D53651F92F20}">
      <dgm:prSet/>
      <dgm:spPr/>
      <dgm:t>
        <a:bodyPr/>
        <a:lstStyle/>
        <a:p>
          <a:endParaRPr lang="fr-FR"/>
        </a:p>
      </dgm:t>
    </dgm:pt>
    <dgm:pt modelId="{0C299547-F32B-49EB-B8CA-F3D84F38550C}">
      <dgm:prSet phldrT="[Texte]" custT="1"/>
      <dgm:spPr/>
      <dgm:t>
        <a:bodyPr/>
        <a:lstStyle/>
        <a:p>
          <a:r>
            <a:rPr lang="fr-FR" sz="1600" dirty="0" smtClean="0"/>
            <a:t>ONAT</a:t>
          </a:r>
          <a:endParaRPr lang="fr-FR" sz="1600" dirty="0"/>
        </a:p>
      </dgm:t>
    </dgm:pt>
    <dgm:pt modelId="{CAA5ADBD-5F7C-44E7-8281-9B1DFAEEE784}" type="sibTrans" cxnId="{28E7FB0C-0826-4549-8299-4308F6D30FDE}">
      <dgm:prSet/>
      <dgm:spPr/>
      <dgm:t>
        <a:bodyPr/>
        <a:lstStyle/>
        <a:p>
          <a:endParaRPr lang="fr-FR"/>
        </a:p>
      </dgm:t>
    </dgm:pt>
    <dgm:pt modelId="{978AFBAD-16CD-4798-B403-25D16D33E6BA}" type="parTrans" cxnId="{28E7FB0C-0826-4549-8299-4308F6D30FDE}">
      <dgm:prSet/>
      <dgm:spPr/>
      <dgm:t>
        <a:bodyPr/>
        <a:lstStyle/>
        <a:p>
          <a:endParaRPr lang="fr-FR"/>
        </a:p>
      </dgm:t>
    </dgm:pt>
    <dgm:pt modelId="{C322E84A-65C2-4F8E-88C8-FABCEAEECF46}">
      <dgm:prSet phldrT="[Texte]" custT="1"/>
      <dgm:spPr/>
      <dgm:t>
        <a:bodyPr/>
        <a:lstStyle/>
        <a:p>
          <a:r>
            <a:rPr lang="fr-FR" sz="2400" dirty="0" err="1" smtClean="0"/>
            <a:t>Centralized</a:t>
          </a:r>
          <a:r>
            <a:rPr lang="fr-FR" sz="2400" dirty="0" smtClean="0"/>
            <a:t> services</a:t>
          </a:r>
          <a:endParaRPr lang="fr-FR" sz="2400" dirty="0"/>
        </a:p>
      </dgm:t>
    </dgm:pt>
    <dgm:pt modelId="{6C86F27A-12B7-4A71-8AD8-6992179768FA}" type="sibTrans" cxnId="{56795A09-233D-4826-9CF1-DB7DC3B5D335}">
      <dgm:prSet/>
      <dgm:spPr/>
      <dgm:t>
        <a:bodyPr/>
        <a:lstStyle/>
        <a:p>
          <a:endParaRPr lang="fr-FR"/>
        </a:p>
      </dgm:t>
    </dgm:pt>
    <dgm:pt modelId="{82F8D4B7-BD6C-432B-89A9-04C22459C719}" type="parTrans" cxnId="{56795A09-233D-4826-9CF1-DB7DC3B5D335}">
      <dgm:prSet/>
      <dgm:spPr/>
      <dgm:t>
        <a:bodyPr/>
        <a:lstStyle/>
        <a:p>
          <a:endParaRPr lang="fr-FR"/>
        </a:p>
      </dgm:t>
    </dgm:pt>
    <dgm:pt modelId="{06C39F20-A89F-48F5-969F-6443C64115E2}">
      <dgm:prSet phldrT="[Texte]" custT="1"/>
      <dgm:spPr/>
      <dgm:t>
        <a:bodyPr/>
        <a:lstStyle/>
        <a:p>
          <a:r>
            <a:rPr lang="fr-FR" sz="1600" dirty="0" smtClean="0"/>
            <a:t>Tourism directions</a:t>
          </a:r>
          <a:endParaRPr lang="fr-FR" sz="1600" dirty="0"/>
        </a:p>
      </dgm:t>
    </dgm:pt>
    <dgm:pt modelId="{6EB6E383-9DC9-443C-ABBC-C3A30779AF44}" type="sibTrans" cxnId="{3629A5B4-4D13-49EA-A942-1C0FDC9160FD}">
      <dgm:prSet/>
      <dgm:spPr/>
      <dgm:t>
        <a:bodyPr/>
        <a:lstStyle/>
        <a:p>
          <a:endParaRPr lang="fr-FR"/>
        </a:p>
      </dgm:t>
    </dgm:pt>
    <dgm:pt modelId="{78E99137-A7FE-4950-946C-AF21D22FA368}" type="parTrans" cxnId="{3629A5B4-4D13-49EA-A942-1C0FDC9160FD}">
      <dgm:prSet/>
      <dgm:spPr/>
      <dgm:t>
        <a:bodyPr/>
        <a:lstStyle/>
        <a:p>
          <a:endParaRPr lang="fr-FR"/>
        </a:p>
      </dgm:t>
    </dgm:pt>
    <dgm:pt modelId="{E2E02797-0365-4B1F-870D-0DF3203856D3}">
      <dgm:prSet phldrT="[Texte]" custT="1"/>
      <dgm:spPr/>
      <dgm:t>
        <a:bodyPr/>
        <a:lstStyle/>
        <a:p>
          <a:r>
            <a:rPr lang="fr-FR" sz="1600" dirty="0" smtClean="0"/>
            <a:t>ONT’</a:t>
          </a:r>
          <a:endParaRPr lang="fr-FR" sz="1600" dirty="0"/>
        </a:p>
      </dgm:t>
    </dgm:pt>
    <dgm:pt modelId="{E3D69A19-5AEF-4F6B-A9F4-B19CE21F9BFC}" type="parTrans" cxnId="{F8330306-2447-4369-8CE1-A989FFA0A928}">
      <dgm:prSet/>
      <dgm:spPr/>
      <dgm:t>
        <a:bodyPr/>
        <a:lstStyle/>
        <a:p>
          <a:endParaRPr lang="fr-FR"/>
        </a:p>
      </dgm:t>
    </dgm:pt>
    <dgm:pt modelId="{C92A7AC7-8768-473E-9715-C2943B8180DC}" type="sibTrans" cxnId="{F8330306-2447-4369-8CE1-A989FFA0A928}">
      <dgm:prSet/>
      <dgm:spPr/>
      <dgm:t>
        <a:bodyPr/>
        <a:lstStyle/>
        <a:p>
          <a:endParaRPr lang="fr-FR"/>
        </a:p>
      </dgm:t>
    </dgm:pt>
    <dgm:pt modelId="{D321EF7B-0EB8-4396-A2A8-CEDA027C5BBE}">
      <dgm:prSet phldrT="[Texte]" custT="1"/>
      <dgm:spPr/>
      <dgm:t>
        <a:bodyPr/>
        <a:lstStyle/>
        <a:p>
          <a:r>
            <a:rPr lang="fr-FR" sz="1600" dirty="0" smtClean="0"/>
            <a:t>ANDT</a:t>
          </a:r>
          <a:endParaRPr lang="fr-FR" sz="1600" dirty="0"/>
        </a:p>
      </dgm:t>
    </dgm:pt>
    <dgm:pt modelId="{1B8E0CD0-14F2-405E-A216-7A4419044358}" type="parTrans" cxnId="{35EE0FE4-53B7-4017-B3CB-82D8A0464776}">
      <dgm:prSet/>
      <dgm:spPr/>
      <dgm:t>
        <a:bodyPr/>
        <a:lstStyle/>
        <a:p>
          <a:endParaRPr lang="fr-FR"/>
        </a:p>
      </dgm:t>
    </dgm:pt>
    <dgm:pt modelId="{F9041AB8-A274-4EC6-BCEE-35E57FAF37F4}" type="sibTrans" cxnId="{35EE0FE4-53B7-4017-B3CB-82D8A0464776}">
      <dgm:prSet/>
      <dgm:spPr/>
      <dgm:t>
        <a:bodyPr/>
        <a:lstStyle/>
        <a:p>
          <a:endParaRPr lang="fr-FR"/>
        </a:p>
      </dgm:t>
    </dgm:pt>
    <dgm:pt modelId="{89EFDA68-7E67-4FAA-8DF0-A662EDBC5DF7}">
      <dgm:prSet phldrT="[Texte]" custT="1"/>
      <dgm:spPr/>
      <dgm:t>
        <a:bodyPr/>
        <a:lstStyle/>
        <a:p>
          <a:r>
            <a:rPr lang="fr-FR" sz="1600" dirty="0" smtClean="0"/>
            <a:t>TCA</a:t>
          </a:r>
          <a:endParaRPr lang="fr-FR" sz="1600" dirty="0"/>
        </a:p>
      </dgm:t>
    </dgm:pt>
    <dgm:pt modelId="{A067740F-77CA-490D-88D3-6604C4F2A4B6}" type="parTrans" cxnId="{DDCD25A7-4765-4646-8692-00DEEB42E44F}">
      <dgm:prSet/>
      <dgm:spPr/>
      <dgm:t>
        <a:bodyPr/>
        <a:lstStyle/>
        <a:p>
          <a:endParaRPr lang="fr-FR"/>
        </a:p>
      </dgm:t>
    </dgm:pt>
    <dgm:pt modelId="{EB3A5C89-1950-4F20-AE4F-386392B5486D}" type="sibTrans" cxnId="{DDCD25A7-4765-4646-8692-00DEEB42E44F}">
      <dgm:prSet/>
      <dgm:spPr/>
      <dgm:t>
        <a:bodyPr/>
        <a:lstStyle/>
        <a:p>
          <a:endParaRPr lang="fr-FR"/>
        </a:p>
      </dgm:t>
    </dgm:pt>
    <dgm:pt modelId="{C6E4026F-95BF-46AE-80EB-ADC719AD2A0B}">
      <dgm:prSet phldrT="[Texte]" custT="1"/>
      <dgm:spPr/>
      <dgm:t>
        <a:bodyPr/>
        <a:lstStyle/>
        <a:p>
          <a:r>
            <a:rPr lang="fr-FR" sz="1600" dirty="0" smtClean="0"/>
            <a:t>National Tourism </a:t>
          </a:r>
          <a:r>
            <a:rPr lang="fr-FR" sz="1600" dirty="0" err="1" smtClean="0"/>
            <a:t>Assembly</a:t>
          </a:r>
          <a:endParaRPr lang="fr-FR" sz="1600" dirty="0"/>
        </a:p>
      </dgm:t>
    </dgm:pt>
    <dgm:pt modelId="{B6C3D9CE-5BB0-4313-BE5C-8D70D73DC493}" type="parTrans" cxnId="{ADF5FB3B-52EB-46CF-8293-BE64C99EB861}">
      <dgm:prSet/>
      <dgm:spPr/>
      <dgm:t>
        <a:bodyPr/>
        <a:lstStyle/>
        <a:p>
          <a:endParaRPr lang="fr-FR"/>
        </a:p>
      </dgm:t>
    </dgm:pt>
    <dgm:pt modelId="{6AFC2C84-D94F-49A6-BF7D-307328B2A950}" type="sibTrans" cxnId="{ADF5FB3B-52EB-46CF-8293-BE64C99EB861}">
      <dgm:prSet/>
      <dgm:spPr/>
      <dgm:t>
        <a:bodyPr/>
        <a:lstStyle/>
        <a:p>
          <a:endParaRPr lang="fr-FR"/>
        </a:p>
      </dgm:t>
    </dgm:pt>
    <dgm:pt modelId="{A9444BB8-8B0A-42BA-951C-5B88B790A270}">
      <dgm:prSet phldrT="[Texte]" custT="1"/>
      <dgm:spPr/>
      <dgm:t>
        <a:bodyPr/>
        <a:lstStyle/>
        <a:p>
          <a:r>
            <a:rPr lang="en-US" sz="1400" dirty="0" smtClean="0"/>
            <a:t>National commission for the simplification of activities</a:t>
          </a:r>
          <a:endParaRPr lang="fr-FR" sz="1400" dirty="0"/>
        </a:p>
      </dgm:t>
    </dgm:pt>
    <dgm:pt modelId="{837E3B28-F27D-40A4-AFA0-4F4334EDE5E2}" type="parTrans" cxnId="{1A4D8D64-477A-4D5F-AF46-638BF28A82B3}">
      <dgm:prSet/>
      <dgm:spPr/>
      <dgm:t>
        <a:bodyPr/>
        <a:lstStyle/>
        <a:p>
          <a:endParaRPr lang="fr-FR"/>
        </a:p>
      </dgm:t>
    </dgm:pt>
    <dgm:pt modelId="{8F3E9D5E-B228-4FC9-9871-9D716782B44A}" type="sibTrans" cxnId="{1A4D8D64-477A-4D5F-AF46-638BF28A82B3}">
      <dgm:prSet/>
      <dgm:spPr/>
      <dgm:t>
        <a:bodyPr/>
        <a:lstStyle/>
        <a:p>
          <a:endParaRPr lang="fr-FR"/>
        </a:p>
      </dgm:t>
    </dgm:pt>
    <dgm:pt modelId="{000E12F8-9C99-4D62-BB10-098EAC26574D}" type="pres">
      <dgm:prSet presAssocID="{C754149C-946C-4149-8535-3A1EF506B07A}" presName="hierChild1" presStyleCnt="0">
        <dgm:presLayoutVars>
          <dgm:chPref val="1"/>
          <dgm:dir/>
          <dgm:animOne val="branch"/>
          <dgm:animLvl val="lvl"/>
          <dgm:resizeHandles/>
        </dgm:presLayoutVars>
      </dgm:prSet>
      <dgm:spPr/>
      <dgm:t>
        <a:bodyPr/>
        <a:lstStyle/>
        <a:p>
          <a:endParaRPr lang="fr-FR"/>
        </a:p>
      </dgm:t>
    </dgm:pt>
    <dgm:pt modelId="{4908E500-9C11-459A-94DB-1E52F47B7E10}" type="pres">
      <dgm:prSet presAssocID="{3612A51F-A24E-4FC8-9A28-F954B9C6CCBC}" presName="hierRoot1" presStyleCnt="0"/>
      <dgm:spPr/>
    </dgm:pt>
    <dgm:pt modelId="{461D9DA0-5519-43D7-A3B3-1CD87853C8E7}" type="pres">
      <dgm:prSet presAssocID="{3612A51F-A24E-4FC8-9A28-F954B9C6CCBC}" presName="composite" presStyleCnt="0"/>
      <dgm:spPr/>
    </dgm:pt>
    <dgm:pt modelId="{2E882E93-F8B6-49B9-938B-5AF7F57270F0}" type="pres">
      <dgm:prSet presAssocID="{3612A51F-A24E-4FC8-9A28-F954B9C6CCBC}" presName="background" presStyleLbl="node0" presStyleIdx="0" presStyleCnt="2"/>
      <dgm:spPr/>
    </dgm:pt>
    <dgm:pt modelId="{00C0DA75-1418-457B-A447-08A269085A22}" type="pres">
      <dgm:prSet presAssocID="{3612A51F-A24E-4FC8-9A28-F954B9C6CCBC}" presName="text" presStyleLbl="fgAcc0" presStyleIdx="0" presStyleCnt="2" custScaleX="172333" custScaleY="129031">
        <dgm:presLayoutVars>
          <dgm:chPref val="3"/>
        </dgm:presLayoutVars>
      </dgm:prSet>
      <dgm:spPr/>
      <dgm:t>
        <a:bodyPr/>
        <a:lstStyle/>
        <a:p>
          <a:endParaRPr lang="fr-FR"/>
        </a:p>
      </dgm:t>
    </dgm:pt>
    <dgm:pt modelId="{0146BA8B-B203-48F7-92E6-AA1532013DCD}" type="pres">
      <dgm:prSet presAssocID="{3612A51F-A24E-4FC8-9A28-F954B9C6CCBC}" presName="hierChild2" presStyleCnt="0"/>
      <dgm:spPr/>
    </dgm:pt>
    <dgm:pt modelId="{F40CDB75-86E2-4D37-A978-05F5C5E4DB6F}" type="pres">
      <dgm:prSet presAssocID="{78E99137-A7FE-4950-946C-AF21D22FA368}" presName="Name10" presStyleLbl="parChTrans1D2" presStyleIdx="0" presStyleCnt="7"/>
      <dgm:spPr/>
      <dgm:t>
        <a:bodyPr/>
        <a:lstStyle/>
        <a:p>
          <a:endParaRPr lang="fr-FR"/>
        </a:p>
      </dgm:t>
    </dgm:pt>
    <dgm:pt modelId="{EEDDBBF4-91AC-4FBF-89C4-CD4D6E444AC9}" type="pres">
      <dgm:prSet presAssocID="{06C39F20-A89F-48F5-969F-6443C64115E2}" presName="hierRoot2" presStyleCnt="0"/>
      <dgm:spPr/>
    </dgm:pt>
    <dgm:pt modelId="{6729941E-4219-4928-AACD-21D671BAC4B6}" type="pres">
      <dgm:prSet presAssocID="{06C39F20-A89F-48F5-969F-6443C64115E2}" presName="composite2" presStyleCnt="0"/>
      <dgm:spPr/>
    </dgm:pt>
    <dgm:pt modelId="{3A6A6797-5697-4EAB-806F-FE990C17BCC3}" type="pres">
      <dgm:prSet presAssocID="{06C39F20-A89F-48F5-969F-6443C64115E2}" presName="background2" presStyleLbl="node2" presStyleIdx="0" presStyleCnt="7"/>
      <dgm:spPr/>
    </dgm:pt>
    <dgm:pt modelId="{AB822711-D227-4FC9-96A0-8A1C7C2FEEE4}" type="pres">
      <dgm:prSet presAssocID="{06C39F20-A89F-48F5-969F-6443C64115E2}" presName="text2" presStyleLbl="fgAcc2" presStyleIdx="0" presStyleCnt="7">
        <dgm:presLayoutVars>
          <dgm:chPref val="3"/>
        </dgm:presLayoutVars>
      </dgm:prSet>
      <dgm:spPr/>
      <dgm:t>
        <a:bodyPr/>
        <a:lstStyle/>
        <a:p>
          <a:endParaRPr lang="fr-FR"/>
        </a:p>
      </dgm:t>
    </dgm:pt>
    <dgm:pt modelId="{4994E631-B376-4B8B-A702-F9ECA5EEE725}" type="pres">
      <dgm:prSet presAssocID="{06C39F20-A89F-48F5-969F-6443C64115E2}" presName="hierChild3" presStyleCnt="0"/>
      <dgm:spPr/>
    </dgm:pt>
    <dgm:pt modelId="{33CCF7FD-BF26-433B-AEF4-8E8173588312}" type="pres">
      <dgm:prSet presAssocID="{C322E84A-65C2-4F8E-88C8-FABCEAEECF46}" presName="hierRoot1" presStyleCnt="0"/>
      <dgm:spPr/>
    </dgm:pt>
    <dgm:pt modelId="{EEB78DB2-ED45-45F2-87F4-28B730A4CA80}" type="pres">
      <dgm:prSet presAssocID="{C322E84A-65C2-4F8E-88C8-FABCEAEECF46}" presName="composite" presStyleCnt="0"/>
      <dgm:spPr/>
    </dgm:pt>
    <dgm:pt modelId="{69A77FC1-47AF-4947-9C40-2A4E6383F877}" type="pres">
      <dgm:prSet presAssocID="{C322E84A-65C2-4F8E-88C8-FABCEAEECF46}" presName="background" presStyleLbl="node0" presStyleIdx="1" presStyleCnt="2"/>
      <dgm:spPr/>
    </dgm:pt>
    <dgm:pt modelId="{49BB523A-DFD8-4270-BBDD-1A66131CC657}" type="pres">
      <dgm:prSet presAssocID="{C322E84A-65C2-4F8E-88C8-FABCEAEECF46}" presName="text" presStyleLbl="fgAcc0" presStyleIdx="1" presStyleCnt="2" custScaleX="139745" custScaleY="124052">
        <dgm:presLayoutVars>
          <dgm:chPref val="3"/>
        </dgm:presLayoutVars>
      </dgm:prSet>
      <dgm:spPr/>
      <dgm:t>
        <a:bodyPr/>
        <a:lstStyle/>
        <a:p>
          <a:endParaRPr lang="fr-FR"/>
        </a:p>
      </dgm:t>
    </dgm:pt>
    <dgm:pt modelId="{38EA1028-D008-4434-B81D-DB9B38E44FC7}" type="pres">
      <dgm:prSet presAssocID="{C322E84A-65C2-4F8E-88C8-FABCEAEECF46}" presName="hierChild2" presStyleCnt="0"/>
      <dgm:spPr/>
    </dgm:pt>
    <dgm:pt modelId="{F341AF96-DE32-4DBC-A1A8-0AFF5896F3A0}" type="pres">
      <dgm:prSet presAssocID="{978AFBAD-16CD-4798-B403-25D16D33E6BA}" presName="Name10" presStyleLbl="parChTrans1D2" presStyleIdx="1" presStyleCnt="7"/>
      <dgm:spPr/>
      <dgm:t>
        <a:bodyPr/>
        <a:lstStyle/>
        <a:p>
          <a:endParaRPr lang="fr-FR"/>
        </a:p>
      </dgm:t>
    </dgm:pt>
    <dgm:pt modelId="{D23DD175-2143-46FF-B593-6767F3DBB347}" type="pres">
      <dgm:prSet presAssocID="{0C299547-F32B-49EB-B8CA-F3D84F38550C}" presName="hierRoot2" presStyleCnt="0"/>
      <dgm:spPr/>
    </dgm:pt>
    <dgm:pt modelId="{C3DF28E6-4447-4A0C-A5D4-41C34A01211D}" type="pres">
      <dgm:prSet presAssocID="{0C299547-F32B-49EB-B8CA-F3D84F38550C}" presName="composite2" presStyleCnt="0"/>
      <dgm:spPr/>
    </dgm:pt>
    <dgm:pt modelId="{CA96E4AC-69B6-4B8A-9D61-903CBD5BBDFA}" type="pres">
      <dgm:prSet presAssocID="{0C299547-F32B-49EB-B8CA-F3D84F38550C}" presName="background2" presStyleLbl="node2" presStyleIdx="1" presStyleCnt="7"/>
      <dgm:spPr/>
    </dgm:pt>
    <dgm:pt modelId="{0D9CEABE-9B5B-4AC5-A4D9-8090AD61346A}" type="pres">
      <dgm:prSet presAssocID="{0C299547-F32B-49EB-B8CA-F3D84F38550C}" presName="text2" presStyleLbl="fgAcc2" presStyleIdx="1" presStyleCnt="7">
        <dgm:presLayoutVars>
          <dgm:chPref val="3"/>
        </dgm:presLayoutVars>
      </dgm:prSet>
      <dgm:spPr/>
      <dgm:t>
        <a:bodyPr/>
        <a:lstStyle/>
        <a:p>
          <a:endParaRPr lang="fr-FR"/>
        </a:p>
      </dgm:t>
    </dgm:pt>
    <dgm:pt modelId="{05F53613-7259-426D-AE19-4AF02EF4F08B}" type="pres">
      <dgm:prSet presAssocID="{0C299547-F32B-49EB-B8CA-F3D84F38550C}" presName="hierChild3" presStyleCnt="0"/>
      <dgm:spPr/>
    </dgm:pt>
    <dgm:pt modelId="{768B1C7F-4017-41F4-BB00-190C23D51DBD}" type="pres">
      <dgm:prSet presAssocID="{E3D69A19-5AEF-4F6B-A9F4-B19CE21F9BFC}" presName="Name10" presStyleLbl="parChTrans1D2" presStyleIdx="2" presStyleCnt="7"/>
      <dgm:spPr/>
      <dgm:t>
        <a:bodyPr/>
        <a:lstStyle/>
        <a:p>
          <a:endParaRPr lang="fr-FR"/>
        </a:p>
      </dgm:t>
    </dgm:pt>
    <dgm:pt modelId="{D40CF7B3-733D-4E3C-9526-71802388906D}" type="pres">
      <dgm:prSet presAssocID="{E2E02797-0365-4B1F-870D-0DF3203856D3}" presName="hierRoot2" presStyleCnt="0"/>
      <dgm:spPr/>
    </dgm:pt>
    <dgm:pt modelId="{72982E60-F906-4301-9B72-4D1AFD5566A9}" type="pres">
      <dgm:prSet presAssocID="{E2E02797-0365-4B1F-870D-0DF3203856D3}" presName="composite2" presStyleCnt="0"/>
      <dgm:spPr/>
    </dgm:pt>
    <dgm:pt modelId="{E60FD245-BD53-45A1-B043-DB1BCF70E8A3}" type="pres">
      <dgm:prSet presAssocID="{E2E02797-0365-4B1F-870D-0DF3203856D3}" presName="background2" presStyleLbl="node2" presStyleIdx="2" presStyleCnt="7"/>
      <dgm:spPr/>
    </dgm:pt>
    <dgm:pt modelId="{486BB5F6-F6CE-473B-950F-4BCAAE655CFC}" type="pres">
      <dgm:prSet presAssocID="{E2E02797-0365-4B1F-870D-0DF3203856D3}" presName="text2" presStyleLbl="fgAcc2" presStyleIdx="2" presStyleCnt="7">
        <dgm:presLayoutVars>
          <dgm:chPref val="3"/>
        </dgm:presLayoutVars>
      </dgm:prSet>
      <dgm:spPr/>
      <dgm:t>
        <a:bodyPr/>
        <a:lstStyle/>
        <a:p>
          <a:endParaRPr lang="fr-FR"/>
        </a:p>
      </dgm:t>
    </dgm:pt>
    <dgm:pt modelId="{52F11393-F8B8-42E5-A9E6-6CCCC162D343}" type="pres">
      <dgm:prSet presAssocID="{E2E02797-0365-4B1F-870D-0DF3203856D3}" presName="hierChild3" presStyleCnt="0"/>
      <dgm:spPr/>
    </dgm:pt>
    <dgm:pt modelId="{D663207E-59C7-4C29-82E4-5993315EB9A1}" type="pres">
      <dgm:prSet presAssocID="{1B8E0CD0-14F2-405E-A216-7A4419044358}" presName="Name10" presStyleLbl="parChTrans1D2" presStyleIdx="3" presStyleCnt="7"/>
      <dgm:spPr/>
      <dgm:t>
        <a:bodyPr/>
        <a:lstStyle/>
        <a:p>
          <a:endParaRPr lang="fr-FR"/>
        </a:p>
      </dgm:t>
    </dgm:pt>
    <dgm:pt modelId="{0025D41B-3E5E-42BE-9BB6-6D76AF4A7422}" type="pres">
      <dgm:prSet presAssocID="{D321EF7B-0EB8-4396-A2A8-CEDA027C5BBE}" presName="hierRoot2" presStyleCnt="0"/>
      <dgm:spPr/>
    </dgm:pt>
    <dgm:pt modelId="{DC9B0BDE-EEEF-4176-8901-2DF9A938501A}" type="pres">
      <dgm:prSet presAssocID="{D321EF7B-0EB8-4396-A2A8-CEDA027C5BBE}" presName="composite2" presStyleCnt="0"/>
      <dgm:spPr/>
    </dgm:pt>
    <dgm:pt modelId="{94BDAAF3-04E6-413F-A15B-BD52F3AAB9CC}" type="pres">
      <dgm:prSet presAssocID="{D321EF7B-0EB8-4396-A2A8-CEDA027C5BBE}" presName="background2" presStyleLbl="node2" presStyleIdx="3" presStyleCnt="7"/>
      <dgm:spPr/>
    </dgm:pt>
    <dgm:pt modelId="{61E0F419-F5A7-401D-9A34-12FCB9950E3E}" type="pres">
      <dgm:prSet presAssocID="{D321EF7B-0EB8-4396-A2A8-CEDA027C5BBE}" presName="text2" presStyleLbl="fgAcc2" presStyleIdx="3" presStyleCnt="7">
        <dgm:presLayoutVars>
          <dgm:chPref val="3"/>
        </dgm:presLayoutVars>
      </dgm:prSet>
      <dgm:spPr/>
      <dgm:t>
        <a:bodyPr/>
        <a:lstStyle/>
        <a:p>
          <a:endParaRPr lang="fr-FR"/>
        </a:p>
      </dgm:t>
    </dgm:pt>
    <dgm:pt modelId="{091C1FD8-DC44-4080-9614-920080E83741}" type="pres">
      <dgm:prSet presAssocID="{D321EF7B-0EB8-4396-A2A8-CEDA027C5BBE}" presName="hierChild3" presStyleCnt="0"/>
      <dgm:spPr/>
    </dgm:pt>
    <dgm:pt modelId="{E55ECFE0-0969-47D1-982B-BD93B1866A84}" type="pres">
      <dgm:prSet presAssocID="{A067740F-77CA-490D-88D3-6604C4F2A4B6}" presName="Name10" presStyleLbl="parChTrans1D2" presStyleIdx="4" presStyleCnt="7"/>
      <dgm:spPr/>
      <dgm:t>
        <a:bodyPr/>
        <a:lstStyle/>
        <a:p>
          <a:endParaRPr lang="fr-FR"/>
        </a:p>
      </dgm:t>
    </dgm:pt>
    <dgm:pt modelId="{76CED934-605E-4D5A-A564-8B26986B4DDD}" type="pres">
      <dgm:prSet presAssocID="{89EFDA68-7E67-4FAA-8DF0-A662EDBC5DF7}" presName="hierRoot2" presStyleCnt="0"/>
      <dgm:spPr/>
    </dgm:pt>
    <dgm:pt modelId="{0C873DA4-1709-4ADE-AA74-2A42B2B1965C}" type="pres">
      <dgm:prSet presAssocID="{89EFDA68-7E67-4FAA-8DF0-A662EDBC5DF7}" presName="composite2" presStyleCnt="0"/>
      <dgm:spPr/>
    </dgm:pt>
    <dgm:pt modelId="{217F9076-E02C-416F-A599-5EA348047E2D}" type="pres">
      <dgm:prSet presAssocID="{89EFDA68-7E67-4FAA-8DF0-A662EDBC5DF7}" presName="background2" presStyleLbl="node2" presStyleIdx="4" presStyleCnt="7"/>
      <dgm:spPr/>
    </dgm:pt>
    <dgm:pt modelId="{B872EDBE-2082-430B-99A6-AA88B5DAB5E4}" type="pres">
      <dgm:prSet presAssocID="{89EFDA68-7E67-4FAA-8DF0-A662EDBC5DF7}" presName="text2" presStyleLbl="fgAcc2" presStyleIdx="4" presStyleCnt="7">
        <dgm:presLayoutVars>
          <dgm:chPref val="3"/>
        </dgm:presLayoutVars>
      </dgm:prSet>
      <dgm:spPr/>
      <dgm:t>
        <a:bodyPr/>
        <a:lstStyle/>
        <a:p>
          <a:endParaRPr lang="fr-FR"/>
        </a:p>
      </dgm:t>
    </dgm:pt>
    <dgm:pt modelId="{F6C5038A-031B-478E-B7D6-EFF58E548647}" type="pres">
      <dgm:prSet presAssocID="{89EFDA68-7E67-4FAA-8DF0-A662EDBC5DF7}" presName="hierChild3" presStyleCnt="0"/>
      <dgm:spPr/>
    </dgm:pt>
    <dgm:pt modelId="{B73BD28E-F986-4B0E-BAE5-25663229815A}" type="pres">
      <dgm:prSet presAssocID="{B6C3D9CE-5BB0-4313-BE5C-8D70D73DC493}" presName="Name10" presStyleLbl="parChTrans1D2" presStyleIdx="5" presStyleCnt="7"/>
      <dgm:spPr/>
      <dgm:t>
        <a:bodyPr/>
        <a:lstStyle/>
        <a:p>
          <a:endParaRPr lang="fr-FR"/>
        </a:p>
      </dgm:t>
    </dgm:pt>
    <dgm:pt modelId="{DD05032F-CE18-4ED0-B6D9-2A51ECA5E007}" type="pres">
      <dgm:prSet presAssocID="{C6E4026F-95BF-46AE-80EB-ADC719AD2A0B}" presName="hierRoot2" presStyleCnt="0"/>
      <dgm:spPr/>
    </dgm:pt>
    <dgm:pt modelId="{5EB5A1A0-0917-452C-A34F-00CFFCA9A7CA}" type="pres">
      <dgm:prSet presAssocID="{C6E4026F-95BF-46AE-80EB-ADC719AD2A0B}" presName="composite2" presStyleCnt="0"/>
      <dgm:spPr/>
    </dgm:pt>
    <dgm:pt modelId="{E37EA5E0-15FF-4E98-BB6D-C9C7463270D3}" type="pres">
      <dgm:prSet presAssocID="{C6E4026F-95BF-46AE-80EB-ADC719AD2A0B}" presName="background2" presStyleLbl="node2" presStyleIdx="5" presStyleCnt="7"/>
      <dgm:spPr/>
    </dgm:pt>
    <dgm:pt modelId="{0925E23D-72DB-4ACA-93F9-DB54CEF90A25}" type="pres">
      <dgm:prSet presAssocID="{C6E4026F-95BF-46AE-80EB-ADC719AD2A0B}" presName="text2" presStyleLbl="fgAcc2" presStyleIdx="5" presStyleCnt="7" custScaleX="112851">
        <dgm:presLayoutVars>
          <dgm:chPref val="3"/>
        </dgm:presLayoutVars>
      </dgm:prSet>
      <dgm:spPr/>
      <dgm:t>
        <a:bodyPr/>
        <a:lstStyle/>
        <a:p>
          <a:endParaRPr lang="fr-FR"/>
        </a:p>
      </dgm:t>
    </dgm:pt>
    <dgm:pt modelId="{A82ABF79-2595-41CF-90F0-1728F2E5265D}" type="pres">
      <dgm:prSet presAssocID="{C6E4026F-95BF-46AE-80EB-ADC719AD2A0B}" presName="hierChild3" presStyleCnt="0"/>
      <dgm:spPr/>
    </dgm:pt>
    <dgm:pt modelId="{C260BECE-5245-40C3-AF31-DA2AE69D41EB}" type="pres">
      <dgm:prSet presAssocID="{837E3B28-F27D-40A4-AFA0-4F4334EDE5E2}" presName="Name10" presStyleLbl="parChTrans1D2" presStyleIdx="6" presStyleCnt="7"/>
      <dgm:spPr/>
      <dgm:t>
        <a:bodyPr/>
        <a:lstStyle/>
        <a:p>
          <a:endParaRPr lang="fr-FR"/>
        </a:p>
      </dgm:t>
    </dgm:pt>
    <dgm:pt modelId="{42C9C9BF-21B3-4DFD-8333-373CF9213E63}" type="pres">
      <dgm:prSet presAssocID="{A9444BB8-8B0A-42BA-951C-5B88B790A270}" presName="hierRoot2" presStyleCnt="0"/>
      <dgm:spPr/>
    </dgm:pt>
    <dgm:pt modelId="{111FBFB9-83EC-4A21-BEF7-7E2D96E6958F}" type="pres">
      <dgm:prSet presAssocID="{A9444BB8-8B0A-42BA-951C-5B88B790A270}" presName="composite2" presStyleCnt="0"/>
      <dgm:spPr/>
    </dgm:pt>
    <dgm:pt modelId="{7802FF90-00C1-4470-8459-8F1A2037AE45}" type="pres">
      <dgm:prSet presAssocID="{A9444BB8-8B0A-42BA-951C-5B88B790A270}" presName="background2" presStyleLbl="node2" presStyleIdx="6" presStyleCnt="7"/>
      <dgm:spPr/>
    </dgm:pt>
    <dgm:pt modelId="{54517CD5-51DB-4EF4-8F31-D74531CEDD39}" type="pres">
      <dgm:prSet presAssocID="{A9444BB8-8B0A-42BA-951C-5B88B790A270}" presName="text2" presStyleLbl="fgAcc2" presStyleIdx="6" presStyleCnt="7" custScaleX="126317" custScaleY="144559">
        <dgm:presLayoutVars>
          <dgm:chPref val="3"/>
        </dgm:presLayoutVars>
      </dgm:prSet>
      <dgm:spPr/>
      <dgm:t>
        <a:bodyPr/>
        <a:lstStyle/>
        <a:p>
          <a:endParaRPr lang="fr-FR"/>
        </a:p>
      </dgm:t>
    </dgm:pt>
    <dgm:pt modelId="{01D6AE28-163D-4D61-A209-E8D78193EA41}" type="pres">
      <dgm:prSet presAssocID="{A9444BB8-8B0A-42BA-951C-5B88B790A270}" presName="hierChild3" presStyleCnt="0"/>
      <dgm:spPr/>
    </dgm:pt>
  </dgm:ptLst>
  <dgm:cxnLst>
    <dgm:cxn modelId="{F8FBD635-3713-43B6-BA01-6C93AD6BED66}" type="presOf" srcId="{837E3B28-F27D-40A4-AFA0-4F4334EDE5E2}" destId="{C260BECE-5245-40C3-AF31-DA2AE69D41EB}" srcOrd="0" destOrd="0" presId="urn:microsoft.com/office/officeart/2005/8/layout/hierarchy1"/>
    <dgm:cxn modelId="{EB711578-6F2E-496D-B6BD-7A14129BB916}" type="presOf" srcId="{78E99137-A7FE-4950-946C-AF21D22FA368}" destId="{F40CDB75-86E2-4D37-A978-05F5C5E4DB6F}" srcOrd="0" destOrd="0" presId="urn:microsoft.com/office/officeart/2005/8/layout/hierarchy1"/>
    <dgm:cxn modelId="{28E7FB0C-0826-4549-8299-4308F6D30FDE}" srcId="{C322E84A-65C2-4F8E-88C8-FABCEAEECF46}" destId="{0C299547-F32B-49EB-B8CA-F3D84F38550C}" srcOrd="0" destOrd="0" parTransId="{978AFBAD-16CD-4798-B403-25D16D33E6BA}" sibTransId="{CAA5ADBD-5F7C-44E7-8281-9B1DFAEEE784}"/>
    <dgm:cxn modelId="{AF9D5EB2-09AE-4354-8B6A-3E4A18F3CD9C}" type="presOf" srcId="{978AFBAD-16CD-4798-B403-25D16D33E6BA}" destId="{F341AF96-DE32-4DBC-A1A8-0AFF5896F3A0}" srcOrd="0" destOrd="0" presId="urn:microsoft.com/office/officeart/2005/8/layout/hierarchy1"/>
    <dgm:cxn modelId="{131AD3FD-425D-4199-A78F-FE143170AF0F}" type="presOf" srcId="{C322E84A-65C2-4F8E-88C8-FABCEAEECF46}" destId="{49BB523A-DFD8-4270-BBDD-1A66131CC657}" srcOrd="0" destOrd="0" presId="urn:microsoft.com/office/officeart/2005/8/layout/hierarchy1"/>
    <dgm:cxn modelId="{AF18BCE5-F379-41D4-BD87-9D45C194DE2C}" type="presOf" srcId="{C754149C-946C-4149-8535-3A1EF506B07A}" destId="{000E12F8-9C99-4D62-BB10-098EAC26574D}" srcOrd="0" destOrd="0" presId="urn:microsoft.com/office/officeart/2005/8/layout/hierarchy1"/>
    <dgm:cxn modelId="{35EE0FE4-53B7-4017-B3CB-82D8A0464776}" srcId="{C322E84A-65C2-4F8E-88C8-FABCEAEECF46}" destId="{D321EF7B-0EB8-4396-A2A8-CEDA027C5BBE}" srcOrd="2" destOrd="0" parTransId="{1B8E0CD0-14F2-405E-A216-7A4419044358}" sibTransId="{F9041AB8-A274-4EC6-BCEE-35E57FAF37F4}"/>
    <dgm:cxn modelId="{1A29C7B0-8190-44DD-BEB8-D53651F92F20}" srcId="{C754149C-946C-4149-8535-3A1EF506B07A}" destId="{3612A51F-A24E-4FC8-9A28-F954B9C6CCBC}" srcOrd="0" destOrd="0" parTransId="{A1F5A64E-B6CF-45F8-9F6F-7D1D2CF5F998}" sibTransId="{9BDA2E2F-4887-4EF8-B673-9D960C7599FF}"/>
    <dgm:cxn modelId="{DDCD25A7-4765-4646-8692-00DEEB42E44F}" srcId="{C322E84A-65C2-4F8E-88C8-FABCEAEECF46}" destId="{89EFDA68-7E67-4FAA-8DF0-A662EDBC5DF7}" srcOrd="3" destOrd="0" parTransId="{A067740F-77CA-490D-88D3-6604C4F2A4B6}" sibTransId="{EB3A5C89-1950-4F20-AE4F-386392B5486D}"/>
    <dgm:cxn modelId="{56795A09-233D-4826-9CF1-DB7DC3B5D335}" srcId="{C754149C-946C-4149-8535-3A1EF506B07A}" destId="{C322E84A-65C2-4F8E-88C8-FABCEAEECF46}" srcOrd="1" destOrd="0" parTransId="{82F8D4B7-BD6C-432B-89A9-04C22459C719}" sibTransId="{6C86F27A-12B7-4A71-8AD8-6992179768FA}"/>
    <dgm:cxn modelId="{C9DEC60E-9344-4595-A9A4-D6E7D16B242E}" type="presOf" srcId="{E2E02797-0365-4B1F-870D-0DF3203856D3}" destId="{486BB5F6-F6CE-473B-950F-4BCAAE655CFC}" srcOrd="0" destOrd="0" presId="urn:microsoft.com/office/officeart/2005/8/layout/hierarchy1"/>
    <dgm:cxn modelId="{45AA2C01-CA3E-4F19-81EC-A6EA7B96005A}" type="presOf" srcId="{E3D69A19-5AEF-4F6B-A9F4-B19CE21F9BFC}" destId="{768B1C7F-4017-41F4-BB00-190C23D51DBD}" srcOrd="0" destOrd="0" presId="urn:microsoft.com/office/officeart/2005/8/layout/hierarchy1"/>
    <dgm:cxn modelId="{3724CB25-F68D-4507-A99A-2E7B9A07E2D0}" type="presOf" srcId="{89EFDA68-7E67-4FAA-8DF0-A662EDBC5DF7}" destId="{B872EDBE-2082-430B-99A6-AA88B5DAB5E4}" srcOrd="0" destOrd="0" presId="urn:microsoft.com/office/officeart/2005/8/layout/hierarchy1"/>
    <dgm:cxn modelId="{3B5F3EF2-1B3A-45F2-B383-CB2AB183F295}" type="presOf" srcId="{C6E4026F-95BF-46AE-80EB-ADC719AD2A0B}" destId="{0925E23D-72DB-4ACA-93F9-DB54CEF90A25}" srcOrd="0" destOrd="0" presId="urn:microsoft.com/office/officeart/2005/8/layout/hierarchy1"/>
    <dgm:cxn modelId="{3629A5B4-4D13-49EA-A942-1C0FDC9160FD}" srcId="{3612A51F-A24E-4FC8-9A28-F954B9C6CCBC}" destId="{06C39F20-A89F-48F5-969F-6443C64115E2}" srcOrd="0" destOrd="0" parTransId="{78E99137-A7FE-4950-946C-AF21D22FA368}" sibTransId="{6EB6E383-9DC9-443C-ABBC-C3A30779AF44}"/>
    <dgm:cxn modelId="{287F3702-F570-4966-AC03-BD4871635B18}" type="presOf" srcId="{A067740F-77CA-490D-88D3-6604C4F2A4B6}" destId="{E55ECFE0-0969-47D1-982B-BD93B1866A84}" srcOrd="0" destOrd="0" presId="urn:microsoft.com/office/officeart/2005/8/layout/hierarchy1"/>
    <dgm:cxn modelId="{F8330306-2447-4369-8CE1-A989FFA0A928}" srcId="{C322E84A-65C2-4F8E-88C8-FABCEAEECF46}" destId="{E2E02797-0365-4B1F-870D-0DF3203856D3}" srcOrd="1" destOrd="0" parTransId="{E3D69A19-5AEF-4F6B-A9F4-B19CE21F9BFC}" sibTransId="{C92A7AC7-8768-473E-9715-C2943B8180DC}"/>
    <dgm:cxn modelId="{950B8817-1702-4CF5-B871-463F7F71EF8D}" type="presOf" srcId="{D321EF7B-0EB8-4396-A2A8-CEDA027C5BBE}" destId="{61E0F419-F5A7-401D-9A34-12FCB9950E3E}" srcOrd="0" destOrd="0" presId="urn:microsoft.com/office/officeart/2005/8/layout/hierarchy1"/>
    <dgm:cxn modelId="{373F4902-E3A6-4377-8073-4C34DE744799}" type="presOf" srcId="{3612A51F-A24E-4FC8-9A28-F954B9C6CCBC}" destId="{00C0DA75-1418-457B-A447-08A269085A22}" srcOrd="0" destOrd="0" presId="urn:microsoft.com/office/officeart/2005/8/layout/hierarchy1"/>
    <dgm:cxn modelId="{ADF5FB3B-52EB-46CF-8293-BE64C99EB861}" srcId="{C322E84A-65C2-4F8E-88C8-FABCEAEECF46}" destId="{C6E4026F-95BF-46AE-80EB-ADC719AD2A0B}" srcOrd="4" destOrd="0" parTransId="{B6C3D9CE-5BB0-4313-BE5C-8D70D73DC493}" sibTransId="{6AFC2C84-D94F-49A6-BF7D-307328B2A950}"/>
    <dgm:cxn modelId="{92BC2E20-4279-4DD1-A702-0DA7AC22018F}" type="presOf" srcId="{1B8E0CD0-14F2-405E-A216-7A4419044358}" destId="{D663207E-59C7-4C29-82E4-5993315EB9A1}" srcOrd="0" destOrd="0" presId="urn:microsoft.com/office/officeart/2005/8/layout/hierarchy1"/>
    <dgm:cxn modelId="{63A9CC5B-B616-4EDF-A0AE-221A6DDC7A72}" type="presOf" srcId="{A9444BB8-8B0A-42BA-951C-5B88B790A270}" destId="{54517CD5-51DB-4EF4-8F31-D74531CEDD39}" srcOrd="0" destOrd="0" presId="urn:microsoft.com/office/officeart/2005/8/layout/hierarchy1"/>
    <dgm:cxn modelId="{6505810A-3FD6-4A72-A205-A94545C2CEC9}" type="presOf" srcId="{06C39F20-A89F-48F5-969F-6443C64115E2}" destId="{AB822711-D227-4FC9-96A0-8A1C7C2FEEE4}" srcOrd="0" destOrd="0" presId="urn:microsoft.com/office/officeart/2005/8/layout/hierarchy1"/>
    <dgm:cxn modelId="{9B782964-8641-4F6E-BC61-DB5ACE9D7961}" type="presOf" srcId="{0C299547-F32B-49EB-B8CA-F3D84F38550C}" destId="{0D9CEABE-9B5B-4AC5-A4D9-8090AD61346A}" srcOrd="0" destOrd="0" presId="urn:microsoft.com/office/officeart/2005/8/layout/hierarchy1"/>
    <dgm:cxn modelId="{291970B7-66F8-4FE3-8202-69BE3EF42AF4}" type="presOf" srcId="{B6C3D9CE-5BB0-4313-BE5C-8D70D73DC493}" destId="{B73BD28E-F986-4B0E-BAE5-25663229815A}" srcOrd="0" destOrd="0" presId="urn:microsoft.com/office/officeart/2005/8/layout/hierarchy1"/>
    <dgm:cxn modelId="{1A4D8D64-477A-4D5F-AF46-638BF28A82B3}" srcId="{C322E84A-65C2-4F8E-88C8-FABCEAEECF46}" destId="{A9444BB8-8B0A-42BA-951C-5B88B790A270}" srcOrd="5" destOrd="0" parTransId="{837E3B28-F27D-40A4-AFA0-4F4334EDE5E2}" sibTransId="{8F3E9D5E-B228-4FC9-9871-9D716782B44A}"/>
    <dgm:cxn modelId="{81F6901D-39A6-4186-9762-96A3D2A52369}" type="presParOf" srcId="{000E12F8-9C99-4D62-BB10-098EAC26574D}" destId="{4908E500-9C11-459A-94DB-1E52F47B7E10}" srcOrd="0" destOrd="0" presId="urn:microsoft.com/office/officeart/2005/8/layout/hierarchy1"/>
    <dgm:cxn modelId="{D9266DB5-C479-4A60-ABA4-B2242850D600}" type="presParOf" srcId="{4908E500-9C11-459A-94DB-1E52F47B7E10}" destId="{461D9DA0-5519-43D7-A3B3-1CD87853C8E7}" srcOrd="0" destOrd="0" presId="urn:microsoft.com/office/officeart/2005/8/layout/hierarchy1"/>
    <dgm:cxn modelId="{621C8FA3-8CD3-4056-865B-CC578C0DAF95}" type="presParOf" srcId="{461D9DA0-5519-43D7-A3B3-1CD87853C8E7}" destId="{2E882E93-F8B6-49B9-938B-5AF7F57270F0}" srcOrd="0" destOrd="0" presId="urn:microsoft.com/office/officeart/2005/8/layout/hierarchy1"/>
    <dgm:cxn modelId="{FA904815-0898-42D7-95D3-3D433C916A98}" type="presParOf" srcId="{461D9DA0-5519-43D7-A3B3-1CD87853C8E7}" destId="{00C0DA75-1418-457B-A447-08A269085A22}" srcOrd="1" destOrd="0" presId="urn:microsoft.com/office/officeart/2005/8/layout/hierarchy1"/>
    <dgm:cxn modelId="{67428B6A-9CE2-4389-9B7B-CA2A89E28AC7}" type="presParOf" srcId="{4908E500-9C11-459A-94DB-1E52F47B7E10}" destId="{0146BA8B-B203-48F7-92E6-AA1532013DCD}" srcOrd="1" destOrd="0" presId="urn:microsoft.com/office/officeart/2005/8/layout/hierarchy1"/>
    <dgm:cxn modelId="{0E2EAAC3-B80E-4304-A49A-64A7EBFD1C3B}" type="presParOf" srcId="{0146BA8B-B203-48F7-92E6-AA1532013DCD}" destId="{F40CDB75-86E2-4D37-A978-05F5C5E4DB6F}" srcOrd="0" destOrd="0" presId="urn:microsoft.com/office/officeart/2005/8/layout/hierarchy1"/>
    <dgm:cxn modelId="{AC7255A3-04FC-4C75-B05B-D6C5ECEAA1AA}" type="presParOf" srcId="{0146BA8B-B203-48F7-92E6-AA1532013DCD}" destId="{EEDDBBF4-91AC-4FBF-89C4-CD4D6E444AC9}" srcOrd="1" destOrd="0" presId="urn:microsoft.com/office/officeart/2005/8/layout/hierarchy1"/>
    <dgm:cxn modelId="{9A11BF32-01A9-4330-A255-C04EAD0984DA}" type="presParOf" srcId="{EEDDBBF4-91AC-4FBF-89C4-CD4D6E444AC9}" destId="{6729941E-4219-4928-AACD-21D671BAC4B6}" srcOrd="0" destOrd="0" presId="urn:microsoft.com/office/officeart/2005/8/layout/hierarchy1"/>
    <dgm:cxn modelId="{6932B156-606D-4720-938D-BD7902A4F300}" type="presParOf" srcId="{6729941E-4219-4928-AACD-21D671BAC4B6}" destId="{3A6A6797-5697-4EAB-806F-FE990C17BCC3}" srcOrd="0" destOrd="0" presId="urn:microsoft.com/office/officeart/2005/8/layout/hierarchy1"/>
    <dgm:cxn modelId="{5C8BB808-F95E-4A5F-AC9E-672E0CD0798E}" type="presParOf" srcId="{6729941E-4219-4928-AACD-21D671BAC4B6}" destId="{AB822711-D227-4FC9-96A0-8A1C7C2FEEE4}" srcOrd="1" destOrd="0" presId="urn:microsoft.com/office/officeart/2005/8/layout/hierarchy1"/>
    <dgm:cxn modelId="{8AAD79A9-6C19-40BA-833F-432B5979AC73}" type="presParOf" srcId="{EEDDBBF4-91AC-4FBF-89C4-CD4D6E444AC9}" destId="{4994E631-B376-4B8B-A702-F9ECA5EEE725}" srcOrd="1" destOrd="0" presId="urn:microsoft.com/office/officeart/2005/8/layout/hierarchy1"/>
    <dgm:cxn modelId="{9D4E3BC3-2F64-48E7-B3D4-D0DF942E3EE8}" type="presParOf" srcId="{000E12F8-9C99-4D62-BB10-098EAC26574D}" destId="{33CCF7FD-BF26-433B-AEF4-8E8173588312}" srcOrd="1" destOrd="0" presId="urn:microsoft.com/office/officeart/2005/8/layout/hierarchy1"/>
    <dgm:cxn modelId="{60606A94-9078-4935-954D-710B2640545C}" type="presParOf" srcId="{33CCF7FD-BF26-433B-AEF4-8E8173588312}" destId="{EEB78DB2-ED45-45F2-87F4-28B730A4CA80}" srcOrd="0" destOrd="0" presId="urn:microsoft.com/office/officeart/2005/8/layout/hierarchy1"/>
    <dgm:cxn modelId="{E6C8F1D6-0C1B-4472-8905-6DAAD90879B1}" type="presParOf" srcId="{EEB78DB2-ED45-45F2-87F4-28B730A4CA80}" destId="{69A77FC1-47AF-4947-9C40-2A4E6383F877}" srcOrd="0" destOrd="0" presId="urn:microsoft.com/office/officeart/2005/8/layout/hierarchy1"/>
    <dgm:cxn modelId="{A0D56483-F87D-492A-B89E-27856DA4D49B}" type="presParOf" srcId="{EEB78DB2-ED45-45F2-87F4-28B730A4CA80}" destId="{49BB523A-DFD8-4270-BBDD-1A66131CC657}" srcOrd="1" destOrd="0" presId="urn:microsoft.com/office/officeart/2005/8/layout/hierarchy1"/>
    <dgm:cxn modelId="{04DC58D8-661B-4ACB-BD4A-892B9847920F}" type="presParOf" srcId="{33CCF7FD-BF26-433B-AEF4-8E8173588312}" destId="{38EA1028-D008-4434-B81D-DB9B38E44FC7}" srcOrd="1" destOrd="0" presId="urn:microsoft.com/office/officeart/2005/8/layout/hierarchy1"/>
    <dgm:cxn modelId="{76EBEC16-A95A-4831-A42F-152D6333C8B1}" type="presParOf" srcId="{38EA1028-D008-4434-B81D-DB9B38E44FC7}" destId="{F341AF96-DE32-4DBC-A1A8-0AFF5896F3A0}" srcOrd="0" destOrd="0" presId="urn:microsoft.com/office/officeart/2005/8/layout/hierarchy1"/>
    <dgm:cxn modelId="{F328E1F5-AB12-4660-8DC2-1C0F6BD488F2}" type="presParOf" srcId="{38EA1028-D008-4434-B81D-DB9B38E44FC7}" destId="{D23DD175-2143-46FF-B593-6767F3DBB347}" srcOrd="1" destOrd="0" presId="urn:microsoft.com/office/officeart/2005/8/layout/hierarchy1"/>
    <dgm:cxn modelId="{D91A8CE3-DFAA-45B7-B984-1F83E82BE055}" type="presParOf" srcId="{D23DD175-2143-46FF-B593-6767F3DBB347}" destId="{C3DF28E6-4447-4A0C-A5D4-41C34A01211D}" srcOrd="0" destOrd="0" presId="urn:microsoft.com/office/officeart/2005/8/layout/hierarchy1"/>
    <dgm:cxn modelId="{CB7C489A-EC0E-4D04-9790-C68B252ED2D7}" type="presParOf" srcId="{C3DF28E6-4447-4A0C-A5D4-41C34A01211D}" destId="{CA96E4AC-69B6-4B8A-9D61-903CBD5BBDFA}" srcOrd="0" destOrd="0" presId="urn:microsoft.com/office/officeart/2005/8/layout/hierarchy1"/>
    <dgm:cxn modelId="{1685C502-5159-4FB7-98D9-C2D728C39394}" type="presParOf" srcId="{C3DF28E6-4447-4A0C-A5D4-41C34A01211D}" destId="{0D9CEABE-9B5B-4AC5-A4D9-8090AD61346A}" srcOrd="1" destOrd="0" presId="urn:microsoft.com/office/officeart/2005/8/layout/hierarchy1"/>
    <dgm:cxn modelId="{3A5FA7DC-1807-4FAC-844E-98928A72AEEC}" type="presParOf" srcId="{D23DD175-2143-46FF-B593-6767F3DBB347}" destId="{05F53613-7259-426D-AE19-4AF02EF4F08B}" srcOrd="1" destOrd="0" presId="urn:microsoft.com/office/officeart/2005/8/layout/hierarchy1"/>
    <dgm:cxn modelId="{05CA7762-A0B4-4C43-BFA5-FBEE222B8231}" type="presParOf" srcId="{38EA1028-D008-4434-B81D-DB9B38E44FC7}" destId="{768B1C7F-4017-41F4-BB00-190C23D51DBD}" srcOrd="2" destOrd="0" presId="urn:microsoft.com/office/officeart/2005/8/layout/hierarchy1"/>
    <dgm:cxn modelId="{37767D0A-7ED7-4779-A11B-394CD47146F5}" type="presParOf" srcId="{38EA1028-D008-4434-B81D-DB9B38E44FC7}" destId="{D40CF7B3-733D-4E3C-9526-71802388906D}" srcOrd="3" destOrd="0" presId="urn:microsoft.com/office/officeart/2005/8/layout/hierarchy1"/>
    <dgm:cxn modelId="{5CE972DC-E105-4072-8CF4-00F4B1077DC5}" type="presParOf" srcId="{D40CF7B3-733D-4E3C-9526-71802388906D}" destId="{72982E60-F906-4301-9B72-4D1AFD5566A9}" srcOrd="0" destOrd="0" presId="urn:microsoft.com/office/officeart/2005/8/layout/hierarchy1"/>
    <dgm:cxn modelId="{D1B1EB4C-45C0-4CCC-9C74-EEE606BAD9F9}" type="presParOf" srcId="{72982E60-F906-4301-9B72-4D1AFD5566A9}" destId="{E60FD245-BD53-45A1-B043-DB1BCF70E8A3}" srcOrd="0" destOrd="0" presId="urn:microsoft.com/office/officeart/2005/8/layout/hierarchy1"/>
    <dgm:cxn modelId="{8A8E7555-818D-4334-AE21-D40BC888F9FD}" type="presParOf" srcId="{72982E60-F906-4301-9B72-4D1AFD5566A9}" destId="{486BB5F6-F6CE-473B-950F-4BCAAE655CFC}" srcOrd="1" destOrd="0" presId="urn:microsoft.com/office/officeart/2005/8/layout/hierarchy1"/>
    <dgm:cxn modelId="{CEF29152-4FDF-4FDC-9830-04C4E8AF773A}" type="presParOf" srcId="{D40CF7B3-733D-4E3C-9526-71802388906D}" destId="{52F11393-F8B8-42E5-A9E6-6CCCC162D343}" srcOrd="1" destOrd="0" presId="urn:microsoft.com/office/officeart/2005/8/layout/hierarchy1"/>
    <dgm:cxn modelId="{7A213F02-6039-4E60-82B6-55C9EDE9DDB4}" type="presParOf" srcId="{38EA1028-D008-4434-B81D-DB9B38E44FC7}" destId="{D663207E-59C7-4C29-82E4-5993315EB9A1}" srcOrd="4" destOrd="0" presId="urn:microsoft.com/office/officeart/2005/8/layout/hierarchy1"/>
    <dgm:cxn modelId="{8CA73D74-B944-4BA4-A0CA-BD6C090120D2}" type="presParOf" srcId="{38EA1028-D008-4434-B81D-DB9B38E44FC7}" destId="{0025D41B-3E5E-42BE-9BB6-6D76AF4A7422}" srcOrd="5" destOrd="0" presId="urn:microsoft.com/office/officeart/2005/8/layout/hierarchy1"/>
    <dgm:cxn modelId="{2F14B93F-06B0-4B83-B657-FF2B7D4131F8}" type="presParOf" srcId="{0025D41B-3E5E-42BE-9BB6-6D76AF4A7422}" destId="{DC9B0BDE-EEEF-4176-8901-2DF9A938501A}" srcOrd="0" destOrd="0" presId="urn:microsoft.com/office/officeart/2005/8/layout/hierarchy1"/>
    <dgm:cxn modelId="{706BCF8E-3DDF-4B5D-88EE-18041BBBD9EC}" type="presParOf" srcId="{DC9B0BDE-EEEF-4176-8901-2DF9A938501A}" destId="{94BDAAF3-04E6-413F-A15B-BD52F3AAB9CC}" srcOrd="0" destOrd="0" presId="urn:microsoft.com/office/officeart/2005/8/layout/hierarchy1"/>
    <dgm:cxn modelId="{E732C5C7-21AF-4452-9F60-3A2AFE130F1A}" type="presParOf" srcId="{DC9B0BDE-EEEF-4176-8901-2DF9A938501A}" destId="{61E0F419-F5A7-401D-9A34-12FCB9950E3E}" srcOrd="1" destOrd="0" presId="urn:microsoft.com/office/officeart/2005/8/layout/hierarchy1"/>
    <dgm:cxn modelId="{333A2552-1C7A-4534-AED0-6CA738C50E90}" type="presParOf" srcId="{0025D41B-3E5E-42BE-9BB6-6D76AF4A7422}" destId="{091C1FD8-DC44-4080-9614-920080E83741}" srcOrd="1" destOrd="0" presId="urn:microsoft.com/office/officeart/2005/8/layout/hierarchy1"/>
    <dgm:cxn modelId="{E6599FF7-9C29-4A0F-ACAF-6F950D1992C7}" type="presParOf" srcId="{38EA1028-D008-4434-B81D-DB9B38E44FC7}" destId="{E55ECFE0-0969-47D1-982B-BD93B1866A84}" srcOrd="6" destOrd="0" presId="urn:microsoft.com/office/officeart/2005/8/layout/hierarchy1"/>
    <dgm:cxn modelId="{7EEB8E48-7081-4864-8BEB-D54CE71C5841}" type="presParOf" srcId="{38EA1028-D008-4434-B81D-DB9B38E44FC7}" destId="{76CED934-605E-4D5A-A564-8B26986B4DDD}" srcOrd="7" destOrd="0" presId="urn:microsoft.com/office/officeart/2005/8/layout/hierarchy1"/>
    <dgm:cxn modelId="{68CA1C0A-6FF3-49B1-9239-6169B7C79DD3}" type="presParOf" srcId="{76CED934-605E-4D5A-A564-8B26986B4DDD}" destId="{0C873DA4-1709-4ADE-AA74-2A42B2B1965C}" srcOrd="0" destOrd="0" presId="urn:microsoft.com/office/officeart/2005/8/layout/hierarchy1"/>
    <dgm:cxn modelId="{C18A4B34-54AF-4F04-8A1E-5988788E73A9}" type="presParOf" srcId="{0C873DA4-1709-4ADE-AA74-2A42B2B1965C}" destId="{217F9076-E02C-416F-A599-5EA348047E2D}" srcOrd="0" destOrd="0" presId="urn:microsoft.com/office/officeart/2005/8/layout/hierarchy1"/>
    <dgm:cxn modelId="{AF655FBF-7A80-4667-B148-F905E2325A8C}" type="presParOf" srcId="{0C873DA4-1709-4ADE-AA74-2A42B2B1965C}" destId="{B872EDBE-2082-430B-99A6-AA88B5DAB5E4}" srcOrd="1" destOrd="0" presId="urn:microsoft.com/office/officeart/2005/8/layout/hierarchy1"/>
    <dgm:cxn modelId="{7FAB6F8A-5401-4EB4-B0C7-10EF24430E73}" type="presParOf" srcId="{76CED934-605E-4D5A-A564-8B26986B4DDD}" destId="{F6C5038A-031B-478E-B7D6-EFF58E548647}" srcOrd="1" destOrd="0" presId="urn:microsoft.com/office/officeart/2005/8/layout/hierarchy1"/>
    <dgm:cxn modelId="{C70FFC52-0FDF-40C3-A8B0-6427F97A7D39}" type="presParOf" srcId="{38EA1028-D008-4434-B81D-DB9B38E44FC7}" destId="{B73BD28E-F986-4B0E-BAE5-25663229815A}" srcOrd="8" destOrd="0" presId="urn:microsoft.com/office/officeart/2005/8/layout/hierarchy1"/>
    <dgm:cxn modelId="{C3DE18FF-A40D-42DC-8FAC-A13949F1E83A}" type="presParOf" srcId="{38EA1028-D008-4434-B81D-DB9B38E44FC7}" destId="{DD05032F-CE18-4ED0-B6D9-2A51ECA5E007}" srcOrd="9" destOrd="0" presId="urn:microsoft.com/office/officeart/2005/8/layout/hierarchy1"/>
    <dgm:cxn modelId="{A10DFEA0-A207-41C3-A0BB-D295651447C9}" type="presParOf" srcId="{DD05032F-CE18-4ED0-B6D9-2A51ECA5E007}" destId="{5EB5A1A0-0917-452C-A34F-00CFFCA9A7CA}" srcOrd="0" destOrd="0" presId="urn:microsoft.com/office/officeart/2005/8/layout/hierarchy1"/>
    <dgm:cxn modelId="{6071623D-4539-47D0-AABB-83464B4DEB0F}" type="presParOf" srcId="{5EB5A1A0-0917-452C-A34F-00CFFCA9A7CA}" destId="{E37EA5E0-15FF-4E98-BB6D-C9C7463270D3}" srcOrd="0" destOrd="0" presId="urn:microsoft.com/office/officeart/2005/8/layout/hierarchy1"/>
    <dgm:cxn modelId="{303737D0-E1C4-43C5-88FB-6C26B457FFA3}" type="presParOf" srcId="{5EB5A1A0-0917-452C-A34F-00CFFCA9A7CA}" destId="{0925E23D-72DB-4ACA-93F9-DB54CEF90A25}" srcOrd="1" destOrd="0" presId="urn:microsoft.com/office/officeart/2005/8/layout/hierarchy1"/>
    <dgm:cxn modelId="{CBBA48D1-070E-4BB4-88A5-296DD7A7C4DF}" type="presParOf" srcId="{DD05032F-CE18-4ED0-B6D9-2A51ECA5E007}" destId="{A82ABF79-2595-41CF-90F0-1728F2E5265D}" srcOrd="1" destOrd="0" presId="urn:microsoft.com/office/officeart/2005/8/layout/hierarchy1"/>
    <dgm:cxn modelId="{DED8442B-CEE7-41FD-B488-AA82D27A9AFC}" type="presParOf" srcId="{38EA1028-D008-4434-B81D-DB9B38E44FC7}" destId="{C260BECE-5245-40C3-AF31-DA2AE69D41EB}" srcOrd="10" destOrd="0" presId="urn:microsoft.com/office/officeart/2005/8/layout/hierarchy1"/>
    <dgm:cxn modelId="{5A01AAAC-27BD-448F-B4FF-A86E37E3F289}" type="presParOf" srcId="{38EA1028-D008-4434-B81D-DB9B38E44FC7}" destId="{42C9C9BF-21B3-4DFD-8333-373CF9213E63}" srcOrd="11" destOrd="0" presId="urn:microsoft.com/office/officeart/2005/8/layout/hierarchy1"/>
    <dgm:cxn modelId="{9D843785-5182-4194-A4FF-A6580E7CC047}" type="presParOf" srcId="{42C9C9BF-21B3-4DFD-8333-373CF9213E63}" destId="{111FBFB9-83EC-4A21-BEF7-7E2D96E6958F}" srcOrd="0" destOrd="0" presId="urn:microsoft.com/office/officeart/2005/8/layout/hierarchy1"/>
    <dgm:cxn modelId="{D9CA6EB5-4FB5-48C1-B537-EC80D17D976F}" type="presParOf" srcId="{111FBFB9-83EC-4A21-BEF7-7E2D96E6958F}" destId="{7802FF90-00C1-4470-8459-8F1A2037AE45}" srcOrd="0" destOrd="0" presId="urn:microsoft.com/office/officeart/2005/8/layout/hierarchy1"/>
    <dgm:cxn modelId="{D8454F1D-9F27-497D-A864-38E76CBCA72E}" type="presParOf" srcId="{111FBFB9-83EC-4A21-BEF7-7E2D96E6958F}" destId="{54517CD5-51DB-4EF4-8F31-D74531CEDD39}" srcOrd="1" destOrd="0" presId="urn:microsoft.com/office/officeart/2005/8/layout/hierarchy1"/>
    <dgm:cxn modelId="{E58FCF49-28B8-49FA-8695-8131DCE7AFC3}" type="presParOf" srcId="{42C9C9BF-21B3-4DFD-8333-373CF9213E63}" destId="{01D6AE28-163D-4D61-A209-E8D78193EA4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550693-6D18-4DB1-97DD-0FDE084C42D9}" type="doc">
      <dgm:prSet loTypeId="urn:microsoft.com/office/officeart/2005/8/layout/process1" loCatId="process" qsTypeId="urn:microsoft.com/office/officeart/2005/8/quickstyle/simple1" qsCatId="simple" csTypeId="urn:microsoft.com/office/officeart/2005/8/colors/accent1_2" csCatId="accent1" phldr="1"/>
      <dgm:spPr/>
    </dgm:pt>
    <dgm:pt modelId="{119B7E2C-F027-4282-94E5-7FC9E3AE5F2A}">
      <dgm:prSet phldrT="[Texte]"/>
      <dgm:spPr/>
      <dgm:t>
        <a:bodyPr/>
        <a:lstStyle/>
        <a:p>
          <a:r>
            <a:rPr lang="fr-FR" dirty="0" smtClean="0"/>
            <a:t>Producer</a:t>
          </a:r>
          <a:endParaRPr lang="fr-FR" dirty="0"/>
        </a:p>
      </dgm:t>
    </dgm:pt>
    <dgm:pt modelId="{A4F483D1-B438-41E1-B0CF-25FE5A5F8669}" type="parTrans" cxnId="{642C69C2-BDE0-439F-BE9C-C9CB228AF177}">
      <dgm:prSet/>
      <dgm:spPr/>
      <dgm:t>
        <a:bodyPr/>
        <a:lstStyle/>
        <a:p>
          <a:endParaRPr lang="fr-FR"/>
        </a:p>
      </dgm:t>
    </dgm:pt>
    <dgm:pt modelId="{A470AB99-939F-4CF7-9763-4D5D21BE0C83}" type="sibTrans" cxnId="{642C69C2-BDE0-439F-BE9C-C9CB228AF177}">
      <dgm:prSet/>
      <dgm:spPr/>
      <dgm:t>
        <a:bodyPr/>
        <a:lstStyle/>
        <a:p>
          <a:endParaRPr lang="fr-FR"/>
        </a:p>
      </dgm:t>
    </dgm:pt>
    <dgm:pt modelId="{EBE0AF95-48E4-457A-B8E9-E7C301D5EE74}">
      <dgm:prSet phldrT="[Texte]"/>
      <dgm:spPr/>
      <dgm:t>
        <a:bodyPr/>
        <a:lstStyle/>
        <a:p>
          <a:r>
            <a:rPr lang="fr-FR" dirty="0" err="1" smtClean="0"/>
            <a:t>Intermediate</a:t>
          </a:r>
          <a:endParaRPr lang="fr-FR" dirty="0"/>
        </a:p>
      </dgm:t>
    </dgm:pt>
    <dgm:pt modelId="{65559E7B-2DD7-4187-AA6A-6699FBFF1E1E}" type="parTrans" cxnId="{45B29ACC-6EDD-4230-B788-DAE4B7AF7BFD}">
      <dgm:prSet/>
      <dgm:spPr/>
      <dgm:t>
        <a:bodyPr/>
        <a:lstStyle/>
        <a:p>
          <a:endParaRPr lang="fr-FR"/>
        </a:p>
      </dgm:t>
    </dgm:pt>
    <dgm:pt modelId="{95EE5074-A78F-4838-89B3-8A9E75C1ECFC}" type="sibTrans" cxnId="{45B29ACC-6EDD-4230-B788-DAE4B7AF7BFD}">
      <dgm:prSet/>
      <dgm:spPr/>
      <dgm:t>
        <a:bodyPr/>
        <a:lstStyle/>
        <a:p>
          <a:endParaRPr lang="fr-FR"/>
        </a:p>
      </dgm:t>
    </dgm:pt>
    <dgm:pt modelId="{F8299417-8203-4AFD-8E79-8D2A747BD113}">
      <dgm:prSet phldrT="[Texte]"/>
      <dgm:spPr/>
      <dgm:t>
        <a:bodyPr/>
        <a:lstStyle/>
        <a:p>
          <a:r>
            <a:rPr lang="fr-FR" dirty="0" smtClean="0"/>
            <a:t>Client</a:t>
          </a:r>
          <a:endParaRPr lang="fr-FR" dirty="0"/>
        </a:p>
      </dgm:t>
    </dgm:pt>
    <dgm:pt modelId="{492D0AA1-70C8-45F7-836E-FD759B3A681C}" type="parTrans" cxnId="{334723BC-CE8E-4622-AD30-B6A95AE6E3A8}">
      <dgm:prSet/>
      <dgm:spPr/>
      <dgm:t>
        <a:bodyPr/>
        <a:lstStyle/>
        <a:p>
          <a:endParaRPr lang="fr-FR"/>
        </a:p>
      </dgm:t>
    </dgm:pt>
    <dgm:pt modelId="{96DD446C-5C07-4B69-8F27-1427CB1E0A70}" type="sibTrans" cxnId="{334723BC-CE8E-4622-AD30-B6A95AE6E3A8}">
      <dgm:prSet/>
      <dgm:spPr/>
      <dgm:t>
        <a:bodyPr/>
        <a:lstStyle/>
        <a:p>
          <a:endParaRPr lang="fr-FR"/>
        </a:p>
      </dgm:t>
    </dgm:pt>
    <dgm:pt modelId="{42CBFE09-E720-49FA-827E-7182B5441527}" type="pres">
      <dgm:prSet presAssocID="{9F550693-6D18-4DB1-97DD-0FDE084C42D9}" presName="Name0" presStyleCnt="0">
        <dgm:presLayoutVars>
          <dgm:dir/>
          <dgm:resizeHandles val="exact"/>
        </dgm:presLayoutVars>
      </dgm:prSet>
      <dgm:spPr/>
    </dgm:pt>
    <dgm:pt modelId="{E2EDEB87-BA3C-4EEF-A967-DE115D877C41}" type="pres">
      <dgm:prSet presAssocID="{119B7E2C-F027-4282-94E5-7FC9E3AE5F2A}" presName="node" presStyleLbl="node1" presStyleIdx="0" presStyleCnt="3">
        <dgm:presLayoutVars>
          <dgm:bulletEnabled val="1"/>
        </dgm:presLayoutVars>
      </dgm:prSet>
      <dgm:spPr/>
      <dgm:t>
        <a:bodyPr/>
        <a:lstStyle/>
        <a:p>
          <a:endParaRPr lang="fr-FR"/>
        </a:p>
      </dgm:t>
    </dgm:pt>
    <dgm:pt modelId="{B64B6F69-B598-42ED-8147-51A78129DA21}" type="pres">
      <dgm:prSet presAssocID="{A470AB99-939F-4CF7-9763-4D5D21BE0C83}" presName="sibTrans" presStyleLbl="sibTrans2D1" presStyleIdx="0" presStyleCnt="2"/>
      <dgm:spPr/>
      <dgm:t>
        <a:bodyPr/>
        <a:lstStyle/>
        <a:p>
          <a:endParaRPr lang="fr-FR"/>
        </a:p>
      </dgm:t>
    </dgm:pt>
    <dgm:pt modelId="{966712A3-EE9D-4B92-8600-4501DD211B16}" type="pres">
      <dgm:prSet presAssocID="{A470AB99-939F-4CF7-9763-4D5D21BE0C83}" presName="connectorText" presStyleLbl="sibTrans2D1" presStyleIdx="0" presStyleCnt="2"/>
      <dgm:spPr/>
      <dgm:t>
        <a:bodyPr/>
        <a:lstStyle/>
        <a:p>
          <a:endParaRPr lang="fr-FR"/>
        </a:p>
      </dgm:t>
    </dgm:pt>
    <dgm:pt modelId="{B2AD50A6-36BB-43E4-95C3-9E33509AA3F8}" type="pres">
      <dgm:prSet presAssocID="{EBE0AF95-48E4-457A-B8E9-E7C301D5EE74}" presName="node" presStyleLbl="node1" presStyleIdx="1" presStyleCnt="3">
        <dgm:presLayoutVars>
          <dgm:bulletEnabled val="1"/>
        </dgm:presLayoutVars>
      </dgm:prSet>
      <dgm:spPr/>
      <dgm:t>
        <a:bodyPr/>
        <a:lstStyle/>
        <a:p>
          <a:endParaRPr lang="fr-FR"/>
        </a:p>
      </dgm:t>
    </dgm:pt>
    <dgm:pt modelId="{EE41273E-D7D1-44ED-B7E3-EC41BC461C7E}" type="pres">
      <dgm:prSet presAssocID="{95EE5074-A78F-4838-89B3-8A9E75C1ECFC}" presName="sibTrans" presStyleLbl="sibTrans2D1" presStyleIdx="1" presStyleCnt="2"/>
      <dgm:spPr/>
      <dgm:t>
        <a:bodyPr/>
        <a:lstStyle/>
        <a:p>
          <a:endParaRPr lang="fr-FR"/>
        </a:p>
      </dgm:t>
    </dgm:pt>
    <dgm:pt modelId="{00CB0359-CAA3-44F9-99D6-37385DF8C29C}" type="pres">
      <dgm:prSet presAssocID="{95EE5074-A78F-4838-89B3-8A9E75C1ECFC}" presName="connectorText" presStyleLbl="sibTrans2D1" presStyleIdx="1" presStyleCnt="2"/>
      <dgm:spPr/>
      <dgm:t>
        <a:bodyPr/>
        <a:lstStyle/>
        <a:p>
          <a:endParaRPr lang="fr-FR"/>
        </a:p>
      </dgm:t>
    </dgm:pt>
    <dgm:pt modelId="{674D933E-E98B-4D96-B52C-4E11B13F3D85}" type="pres">
      <dgm:prSet presAssocID="{F8299417-8203-4AFD-8E79-8D2A747BD113}" presName="node" presStyleLbl="node1" presStyleIdx="2" presStyleCnt="3">
        <dgm:presLayoutVars>
          <dgm:bulletEnabled val="1"/>
        </dgm:presLayoutVars>
      </dgm:prSet>
      <dgm:spPr/>
      <dgm:t>
        <a:bodyPr/>
        <a:lstStyle/>
        <a:p>
          <a:endParaRPr lang="fr-FR"/>
        </a:p>
      </dgm:t>
    </dgm:pt>
  </dgm:ptLst>
  <dgm:cxnLst>
    <dgm:cxn modelId="{A3FE2EF8-EAE3-460C-ADDF-976B0A53F25C}" type="presOf" srcId="{A470AB99-939F-4CF7-9763-4D5D21BE0C83}" destId="{B64B6F69-B598-42ED-8147-51A78129DA21}" srcOrd="0" destOrd="0" presId="urn:microsoft.com/office/officeart/2005/8/layout/process1"/>
    <dgm:cxn modelId="{68E3818E-DB0F-4977-89FE-83399455B624}" type="presOf" srcId="{119B7E2C-F027-4282-94E5-7FC9E3AE5F2A}" destId="{E2EDEB87-BA3C-4EEF-A967-DE115D877C41}" srcOrd="0" destOrd="0" presId="urn:microsoft.com/office/officeart/2005/8/layout/process1"/>
    <dgm:cxn modelId="{E09C5266-71BD-4E25-AAAC-7B9B1D647624}" type="presOf" srcId="{A470AB99-939F-4CF7-9763-4D5D21BE0C83}" destId="{966712A3-EE9D-4B92-8600-4501DD211B16}" srcOrd="1" destOrd="0" presId="urn:microsoft.com/office/officeart/2005/8/layout/process1"/>
    <dgm:cxn modelId="{642C69C2-BDE0-439F-BE9C-C9CB228AF177}" srcId="{9F550693-6D18-4DB1-97DD-0FDE084C42D9}" destId="{119B7E2C-F027-4282-94E5-7FC9E3AE5F2A}" srcOrd="0" destOrd="0" parTransId="{A4F483D1-B438-41E1-B0CF-25FE5A5F8669}" sibTransId="{A470AB99-939F-4CF7-9763-4D5D21BE0C83}"/>
    <dgm:cxn modelId="{45B29ACC-6EDD-4230-B788-DAE4B7AF7BFD}" srcId="{9F550693-6D18-4DB1-97DD-0FDE084C42D9}" destId="{EBE0AF95-48E4-457A-B8E9-E7C301D5EE74}" srcOrd="1" destOrd="0" parTransId="{65559E7B-2DD7-4187-AA6A-6699FBFF1E1E}" sibTransId="{95EE5074-A78F-4838-89B3-8A9E75C1ECFC}"/>
    <dgm:cxn modelId="{8C97997D-A6BA-473D-B9C4-6066A1EA4A64}" type="presOf" srcId="{9F550693-6D18-4DB1-97DD-0FDE084C42D9}" destId="{42CBFE09-E720-49FA-827E-7182B5441527}" srcOrd="0" destOrd="0" presId="urn:microsoft.com/office/officeart/2005/8/layout/process1"/>
    <dgm:cxn modelId="{34DE4114-5B28-4142-8B4A-9DA01FE69D3A}" type="presOf" srcId="{EBE0AF95-48E4-457A-B8E9-E7C301D5EE74}" destId="{B2AD50A6-36BB-43E4-95C3-9E33509AA3F8}" srcOrd="0" destOrd="0" presId="urn:microsoft.com/office/officeart/2005/8/layout/process1"/>
    <dgm:cxn modelId="{334723BC-CE8E-4622-AD30-B6A95AE6E3A8}" srcId="{9F550693-6D18-4DB1-97DD-0FDE084C42D9}" destId="{F8299417-8203-4AFD-8E79-8D2A747BD113}" srcOrd="2" destOrd="0" parTransId="{492D0AA1-70C8-45F7-836E-FD759B3A681C}" sibTransId="{96DD446C-5C07-4B69-8F27-1427CB1E0A70}"/>
    <dgm:cxn modelId="{DA8620F6-8C78-4302-97E9-688B33B34203}" type="presOf" srcId="{95EE5074-A78F-4838-89B3-8A9E75C1ECFC}" destId="{00CB0359-CAA3-44F9-99D6-37385DF8C29C}" srcOrd="1" destOrd="0" presId="urn:microsoft.com/office/officeart/2005/8/layout/process1"/>
    <dgm:cxn modelId="{3C3F558D-C802-498B-A2F3-5B0FD594342E}" type="presOf" srcId="{F8299417-8203-4AFD-8E79-8D2A747BD113}" destId="{674D933E-E98B-4D96-B52C-4E11B13F3D85}" srcOrd="0" destOrd="0" presId="urn:microsoft.com/office/officeart/2005/8/layout/process1"/>
    <dgm:cxn modelId="{9B975117-4C48-4D0C-A4DA-DA9F28FD3CDA}" type="presOf" srcId="{95EE5074-A78F-4838-89B3-8A9E75C1ECFC}" destId="{EE41273E-D7D1-44ED-B7E3-EC41BC461C7E}" srcOrd="0" destOrd="0" presId="urn:microsoft.com/office/officeart/2005/8/layout/process1"/>
    <dgm:cxn modelId="{CFAC6C00-8607-44C4-A35A-36B273A70CA9}" type="presParOf" srcId="{42CBFE09-E720-49FA-827E-7182B5441527}" destId="{E2EDEB87-BA3C-4EEF-A967-DE115D877C41}" srcOrd="0" destOrd="0" presId="urn:microsoft.com/office/officeart/2005/8/layout/process1"/>
    <dgm:cxn modelId="{6C6D36EF-1CB0-469D-AA52-5309B4B9BA3F}" type="presParOf" srcId="{42CBFE09-E720-49FA-827E-7182B5441527}" destId="{B64B6F69-B598-42ED-8147-51A78129DA21}" srcOrd="1" destOrd="0" presId="urn:microsoft.com/office/officeart/2005/8/layout/process1"/>
    <dgm:cxn modelId="{8F2F0A1E-BED7-4120-8D0F-FB7E5B68FCD4}" type="presParOf" srcId="{B64B6F69-B598-42ED-8147-51A78129DA21}" destId="{966712A3-EE9D-4B92-8600-4501DD211B16}" srcOrd="0" destOrd="0" presId="urn:microsoft.com/office/officeart/2005/8/layout/process1"/>
    <dgm:cxn modelId="{C3187F9E-40BE-415A-833A-32AEEB70E735}" type="presParOf" srcId="{42CBFE09-E720-49FA-827E-7182B5441527}" destId="{B2AD50A6-36BB-43E4-95C3-9E33509AA3F8}" srcOrd="2" destOrd="0" presId="urn:microsoft.com/office/officeart/2005/8/layout/process1"/>
    <dgm:cxn modelId="{0D54DCE0-12EE-4DF2-911C-967453D82F44}" type="presParOf" srcId="{42CBFE09-E720-49FA-827E-7182B5441527}" destId="{EE41273E-D7D1-44ED-B7E3-EC41BC461C7E}" srcOrd="3" destOrd="0" presId="urn:microsoft.com/office/officeart/2005/8/layout/process1"/>
    <dgm:cxn modelId="{6741CB5E-7CCB-4E47-8F63-6624A0A4779B}" type="presParOf" srcId="{EE41273E-D7D1-44ED-B7E3-EC41BC461C7E}" destId="{00CB0359-CAA3-44F9-99D6-37385DF8C29C}" srcOrd="0" destOrd="0" presId="urn:microsoft.com/office/officeart/2005/8/layout/process1"/>
    <dgm:cxn modelId="{9CD2F797-0A12-4D77-9EDC-029F83BD60A9}" type="presParOf" srcId="{42CBFE09-E720-49FA-827E-7182B5441527}" destId="{674D933E-E98B-4D96-B52C-4E11B13F3D8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099121-279C-4B59-AC29-13CA3F0B90F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2881D525-100D-44E5-A8BD-0C9FF5A165F0}">
      <dgm:prSet phldrT="[Texte]"/>
      <dgm:spPr/>
      <dgm:t>
        <a:bodyPr/>
        <a:lstStyle/>
        <a:p>
          <a:r>
            <a:rPr lang="fr-FR" dirty="0" err="1" smtClean="0"/>
            <a:t>Elements</a:t>
          </a:r>
          <a:r>
            <a:rPr lang="fr-FR" dirty="0" smtClean="0"/>
            <a:t> of promotion mix</a:t>
          </a:r>
          <a:endParaRPr lang="fr-FR" dirty="0"/>
        </a:p>
      </dgm:t>
    </dgm:pt>
    <dgm:pt modelId="{A2929EC6-7A62-4F76-8959-F0C04C597D93}" type="parTrans" cxnId="{36C6EE6E-7F57-4F18-A6D4-B50B0720C1C6}">
      <dgm:prSet/>
      <dgm:spPr/>
      <dgm:t>
        <a:bodyPr/>
        <a:lstStyle/>
        <a:p>
          <a:endParaRPr lang="fr-FR"/>
        </a:p>
      </dgm:t>
    </dgm:pt>
    <dgm:pt modelId="{EC3C4CD6-3BCC-4DEB-9AEA-D93DF3AE2EAA}" type="sibTrans" cxnId="{36C6EE6E-7F57-4F18-A6D4-B50B0720C1C6}">
      <dgm:prSet/>
      <dgm:spPr/>
      <dgm:t>
        <a:bodyPr/>
        <a:lstStyle/>
        <a:p>
          <a:endParaRPr lang="fr-FR"/>
        </a:p>
      </dgm:t>
    </dgm:pt>
    <dgm:pt modelId="{B3311ECC-5800-4ACD-9384-90CAF96CC92A}">
      <dgm:prSet phldrT="[Texte]"/>
      <dgm:spPr/>
      <dgm:t>
        <a:bodyPr/>
        <a:lstStyle/>
        <a:p>
          <a:r>
            <a:rPr lang="fr-FR" dirty="0" smtClean="0"/>
            <a:t>Advertising</a:t>
          </a:r>
          <a:endParaRPr lang="fr-FR" dirty="0"/>
        </a:p>
      </dgm:t>
    </dgm:pt>
    <dgm:pt modelId="{35932B3A-C5E1-4B46-BBB5-438E8CFF5680}" type="parTrans" cxnId="{87E261CC-48FC-435A-B01C-F65056CC64BA}">
      <dgm:prSet/>
      <dgm:spPr/>
      <dgm:t>
        <a:bodyPr/>
        <a:lstStyle/>
        <a:p>
          <a:endParaRPr lang="fr-FR"/>
        </a:p>
      </dgm:t>
    </dgm:pt>
    <dgm:pt modelId="{7BBBAB3F-0B07-415B-8F69-4D795E645ED4}" type="sibTrans" cxnId="{87E261CC-48FC-435A-B01C-F65056CC64BA}">
      <dgm:prSet/>
      <dgm:spPr/>
      <dgm:t>
        <a:bodyPr/>
        <a:lstStyle/>
        <a:p>
          <a:endParaRPr lang="fr-FR"/>
        </a:p>
      </dgm:t>
    </dgm:pt>
    <dgm:pt modelId="{B3F87A74-91E7-4B7F-9D2C-04145BE2F733}">
      <dgm:prSet phldrT="[Texte]"/>
      <dgm:spPr/>
      <dgm:t>
        <a:bodyPr/>
        <a:lstStyle/>
        <a:p>
          <a:r>
            <a:rPr lang="fr-FR" dirty="0" smtClean="0"/>
            <a:t>Sales promotion</a:t>
          </a:r>
          <a:endParaRPr lang="fr-FR" dirty="0"/>
        </a:p>
      </dgm:t>
    </dgm:pt>
    <dgm:pt modelId="{C4F1A1CD-DA87-47A5-9D6C-231C72B9DFA7}" type="parTrans" cxnId="{51F1981B-EDBA-4BAC-926E-CA489E1CBA3A}">
      <dgm:prSet/>
      <dgm:spPr/>
      <dgm:t>
        <a:bodyPr/>
        <a:lstStyle/>
        <a:p>
          <a:endParaRPr lang="fr-FR"/>
        </a:p>
      </dgm:t>
    </dgm:pt>
    <dgm:pt modelId="{1A98A4ED-9E49-4907-9984-EEB5AA0CB824}" type="sibTrans" cxnId="{51F1981B-EDBA-4BAC-926E-CA489E1CBA3A}">
      <dgm:prSet/>
      <dgm:spPr/>
      <dgm:t>
        <a:bodyPr/>
        <a:lstStyle/>
        <a:p>
          <a:endParaRPr lang="fr-FR"/>
        </a:p>
      </dgm:t>
    </dgm:pt>
    <dgm:pt modelId="{C36C5437-1209-4E9A-B2A0-2F99116F7C70}">
      <dgm:prSet phldrT="[Texte]"/>
      <dgm:spPr/>
      <dgm:t>
        <a:bodyPr/>
        <a:lstStyle/>
        <a:p>
          <a:r>
            <a:rPr lang="fr-FR" dirty="0" smtClean="0"/>
            <a:t>Personl </a:t>
          </a:r>
          <a:r>
            <a:rPr lang="fr-FR" dirty="0" err="1" smtClean="0"/>
            <a:t>selling</a:t>
          </a:r>
          <a:endParaRPr lang="fr-FR" dirty="0"/>
        </a:p>
      </dgm:t>
    </dgm:pt>
    <dgm:pt modelId="{A2E037D2-C3C8-449B-BEFB-958CDEFF6ADA}" type="parTrans" cxnId="{9D62301F-3A31-44A9-817D-C42E897D40B5}">
      <dgm:prSet/>
      <dgm:spPr/>
      <dgm:t>
        <a:bodyPr/>
        <a:lstStyle/>
        <a:p>
          <a:endParaRPr lang="fr-FR"/>
        </a:p>
      </dgm:t>
    </dgm:pt>
    <dgm:pt modelId="{56881791-AD41-4434-8980-75CB372F4E20}" type="sibTrans" cxnId="{9D62301F-3A31-44A9-817D-C42E897D40B5}">
      <dgm:prSet/>
      <dgm:spPr/>
      <dgm:t>
        <a:bodyPr/>
        <a:lstStyle/>
        <a:p>
          <a:endParaRPr lang="fr-FR"/>
        </a:p>
      </dgm:t>
    </dgm:pt>
    <dgm:pt modelId="{CEF3F26D-B653-4122-A5F2-4751F7BAF5DF}">
      <dgm:prSet phldrT="[Texte]"/>
      <dgm:spPr/>
      <dgm:t>
        <a:bodyPr/>
        <a:lstStyle/>
        <a:p>
          <a:r>
            <a:rPr lang="fr-FR" dirty="0" smtClean="0"/>
            <a:t>Public relations</a:t>
          </a:r>
          <a:endParaRPr lang="fr-FR" dirty="0"/>
        </a:p>
      </dgm:t>
    </dgm:pt>
    <dgm:pt modelId="{4685C35F-5D55-41B9-9C35-AC98214BF3CB}" type="parTrans" cxnId="{8C6EA547-8B73-4133-AF21-96F5CA5C906C}">
      <dgm:prSet/>
      <dgm:spPr/>
      <dgm:t>
        <a:bodyPr/>
        <a:lstStyle/>
        <a:p>
          <a:endParaRPr lang="fr-FR"/>
        </a:p>
      </dgm:t>
    </dgm:pt>
    <dgm:pt modelId="{8B481DD9-BF0E-4277-A851-5C5157229537}" type="sibTrans" cxnId="{8C6EA547-8B73-4133-AF21-96F5CA5C906C}">
      <dgm:prSet/>
      <dgm:spPr/>
      <dgm:t>
        <a:bodyPr/>
        <a:lstStyle/>
        <a:p>
          <a:endParaRPr lang="fr-FR"/>
        </a:p>
      </dgm:t>
    </dgm:pt>
    <dgm:pt modelId="{D2F92A0D-E5B7-4F8A-AD17-E7502D4BE20C}">
      <dgm:prSet phldrT="[Texte]"/>
      <dgm:spPr/>
      <dgm:t>
        <a:bodyPr/>
        <a:lstStyle/>
        <a:p>
          <a:r>
            <a:rPr lang="fr-FR" dirty="0" smtClean="0"/>
            <a:t>Direct marketing</a:t>
          </a:r>
          <a:endParaRPr lang="fr-FR" dirty="0"/>
        </a:p>
      </dgm:t>
    </dgm:pt>
    <dgm:pt modelId="{86725857-352F-4A5F-B4A1-2D4B97D47FA5}" type="parTrans" cxnId="{2C87DCFE-1A7C-4ABF-B1F1-69091431B37C}">
      <dgm:prSet/>
      <dgm:spPr/>
      <dgm:t>
        <a:bodyPr/>
        <a:lstStyle/>
        <a:p>
          <a:endParaRPr lang="fr-FR"/>
        </a:p>
      </dgm:t>
    </dgm:pt>
    <dgm:pt modelId="{FB78BCFD-22E7-46E1-B73D-71D644CEBFB0}" type="sibTrans" cxnId="{2C87DCFE-1A7C-4ABF-B1F1-69091431B37C}">
      <dgm:prSet/>
      <dgm:spPr/>
      <dgm:t>
        <a:bodyPr/>
        <a:lstStyle/>
        <a:p>
          <a:endParaRPr lang="fr-FR"/>
        </a:p>
      </dgm:t>
    </dgm:pt>
    <dgm:pt modelId="{456EBEC2-DD33-4F1F-ADCA-70ED36EF9445}" type="pres">
      <dgm:prSet presAssocID="{5B099121-279C-4B59-AC29-13CA3F0B90F1}" presName="Name0" presStyleCnt="0">
        <dgm:presLayoutVars>
          <dgm:chMax val="1"/>
          <dgm:dir/>
          <dgm:animLvl val="ctr"/>
          <dgm:resizeHandles val="exact"/>
        </dgm:presLayoutVars>
      </dgm:prSet>
      <dgm:spPr/>
      <dgm:t>
        <a:bodyPr/>
        <a:lstStyle/>
        <a:p>
          <a:endParaRPr lang="fr-FR"/>
        </a:p>
      </dgm:t>
    </dgm:pt>
    <dgm:pt modelId="{6AEAC801-9E23-4680-8CE3-6C0B7A379331}" type="pres">
      <dgm:prSet presAssocID="{2881D525-100D-44E5-A8BD-0C9FF5A165F0}" presName="centerShape" presStyleLbl="node0" presStyleIdx="0" presStyleCnt="1"/>
      <dgm:spPr/>
      <dgm:t>
        <a:bodyPr/>
        <a:lstStyle/>
        <a:p>
          <a:endParaRPr lang="fr-FR"/>
        </a:p>
      </dgm:t>
    </dgm:pt>
    <dgm:pt modelId="{C2E22D63-70F6-481A-B21A-E2463589F105}" type="pres">
      <dgm:prSet presAssocID="{B3311ECC-5800-4ACD-9384-90CAF96CC92A}" presName="node" presStyleLbl="node1" presStyleIdx="0" presStyleCnt="5">
        <dgm:presLayoutVars>
          <dgm:bulletEnabled val="1"/>
        </dgm:presLayoutVars>
      </dgm:prSet>
      <dgm:spPr/>
      <dgm:t>
        <a:bodyPr/>
        <a:lstStyle/>
        <a:p>
          <a:endParaRPr lang="fr-FR"/>
        </a:p>
      </dgm:t>
    </dgm:pt>
    <dgm:pt modelId="{641F6541-7595-421D-B4EB-09DB243FBFA2}" type="pres">
      <dgm:prSet presAssocID="{B3311ECC-5800-4ACD-9384-90CAF96CC92A}" presName="dummy" presStyleCnt="0"/>
      <dgm:spPr/>
    </dgm:pt>
    <dgm:pt modelId="{797A7CA1-ACAC-4F06-AFC1-3CCA8566B93E}" type="pres">
      <dgm:prSet presAssocID="{7BBBAB3F-0B07-415B-8F69-4D795E645ED4}" presName="sibTrans" presStyleLbl="sibTrans2D1" presStyleIdx="0" presStyleCnt="5"/>
      <dgm:spPr/>
      <dgm:t>
        <a:bodyPr/>
        <a:lstStyle/>
        <a:p>
          <a:endParaRPr lang="fr-FR"/>
        </a:p>
      </dgm:t>
    </dgm:pt>
    <dgm:pt modelId="{C38244DE-5D31-4F9F-ACD8-24F295D914BD}" type="pres">
      <dgm:prSet presAssocID="{B3F87A74-91E7-4B7F-9D2C-04145BE2F733}" presName="node" presStyleLbl="node1" presStyleIdx="1" presStyleCnt="5">
        <dgm:presLayoutVars>
          <dgm:bulletEnabled val="1"/>
        </dgm:presLayoutVars>
      </dgm:prSet>
      <dgm:spPr/>
      <dgm:t>
        <a:bodyPr/>
        <a:lstStyle/>
        <a:p>
          <a:endParaRPr lang="fr-FR"/>
        </a:p>
      </dgm:t>
    </dgm:pt>
    <dgm:pt modelId="{430B1E06-F7C7-4595-A114-AAEBE2CE09C2}" type="pres">
      <dgm:prSet presAssocID="{B3F87A74-91E7-4B7F-9D2C-04145BE2F733}" presName="dummy" presStyleCnt="0"/>
      <dgm:spPr/>
    </dgm:pt>
    <dgm:pt modelId="{1DCFEE28-E754-4D44-B507-0BF77BCF5AA4}" type="pres">
      <dgm:prSet presAssocID="{1A98A4ED-9E49-4907-9984-EEB5AA0CB824}" presName="sibTrans" presStyleLbl="sibTrans2D1" presStyleIdx="1" presStyleCnt="5"/>
      <dgm:spPr/>
      <dgm:t>
        <a:bodyPr/>
        <a:lstStyle/>
        <a:p>
          <a:endParaRPr lang="fr-FR"/>
        </a:p>
      </dgm:t>
    </dgm:pt>
    <dgm:pt modelId="{93EF777D-275E-4A53-91FB-E1AC65B8A9F0}" type="pres">
      <dgm:prSet presAssocID="{C36C5437-1209-4E9A-B2A0-2F99116F7C70}" presName="node" presStyleLbl="node1" presStyleIdx="2" presStyleCnt="5">
        <dgm:presLayoutVars>
          <dgm:bulletEnabled val="1"/>
        </dgm:presLayoutVars>
      </dgm:prSet>
      <dgm:spPr/>
      <dgm:t>
        <a:bodyPr/>
        <a:lstStyle/>
        <a:p>
          <a:endParaRPr lang="fr-FR"/>
        </a:p>
      </dgm:t>
    </dgm:pt>
    <dgm:pt modelId="{22E1AC2D-C438-4ACA-8385-D8DA42A20DCC}" type="pres">
      <dgm:prSet presAssocID="{C36C5437-1209-4E9A-B2A0-2F99116F7C70}" presName="dummy" presStyleCnt="0"/>
      <dgm:spPr/>
    </dgm:pt>
    <dgm:pt modelId="{469F5D6C-AE5C-4390-9DA4-535D6E62E2F7}" type="pres">
      <dgm:prSet presAssocID="{56881791-AD41-4434-8980-75CB372F4E20}" presName="sibTrans" presStyleLbl="sibTrans2D1" presStyleIdx="2" presStyleCnt="5"/>
      <dgm:spPr/>
      <dgm:t>
        <a:bodyPr/>
        <a:lstStyle/>
        <a:p>
          <a:endParaRPr lang="fr-FR"/>
        </a:p>
      </dgm:t>
    </dgm:pt>
    <dgm:pt modelId="{2C4C70C8-C785-41DA-9BCA-88CBF2D79EAA}" type="pres">
      <dgm:prSet presAssocID="{CEF3F26D-B653-4122-A5F2-4751F7BAF5DF}" presName="node" presStyleLbl="node1" presStyleIdx="3" presStyleCnt="5">
        <dgm:presLayoutVars>
          <dgm:bulletEnabled val="1"/>
        </dgm:presLayoutVars>
      </dgm:prSet>
      <dgm:spPr/>
      <dgm:t>
        <a:bodyPr/>
        <a:lstStyle/>
        <a:p>
          <a:endParaRPr lang="fr-FR"/>
        </a:p>
      </dgm:t>
    </dgm:pt>
    <dgm:pt modelId="{B1985AF5-9E24-4060-8E32-B49E3D700635}" type="pres">
      <dgm:prSet presAssocID="{CEF3F26D-B653-4122-A5F2-4751F7BAF5DF}" presName="dummy" presStyleCnt="0"/>
      <dgm:spPr/>
    </dgm:pt>
    <dgm:pt modelId="{DD8AE014-453F-4FDF-9409-95965A1AFD20}" type="pres">
      <dgm:prSet presAssocID="{8B481DD9-BF0E-4277-A851-5C5157229537}" presName="sibTrans" presStyleLbl="sibTrans2D1" presStyleIdx="3" presStyleCnt="5"/>
      <dgm:spPr/>
      <dgm:t>
        <a:bodyPr/>
        <a:lstStyle/>
        <a:p>
          <a:endParaRPr lang="fr-FR"/>
        </a:p>
      </dgm:t>
    </dgm:pt>
    <dgm:pt modelId="{B102B626-D46E-4B69-9522-FEE5EDEDB668}" type="pres">
      <dgm:prSet presAssocID="{D2F92A0D-E5B7-4F8A-AD17-E7502D4BE20C}" presName="node" presStyleLbl="node1" presStyleIdx="4" presStyleCnt="5">
        <dgm:presLayoutVars>
          <dgm:bulletEnabled val="1"/>
        </dgm:presLayoutVars>
      </dgm:prSet>
      <dgm:spPr/>
      <dgm:t>
        <a:bodyPr/>
        <a:lstStyle/>
        <a:p>
          <a:endParaRPr lang="fr-FR"/>
        </a:p>
      </dgm:t>
    </dgm:pt>
    <dgm:pt modelId="{A4F88215-9BC8-44D5-8ECE-8C9F54B649A6}" type="pres">
      <dgm:prSet presAssocID="{D2F92A0D-E5B7-4F8A-AD17-E7502D4BE20C}" presName="dummy" presStyleCnt="0"/>
      <dgm:spPr/>
    </dgm:pt>
    <dgm:pt modelId="{79A72A6C-E64F-4B7E-8FBE-2848C14561C5}" type="pres">
      <dgm:prSet presAssocID="{FB78BCFD-22E7-46E1-B73D-71D644CEBFB0}" presName="sibTrans" presStyleLbl="sibTrans2D1" presStyleIdx="4" presStyleCnt="5"/>
      <dgm:spPr/>
      <dgm:t>
        <a:bodyPr/>
        <a:lstStyle/>
        <a:p>
          <a:endParaRPr lang="fr-FR"/>
        </a:p>
      </dgm:t>
    </dgm:pt>
  </dgm:ptLst>
  <dgm:cxnLst>
    <dgm:cxn modelId="{72F928DA-EA69-4F7B-B802-C0D85568978C}" type="presOf" srcId="{1A98A4ED-9E49-4907-9984-EEB5AA0CB824}" destId="{1DCFEE28-E754-4D44-B507-0BF77BCF5AA4}" srcOrd="0" destOrd="0" presId="urn:microsoft.com/office/officeart/2005/8/layout/radial6"/>
    <dgm:cxn modelId="{FDAC66BA-B6F6-4865-8D27-B7D0745A8E32}" type="presOf" srcId="{5B099121-279C-4B59-AC29-13CA3F0B90F1}" destId="{456EBEC2-DD33-4F1F-ADCA-70ED36EF9445}" srcOrd="0" destOrd="0" presId="urn:microsoft.com/office/officeart/2005/8/layout/radial6"/>
    <dgm:cxn modelId="{57A8A783-07C9-4011-BB04-0A662A8132D3}" type="presOf" srcId="{8B481DD9-BF0E-4277-A851-5C5157229537}" destId="{DD8AE014-453F-4FDF-9409-95965A1AFD20}" srcOrd="0" destOrd="0" presId="urn:microsoft.com/office/officeart/2005/8/layout/radial6"/>
    <dgm:cxn modelId="{B907496C-5949-4D6D-BE26-8E175F49CCF6}" type="presOf" srcId="{FB78BCFD-22E7-46E1-B73D-71D644CEBFB0}" destId="{79A72A6C-E64F-4B7E-8FBE-2848C14561C5}" srcOrd="0" destOrd="0" presId="urn:microsoft.com/office/officeart/2005/8/layout/radial6"/>
    <dgm:cxn modelId="{2C87DCFE-1A7C-4ABF-B1F1-69091431B37C}" srcId="{2881D525-100D-44E5-A8BD-0C9FF5A165F0}" destId="{D2F92A0D-E5B7-4F8A-AD17-E7502D4BE20C}" srcOrd="4" destOrd="0" parTransId="{86725857-352F-4A5F-B4A1-2D4B97D47FA5}" sibTransId="{FB78BCFD-22E7-46E1-B73D-71D644CEBFB0}"/>
    <dgm:cxn modelId="{573C3B69-1192-4DE2-BFAF-190E64F02268}" type="presOf" srcId="{7BBBAB3F-0B07-415B-8F69-4D795E645ED4}" destId="{797A7CA1-ACAC-4F06-AFC1-3CCA8566B93E}" srcOrd="0" destOrd="0" presId="urn:microsoft.com/office/officeart/2005/8/layout/radial6"/>
    <dgm:cxn modelId="{0D3079AF-1EDB-4615-ADCB-B79B4F0C35C2}" type="presOf" srcId="{D2F92A0D-E5B7-4F8A-AD17-E7502D4BE20C}" destId="{B102B626-D46E-4B69-9522-FEE5EDEDB668}" srcOrd="0" destOrd="0" presId="urn:microsoft.com/office/officeart/2005/8/layout/radial6"/>
    <dgm:cxn modelId="{D185C33A-7E5E-4487-9A5B-842B82DB65E6}" type="presOf" srcId="{B3F87A74-91E7-4B7F-9D2C-04145BE2F733}" destId="{C38244DE-5D31-4F9F-ACD8-24F295D914BD}" srcOrd="0" destOrd="0" presId="urn:microsoft.com/office/officeart/2005/8/layout/radial6"/>
    <dgm:cxn modelId="{8C6EA547-8B73-4133-AF21-96F5CA5C906C}" srcId="{2881D525-100D-44E5-A8BD-0C9FF5A165F0}" destId="{CEF3F26D-B653-4122-A5F2-4751F7BAF5DF}" srcOrd="3" destOrd="0" parTransId="{4685C35F-5D55-41B9-9C35-AC98214BF3CB}" sibTransId="{8B481DD9-BF0E-4277-A851-5C5157229537}"/>
    <dgm:cxn modelId="{F2C89981-8028-4735-874F-6B62DF53345B}" type="presOf" srcId="{B3311ECC-5800-4ACD-9384-90CAF96CC92A}" destId="{C2E22D63-70F6-481A-B21A-E2463589F105}" srcOrd="0" destOrd="0" presId="urn:microsoft.com/office/officeart/2005/8/layout/radial6"/>
    <dgm:cxn modelId="{CC01E68E-0C96-496E-898F-26EC370A6BA6}" type="presOf" srcId="{56881791-AD41-4434-8980-75CB372F4E20}" destId="{469F5D6C-AE5C-4390-9DA4-535D6E62E2F7}" srcOrd="0" destOrd="0" presId="urn:microsoft.com/office/officeart/2005/8/layout/radial6"/>
    <dgm:cxn modelId="{4DD91178-FC66-4B97-BD73-594C972E7C5D}" type="presOf" srcId="{CEF3F26D-B653-4122-A5F2-4751F7BAF5DF}" destId="{2C4C70C8-C785-41DA-9BCA-88CBF2D79EAA}" srcOrd="0" destOrd="0" presId="urn:microsoft.com/office/officeart/2005/8/layout/radial6"/>
    <dgm:cxn modelId="{8AD06742-CC5A-4091-8532-DA5587F4D26F}" type="presOf" srcId="{C36C5437-1209-4E9A-B2A0-2F99116F7C70}" destId="{93EF777D-275E-4A53-91FB-E1AC65B8A9F0}" srcOrd="0" destOrd="0" presId="urn:microsoft.com/office/officeart/2005/8/layout/radial6"/>
    <dgm:cxn modelId="{87E261CC-48FC-435A-B01C-F65056CC64BA}" srcId="{2881D525-100D-44E5-A8BD-0C9FF5A165F0}" destId="{B3311ECC-5800-4ACD-9384-90CAF96CC92A}" srcOrd="0" destOrd="0" parTransId="{35932B3A-C5E1-4B46-BBB5-438E8CFF5680}" sibTransId="{7BBBAB3F-0B07-415B-8F69-4D795E645ED4}"/>
    <dgm:cxn modelId="{51F1981B-EDBA-4BAC-926E-CA489E1CBA3A}" srcId="{2881D525-100D-44E5-A8BD-0C9FF5A165F0}" destId="{B3F87A74-91E7-4B7F-9D2C-04145BE2F733}" srcOrd="1" destOrd="0" parTransId="{C4F1A1CD-DA87-47A5-9D6C-231C72B9DFA7}" sibTransId="{1A98A4ED-9E49-4907-9984-EEB5AA0CB824}"/>
    <dgm:cxn modelId="{36C6EE6E-7F57-4F18-A6D4-B50B0720C1C6}" srcId="{5B099121-279C-4B59-AC29-13CA3F0B90F1}" destId="{2881D525-100D-44E5-A8BD-0C9FF5A165F0}" srcOrd="0" destOrd="0" parTransId="{A2929EC6-7A62-4F76-8959-F0C04C597D93}" sibTransId="{EC3C4CD6-3BCC-4DEB-9AEA-D93DF3AE2EAA}"/>
    <dgm:cxn modelId="{9D62301F-3A31-44A9-817D-C42E897D40B5}" srcId="{2881D525-100D-44E5-A8BD-0C9FF5A165F0}" destId="{C36C5437-1209-4E9A-B2A0-2F99116F7C70}" srcOrd="2" destOrd="0" parTransId="{A2E037D2-C3C8-449B-BEFB-958CDEFF6ADA}" sibTransId="{56881791-AD41-4434-8980-75CB372F4E20}"/>
    <dgm:cxn modelId="{77C7F58D-AD8B-4E2C-B48A-52301FD55B9B}" type="presOf" srcId="{2881D525-100D-44E5-A8BD-0C9FF5A165F0}" destId="{6AEAC801-9E23-4680-8CE3-6C0B7A379331}" srcOrd="0" destOrd="0" presId="urn:microsoft.com/office/officeart/2005/8/layout/radial6"/>
    <dgm:cxn modelId="{1C7DF589-D92D-4991-B6B3-75F8F1D4F2D7}" type="presParOf" srcId="{456EBEC2-DD33-4F1F-ADCA-70ED36EF9445}" destId="{6AEAC801-9E23-4680-8CE3-6C0B7A379331}" srcOrd="0" destOrd="0" presId="urn:microsoft.com/office/officeart/2005/8/layout/radial6"/>
    <dgm:cxn modelId="{1373D25A-FF48-4017-82CD-44C37B93991C}" type="presParOf" srcId="{456EBEC2-DD33-4F1F-ADCA-70ED36EF9445}" destId="{C2E22D63-70F6-481A-B21A-E2463589F105}" srcOrd="1" destOrd="0" presId="urn:microsoft.com/office/officeart/2005/8/layout/radial6"/>
    <dgm:cxn modelId="{09AFF01E-D0FA-4A54-A2E7-D48E40D52A11}" type="presParOf" srcId="{456EBEC2-DD33-4F1F-ADCA-70ED36EF9445}" destId="{641F6541-7595-421D-B4EB-09DB243FBFA2}" srcOrd="2" destOrd="0" presId="urn:microsoft.com/office/officeart/2005/8/layout/radial6"/>
    <dgm:cxn modelId="{0E1F18AB-9A57-4F98-87B9-D901496B1E0A}" type="presParOf" srcId="{456EBEC2-DD33-4F1F-ADCA-70ED36EF9445}" destId="{797A7CA1-ACAC-4F06-AFC1-3CCA8566B93E}" srcOrd="3" destOrd="0" presId="urn:microsoft.com/office/officeart/2005/8/layout/radial6"/>
    <dgm:cxn modelId="{FCA26E5F-1B39-4ACC-BF6E-E8033A7D953A}" type="presParOf" srcId="{456EBEC2-DD33-4F1F-ADCA-70ED36EF9445}" destId="{C38244DE-5D31-4F9F-ACD8-24F295D914BD}" srcOrd="4" destOrd="0" presId="urn:microsoft.com/office/officeart/2005/8/layout/radial6"/>
    <dgm:cxn modelId="{F698C104-F5BA-4C75-955B-2AA47059B7DC}" type="presParOf" srcId="{456EBEC2-DD33-4F1F-ADCA-70ED36EF9445}" destId="{430B1E06-F7C7-4595-A114-AAEBE2CE09C2}" srcOrd="5" destOrd="0" presId="urn:microsoft.com/office/officeart/2005/8/layout/radial6"/>
    <dgm:cxn modelId="{E8AF54EC-FF87-44C1-A378-B4B4F7140692}" type="presParOf" srcId="{456EBEC2-DD33-4F1F-ADCA-70ED36EF9445}" destId="{1DCFEE28-E754-4D44-B507-0BF77BCF5AA4}" srcOrd="6" destOrd="0" presId="urn:microsoft.com/office/officeart/2005/8/layout/radial6"/>
    <dgm:cxn modelId="{8597D982-B99D-410C-ADDB-C95292D01750}" type="presParOf" srcId="{456EBEC2-DD33-4F1F-ADCA-70ED36EF9445}" destId="{93EF777D-275E-4A53-91FB-E1AC65B8A9F0}" srcOrd="7" destOrd="0" presId="urn:microsoft.com/office/officeart/2005/8/layout/radial6"/>
    <dgm:cxn modelId="{D94444C5-0B3C-4FAC-91C2-A24DE0506097}" type="presParOf" srcId="{456EBEC2-DD33-4F1F-ADCA-70ED36EF9445}" destId="{22E1AC2D-C438-4ACA-8385-D8DA42A20DCC}" srcOrd="8" destOrd="0" presId="urn:microsoft.com/office/officeart/2005/8/layout/radial6"/>
    <dgm:cxn modelId="{8F9D5EA1-75BB-4403-9251-B323DF71A92E}" type="presParOf" srcId="{456EBEC2-DD33-4F1F-ADCA-70ED36EF9445}" destId="{469F5D6C-AE5C-4390-9DA4-535D6E62E2F7}" srcOrd="9" destOrd="0" presId="urn:microsoft.com/office/officeart/2005/8/layout/radial6"/>
    <dgm:cxn modelId="{75515067-FEB6-4F9E-897D-6FB7F40FC010}" type="presParOf" srcId="{456EBEC2-DD33-4F1F-ADCA-70ED36EF9445}" destId="{2C4C70C8-C785-41DA-9BCA-88CBF2D79EAA}" srcOrd="10" destOrd="0" presId="urn:microsoft.com/office/officeart/2005/8/layout/radial6"/>
    <dgm:cxn modelId="{FD32E7F2-0770-4AB1-8BB5-78D15E8ABCA0}" type="presParOf" srcId="{456EBEC2-DD33-4F1F-ADCA-70ED36EF9445}" destId="{B1985AF5-9E24-4060-8E32-B49E3D700635}" srcOrd="11" destOrd="0" presId="urn:microsoft.com/office/officeart/2005/8/layout/radial6"/>
    <dgm:cxn modelId="{71175229-DC79-4523-9671-1819448989BC}" type="presParOf" srcId="{456EBEC2-DD33-4F1F-ADCA-70ED36EF9445}" destId="{DD8AE014-453F-4FDF-9409-95965A1AFD20}" srcOrd="12" destOrd="0" presId="urn:microsoft.com/office/officeart/2005/8/layout/radial6"/>
    <dgm:cxn modelId="{F225EBB9-6271-400B-BCA6-DCB90D49E4CA}" type="presParOf" srcId="{456EBEC2-DD33-4F1F-ADCA-70ED36EF9445}" destId="{B102B626-D46E-4B69-9522-FEE5EDEDB668}" srcOrd="13" destOrd="0" presId="urn:microsoft.com/office/officeart/2005/8/layout/radial6"/>
    <dgm:cxn modelId="{B4228FD8-4C9D-4B72-A254-12C7BAFAC873}" type="presParOf" srcId="{456EBEC2-DD33-4F1F-ADCA-70ED36EF9445}" destId="{A4F88215-9BC8-44D5-8ECE-8C9F54B649A6}" srcOrd="14" destOrd="0" presId="urn:microsoft.com/office/officeart/2005/8/layout/radial6"/>
    <dgm:cxn modelId="{D95CAD22-D2F7-4A6A-939D-6BCEA976A0A6}" type="presParOf" srcId="{456EBEC2-DD33-4F1F-ADCA-70ED36EF9445}" destId="{79A72A6C-E64F-4B7E-8FBE-2848C14561C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5DDC7-3B12-4109-849D-9A89CF4226C3}">
      <dsp:nvSpPr>
        <dsp:cNvPr id="0" name=""/>
        <dsp:cNvSpPr/>
      </dsp:nvSpPr>
      <dsp:spPr>
        <a:xfrm>
          <a:off x="1718264" y="0"/>
          <a:ext cx="6188529" cy="6188529"/>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C4389-191E-4EA8-BDA2-2936F6B0F1C1}">
      <dsp:nvSpPr>
        <dsp:cNvPr id="0" name=""/>
        <dsp:cNvSpPr/>
      </dsp:nvSpPr>
      <dsp:spPr>
        <a:xfrm>
          <a:off x="4812528" y="619457"/>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Provision of </a:t>
          </a:r>
          <a:r>
            <a:rPr lang="fr-FR" sz="1300" kern="1200" dirty="0" err="1" smtClean="0"/>
            <a:t>Travel</a:t>
          </a:r>
          <a:r>
            <a:rPr lang="fr-FR" sz="1300" kern="1200" dirty="0" smtClean="0"/>
            <a:t> Information</a:t>
          </a:r>
          <a:endParaRPr lang="fr-FR" sz="1300" kern="1200" dirty="0"/>
        </a:p>
      </dsp:txBody>
      <dsp:txXfrm>
        <a:off x="4827869" y="634798"/>
        <a:ext cx="3991861" cy="283579"/>
      </dsp:txXfrm>
    </dsp:sp>
    <dsp:sp modelId="{E758FDA5-2E57-4A7E-B905-C973247ECAB2}">
      <dsp:nvSpPr>
        <dsp:cNvPr id="0" name=""/>
        <dsp:cNvSpPr/>
      </dsp:nvSpPr>
      <dsp:spPr>
        <a:xfrm>
          <a:off x="4812528" y="973001"/>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Reservation and Booking</a:t>
          </a:r>
          <a:endParaRPr lang="fr-FR" sz="1300" kern="1200" dirty="0"/>
        </a:p>
      </dsp:txBody>
      <dsp:txXfrm>
        <a:off x="4827869" y="988342"/>
        <a:ext cx="3991861" cy="283579"/>
      </dsp:txXfrm>
    </dsp:sp>
    <dsp:sp modelId="{AC6BD4FC-D83B-40CC-B460-AF11E270413F}">
      <dsp:nvSpPr>
        <dsp:cNvPr id="0" name=""/>
        <dsp:cNvSpPr/>
      </dsp:nvSpPr>
      <dsp:spPr>
        <a:xfrm>
          <a:off x="4812528" y="1326545"/>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Travel Insurance</a:t>
          </a:r>
          <a:endParaRPr lang="fr-FR" sz="1300" kern="1200" dirty="0"/>
        </a:p>
      </dsp:txBody>
      <dsp:txXfrm>
        <a:off x="4827869" y="1341886"/>
        <a:ext cx="3991861" cy="283579"/>
      </dsp:txXfrm>
    </dsp:sp>
    <dsp:sp modelId="{F1A667CF-B781-489E-8370-A5A57EB8B0CD}">
      <dsp:nvSpPr>
        <dsp:cNvPr id="0" name=""/>
        <dsp:cNvSpPr/>
      </dsp:nvSpPr>
      <dsp:spPr>
        <a:xfrm>
          <a:off x="4812528" y="1680088"/>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Documentation and foreign exchange procedures</a:t>
          </a:r>
          <a:endParaRPr lang="fr-FR" sz="1300" kern="1200" dirty="0"/>
        </a:p>
      </dsp:txBody>
      <dsp:txXfrm>
        <a:off x="4827869" y="1695429"/>
        <a:ext cx="3991861" cy="283579"/>
      </dsp:txXfrm>
    </dsp:sp>
    <dsp:sp modelId="{A6CEFF4F-84C1-4041-9798-0646C7799B19}">
      <dsp:nvSpPr>
        <dsp:cNvPr id="0" name=""/>
        <dsp:cNvSpPr/>
      </dsp:nvSpPr>
      <dsp:spPr>
        <a:xfrm>
          <a:off x="4812528" y="2033632"/>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Airline Ticketing</a:t>
          </a:r>
          <a:endParaRPr lang="fr-FR" sz="1300" kern="1200" dirty="0"/>
        </a:p>
      </dsp:txBody>
      <dsp:txXfrm>
        <a:off x="4827869" y="2048973"/>
        <a:ext cx="3991861" cy="283579"/>
      </dsp:txXfrm>
    </dsp:sp>
    <dsp:sp modelId="{C4EA97B0-0266-454A-894D-FAA3C316C9F2}">
      <dsp:nvSpPr>
        <dsp:cNvPr id="0" name=""/>
        <dsp:cNvSpPr/>
      </dsp:nvSpPr>
      <dsp:spPr>
        <a:xfrm>
          <a:off x="4812528" y="2387176"/>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Preparation of tour Itineraries</a:t>
          </a:r>
          <a:endParaRPr lang="fr-FR" sz="1300" kern="1200" dirty="0"/>
        </a:p>
      </dsp:txBody>
      <dsp:txXfrm>
        <a:off x="4827869" y="2402517"/>
        <a:ext cx="3991861" cy="283579"/>
      </dsp:txXfrm>
    </dsp:sp>
    <dsp:sp modelId="{B674D71E-8D86-4DBD-8093-47EC3EF657F3}">
      <dsp:nvSpPr>
        <dsp:cNvPr id="0" name=""/>
        <dsp:cNvSpPr/>
      </dsp:nvSpPr>
      <dsp:spPr>
        <a:xfrm>
          <a:off x="4812528" y="2740720"/>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Actual operation of a Tour Package</a:t>
          </a:r>
          <a:endParaRPr lang="fr-FR" sz="1300" kern="1200" dirty="0"/>
        </a:p>
      </dsp:txBody>
      <dsp:txXfrm>
        <a:off x="4827869" y="2756061"/>
        <a:ext cx="3991861" cy="283579"/>
      </dsp:txXfrm>
    </dsp:sp>
    <dsp:sp modelId="{9DBC5D31-7A49-41B3-AF6F-BD5867FE71C6}">
      <dsp:nvSpPr>
        <dsp:cNvPr id="0" name=""/>
        <dsp:cNvSpPr/>
      </dsp:nvSpPr>
      <dsp:spPr>
        <a:xfrm>
          <a:off x="4812528" y="3094264"/>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Tour package Promotion</a:t>
          </a:r>
          <a:endParaRPr lang="fr-FR" sz="1300" kern="1200" dirty="0"/>
        </a:p>
      </dsp:txBody>
      <dsp:txXfrm>
        <a:off x="4827869" y="3109605"/>
        <a:ext cx="3991861" cy="283579"/>
      </dsp:txXfrm>
    </dsp:sp>
    <dsp:sp modelId="{6DD0D1B1-AE7A-44A5-B407-42E24D034190}">
      <dsp:nvSpPr>
        <dsp:cNvPr id="0" name=""/>
        <dsp:cNvSpPr/>
      </dsp:nvSpPr>
      <dsp:spPr>
        <a:xfrm>
          <a:off x="4812528" y="3447808"/>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costing and pricing of tour package</a:t>
          </a:r>
          <a:endParaRPr lang="fr-FR" sz="1300" kern="1200" dirty="0"/>
        </a:p>
      </dsp:txBody>
      <dsp:txXfrm>
        <a:off x="4827869" y="3463149"/>
        <a:ext cx="3991861" cy="283579"/>
      </dsp:txXfrm>
    </dsp:sp>
    <dsp:sp modelId="{E63F68F3-1C85-44E7-A30A-48CC08911D79}">
      <dsp:nvSpPr>
        <dsp:cNvPr id="0" name=""/>
        <dsp:cNvSpPr/>
      </dsp:nvSpPr>
      <dsp:spPr>
        <a:xfrm>
          <a:off x="4812528" y="3801352"/>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Preparation of tour package</a:t>
          </a:r>
          <a:endParaRPr lang="fr-FR" sz="1300" kern="1200" dirty="0"/>
        </a:p>
      </dsp:txBody>
      <dsp:txXfrm>
        <a:off x="4827869" y="3816693"/>
        <a:ext cx="3991861" cy="283579"/>
      </dsp:txXfrm>
    </dsp:sp>
    <dsp:sp modelId="{D8DC6558-E4D6-4C61-96D1-799948305D1F}">
      <dsp:nvSpPr>
        <dsp:cNvPr id="0" name=""/>
        <dsp:cNvSpPr/>
      </dsp:nvSpPr>
      <dsp:spPr>
        <a:xfrm>
          <a:off x="4812528" y="4154896"/>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Meeting &amp; Incentive planning</a:t>
          </a:r>
          <a:endParaRPr lang="fr-FR" sz="1300" kern="1200" dirty="0"/>
        </a:p>
      </dsp:txBody>
      <dsp:txXfrm>
        <a:off x="4827869" y="4170237"/>
        <a:ext cx="3991861" cy="283579"/>
      </dsp:txXfrm>
    </dsp:sp>
    <dsp:sp modelId="{FC9526D6-71D7-4D37-9A4F-9838161E4CAC}">
      <dsp:nvSpPr>
        <dsp:cNvPr id="0" name=""/>
        <dsp:cNvSpPr/>
      </dsp:nvSpPr>
      <dsp:spPr>
        <a:xfrm>
          <a:off x="4812528" y="4508440"/>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Negotiating for services with principals</a:t>
          </a:r>
          <a:endParaRPr lang="fr-FR" sz="1300" kern="1200" dirty="0"/>
        </a:p>
      </dsp:txBody>
      <dsp:txXfrm>
        <a:off x="4827869" y="4523781"/>
        <a:ext cx="3991861" cy="283579"/>
      </dsp:txXfrm>
    </dsp:sp>
    <dsp:sp modelId="{445F7C5E-38B4-4501-B364-28E10AC31904}">
      <dsp:nvSpPr>
        <dsp:cNvPr id="0" name=""/>
        <dsp:cNvSpPr/>
      </dsp:nvSpPr>
      <dsp:spPr>
        <a:xfrm>
          <a:off x="4812528" y="4861983"/>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Identification of profile of target market</a:t>
          </a:r>
          <a:endParaRPr lang="fr-FR" sz="1300" kern="1200" dirty="0"/>
        </a:p>
      </dsp:txBody>
      <dsp:txXfrm>
        <a:off x="4827869" y="4877324"/>
        <a:ext cx="3991861" cy="283579"/>
      </dsp:txXfrm>
    </dsp:sp>
    <dsp:sp modelId="{02FA462F-E5FB-44ED-A849-86E9EB223DD3}">
      <dsp:nvSpPr>
        <dsp:cNvPr id="0" name=""/>
        <dsp:cNvSpPr/>
      </dsp:nvSpPr>
      <dsp:spPr>
        <a:xfrm>
          <a:off x="4812528" y="5215527"/>
          <a:ext cx="4022543" cy="314261"/>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Liaison with Providers of Services</a:t>
          </a:r>
          <a:endParaRPr lang="fr-FR" sz="1300" kern="1200" dirty="0"/>
        </a:p>
      </dsp:txBody>
      <dsp:txXfrm>
        <a:off x="4827869" y="5230868"/>
        <a:ext cx="3991861" cy="283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0BECE-5245-40C3-AF31-DA2AE69D41EB}">
      <dsp:nvSpPr>
        <dsp:cNvPr id="0" name=""/>
        <dsp:cNvSpPr/>
      </dsp:nvSpPr>
      <dsp:spPr>
        <a:xfrm>
          <a:off x="6441701" y="2092086"/>
          <a:ext cx="3764788" cy="350959"/>
        </a:xfrm>
        <a:custGeom>
          <a:avLst/>
          <a:gdLst/>
          <a:ahLst/>
          <a:cxnLst/>
          <a:rect l="0" t="0" r="0" b="0"/>
          <a:pathLst>
            <a:path>
              <a:moveTo>
                <a:pt x="0" y="0"/>
              </a:moveTo>
              <a:lnTo>
                <a:pt x="0" y="239168"/>
              </a:lnTo>
              <a:lnTo>
                <a:pt x="3764788" y="239168"/>
              </a:lnTo>
              <a:lnTo>
                <a:pt x="3764788" y="3509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BD28E-F986-4B0E-BAE5-25663229815A}">
      <dsp:nvSpPr>
        <dsp:cNvPr id="0" name=""/>
        <dsp:cNvSpPr/>
      </dsp:nvSpPr>
      <dsp:spPr>
        <a:xfrm>
          <a:off x="6441701" y="2092086"/>
          <a:ext cx="2053561" cy="350959"/>
        </a:xfrm>
        <a:custGeom>
          <a:avLst/>
          <a:gdLst/>
          <a:ahLst/>
          <a:cxnLst/>
          <a:rect l="0" t="0" r="0" b="0"/>
          <a:pathLst>
            <a:path>
              <a:moveTo>
                <a:pt x="0" y="0"/>
              </a:moveTo>
              <a:lnTo>
                <a:pt x="0" y="239168"/>
              </a:lnTo>
              <a:lnTo>
                <a:pt x="2053561" y="239168"/>
              </a:lnTo>
              <a:lnTo>
                <a:pt x="2053561" y="3509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5ECFE0-0969-47D1-982B-BD93B1866A84}">
      <dsp:nvSpPr>
        <dsp:cNvPr id="0" name=""/>
        <dsp:cNvSpPr/>
      </dsp:nvSpPr>
      <dsp:spPr>
        <a:xfrm>
          <a:off x="6441701" y="2092086"/>
          <a:ext cx="501122" cy="350959"/>
        </a:xfrm>
        <a:custGeom>
          <a:avLst/>
          <a:gdLst/>
          <a:ahLst/>
          <a:cxnLst/>
          <a:rect l="0" t="0" r="0" b="0"/>
          <a:pathLst>
            <a:path>
              <a:moveTo>
                <a:pt x="0" y="0"/>
              </a:moveTo>
              <a:lnTo>
                <a:pt x="0" y="239168"/>
              </a:lnTo>
              <a:lnTo>
                <a:pt x="501122" y="239168"/>
              </a:lnTo>
              <a:lnTo>
                <a:pt x="501122" y="3509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3207E-59C7-4C29-82E4-5993315EB9A1}">
      <dsp:nvSpPr>
        <dsp:cNvPr id="0" name=""/>
        <dsp:cNvSpPr/>
      </dsp:nvSpPr>
      <dsp:spPr>
        <a:xfrm>
          <a:off x="5467923" y="2092086"/>
          <a:ext cx="973777" cy="350959"/>
        </a:xfrm>
        <a:custGeom>
          <a:avLst/>
          <a:gdLst/>
          <a:ahLst/>
          <a:cxnLst/>
          <a:rect l="0" t="0" r="0" b="0"/>
          <a:pathLst>
            <a:path>
              <a:moveTo>
                <a:pt x="973777" y="0"/>
              </a:moveTo>
              <a:lnTo>
                <a:pt x="973777" y="239168"/>
              </a:lnTo>
              <a:lnTo>
                <a:pt x="0" y="239168"/>
              </a:lnTo>
              <a:lnTo>
                <a:pt x="0" y="3509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B1C7F-4017-41F4-BB00-190C23D51DBD}">
      <dsp:nvSpPr>
        <dsp:cNvPr id="0" name=""/>
        <dsp:cNvSpPr/>
      </dsp:nvSpPr>
      <dsp:spPr>
        <a:xfrm>
          <a:off x="3993024" y="2092086"/>
          <a:ext cx="2448677" cy="350959"/>
        </a:xfrm>
        <a:custGeom>
          <a:avLst/>
          <a:gdLst/>
          <a:ahLst/>
          <a:cxnLst/>
          <a:rect l="0" t="0" r="0" b="0"/>
          <a:pathLst>
            <a:path>
              <a:moveTo>
                <a:pt x="2448677" y="0"/>
              </a:moveTo>
              <a:lnTo>
                <a:pt x="2448677" y="239168"/>
              </a:lnTo>
              <a:lnTo>
                <a:pt x="0" y="239168"/>
              </a:lnTo>
              <a:lnTo>
                <a:pt x="0" y="3509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1AF96-DE32-4DBC-A1A8-0AFF5896F3A0}">
      <dsp:nvSpPr>
        <dsp:cNvPr id="0" name=""/>
        <dsp:cNvSpPr/>
      </dsp:nvSpPr>
      <dsp:spPr>
        <a:xfrm>
          <a:off x="2518124" y="2092086"/>
          <a:ext cx="3923577" cy="350959"/>
        </a:xfrm>
        <a:custGeom>
          <a:avLst/>
          <a:gdLst/>
          <a:ahLst/>
          <a:cxnLst/>
          <a:rect l="0" t="0" r="0" b="0"/>
          <a:pathLst>
            <a:path>
              <a:moveTo>
                <a:pt x="3923577" y="0"/>
              </a:moveTo>
              <a:lnTo>
                <a:pt x="3923577" y="239168"/>
              </a:lnTo>
              <a:lnTo>
                <a:pt x="0" y="239168"/>
              </a:lnTo>
              <a:lnTo>
                <a:pt x="0" y="3509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CDB75-86E2-4D37-A978-05F5C5E4DB6F}">
      <dsp:nvSpPr>
        <dsp:cNvPr id="0" name=""/>
        <dsp:cNvSpPr/>
      </dsp:nvSpPr>
      <dsp:spPr>
        <a:xfrm>
          <a:off x="997504" y="2130239"/>
          <a:ext cx="91440" cy="350959"/>
        </a:xfrm>
        <a:custGeom>
          <a:avLst/>
          <a:gdLst/>
          <a:ahLst/>
          <a:cxnLst/>
          <a:rect l="0" t="0" r="0" b="0"/>
          <a:pathLst>
            <a:path>
              <a:moveTo>
                <a:pt x="45720" y="0"/>
              </a:moveTo>
              <a:lnTo>
                <a:pt x="45720" y="3509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82E93-F8B6-49B9-938B-5AF7F57270F0}">
      <dsp:nvSpPr>
        <dsp:cNvPr id="0" name=""/>
        <dsp:cNvSpPr/>
      </dsp:nvSpPr>
      <dsp:spPr>
        <a:xfrm>
          <a:off x="3421" y="1141503"/>
          <a:ext cx="2079604" cy="98873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0DA75-1418-457B-A447-08A269085A22}">
      <dsp:nvSpPr>
        <dsp:cNvPr id="0" name=""/>
        <dsp:cNvSpPr/>
      </dsp:nvSpPr>
      <dsp:spPr>
        <a:xfrm>
          <a:off x="137503" y="1268881"/>
          <a:ext cx="2079604" cy="98873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Decentralized services</a:t>
          </a:r>
          <a:endParaRPr lang="fr-FR" sz="2400" kern="1200" dirty="0"/>
        </a:p>
      </dsp:txBody>
      <dsp:txXfrm>
        <a:off x="166462" y="1297840"/>
        <a:ext cx="2021686" cy="930817"/>
      </dsp:txXfrm>
    </dsp:sp>
    <dsp:sp modelId="{3A6A6797-5697-4EAB-806F-FE990C17BCC3}">
      <dsp:nvSpPr>
        <dsp:cNvPr id="0" name=""/>
        <dsp:cNvSpPr/>
      </dsp:nvSpPr>
      <dsp:spPr>
        <a:xfrm>
          <a:off x="439855" y="2481198"/>
          <a:ext cx="1206736" cy="76627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22711-D227-4FC9-96A0-8A1C7C2FEEE4}">
      <dsp:nvSpPr>
        <dsp:cNvPr id="0" name=""/>
        <dsp:cNvSpPr/>
      </dsp:nvSpPr>
      <dsp:spPr>
        <a:xfrm>
          <a:off x="573937" y="2608576"/>
          <a:ext cx="1206736" cy="76627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Tourism directions</a:t>
          </a:r>
          <a:endParaRPr lang="fr-FR" sz="1600" kern="1200" dirty="0"/>
        </a:p>
      </dsp:txBody>
      <dsp:txXfrm>
        <a:off x="596380" y="2631019"/>
        <a:ext cx="1161850" cy="721391"/>
      </dsp:txXfrm>
    </dsp:sp>
    <dsp:sp modelId="{69A77FC1-47AF-4947-9C40-2A4E6383F877}">
      <dsp:nvSpPr>
        <dsp:cNvPr id="0" name=""/>
        <dsp:cNvSpPr/>
      </dsp:nvSpPr>
      <dsp:spPr>
        <a:xfrm>
          <a:off x="5598524" y="1141503"/>
          <a:ext cx="1686353" cy="95058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B523A-DFD8-4270-BBDD-1A66131CC657}">
      <dsp:nvSpPr>
        <dsp:cNvPr id="0" name=""/>
        <dsp:cNvSpPr/>
      </dsp:nvSpPr>
      <dsp:spPr>
        <a:xfrm>
          <a:off x="5732606" y="1268881"/>
          <a:ext cx="1686353" cy="950582"/>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err="1" smtClean="0"/>
            <a:t>Centralized</a:t>
          </a:r>
          <a:r>
            <a:rPr lang="fr-FR" sz="2400" kern="1200" dirty="0" smtClean="0"/>
            <a:t> services</a:t>
          </a:r>
          <a:endParaRPr lang="fr-FR" sz="2400" kern="1200" dirty="0"/>
        </a:p>
      </dsp:txBody>
      <dsp:txXfrm>
        <a:off x="5760448" y="1296723"/>
        <a:ext cx="1630669" cy="894898"/>
      </dsp:txXfrm>
    </dsp:sp>
    <dsp:sp modelId="{CA96E4AC-69B6-4B8A-9D61-903CBD5BBDFA}">
      <dsp:nvSpPr>
        <dsp:cNvPr id="0" name=""/>
        <dsp:cNvSpPr/>
      </dsp:nvSpPr>
      <dsp:spPr>
        <a:xfrm>
          <a:off x="1914755" y="2443045"/>
          <a:ext cx="1206736" cy="76627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CEABE-9B5B-4AC5-A4D9-8090AD61346A}">
      <dsp:nvSpPr>
        <dsp:cNvPr id="0" name=""/>
        <dsp:cNvSpPr/>
      </dsp:nvSpPr>
      <dsp:spPr>
        <a:xfrm>
          <a:off x="2048837" y="2570423"/>
          <a:ext cx="1206736" cy="76627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ONAT</a:t>
          </a:r>
          <a:endParaRPr lang="fr-FR" sz="1600" kern="1200" dirty="0"/>
        </a:p>
      </dsp:txBody>
      <dsp:txXfrm>
        <a:off x="2071280" y="2592866"/>
        <a:ext cx="1161850" cy="721391"/>
      </dsp:txXfrm>
    </dsp:sp>
    <dsp:sp modelId="{E60FD245-BD53-45A1-B043-DB1BCF70E8A3}">
      <dsp:nvSpPr>
        <dsp:cNvPr id="0" name=""/>
        <dsp:cNvSpPr/>
      </dsp:nvSpPr>
      <dsp:spPr>
        <a:xfrm>
          <a:off x="3389655" y="2443045"/>
          <a:ext cx="1206736" cy="76627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BB5F6-F6CE-473B-950F-4BCAAE655CFC}">
      <dsp:nvSpPr>
        <dsp:cNvPr id="0" name=""/>
        <dsp:cNvSpPr/>
      </dsp:nvSpPr>
      <dsp:spPr>
        <a:xfrm>
          <a:off x="3523737" y="2570423"/>
          <a:ext cx="1206736" cy="76627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ONT’</a:t>
          </a:r>
          <a:endParaRPr lang="fr-FR" sz="1600" kern="1200" dirty="0"/>
        </a:p>
      </dsp:txBody>
      <dsp:txXfrm>
        <a:off x="3546180" y="2592866"/>
        <a:ext cx="1161850" cy="721391"/>
      </dsp:txXfrm>
    </dsp:sp>
    <dsp:sp modelId="{94BDAAF3-04E6-413F-A15B-BD52F3AAB9CC}">
      <dsp:nvSpPr>
        <dsp:cNvPr id="0" name=""/>
        <dsp:cNvSpPr/>
      </dsp:nvSpPr>
      <dsp:spPr>
        <a:xfrm>
          <a:off x="4864555" y="2443045"/>
          <a:ext cx="1206736" cy="76627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0F419-F5A7-401D-9A34-12FCB9950E3E}">
      <dsp:nvSpPr>
        <dsp:cNvPr id="0" name=""/>
        <dsp:cNvSpPr/>
      </dsp:nvSpPr>
      <dsp:spPr>
        <a:xfrm>
          <a:off x="4998637" y="2570423"/>
          <a:ext cx="1206736" cy="76627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ANDT</a:t>
          </a:r>
          <a:endParaRPr lang="fr-FR" sz="1600" kern="1200" dirty="0"/>
        </a:p>
      </dsp:txBody>
      <dsp:txXfrm>
        <a:off x="5021080" y="2592866"/>
        <a:ext cx="1161850" cy="721391"/>
      </dsp:txXfrm>
    </dsp:sp>
    <dsp:sp modelId="{217F9076-E02C-416F-A599-5EA348047E2D}">
      <dsp:nvSpPr>
        <dsp:cNvPr id="0" name=""/>
        <dsp:cNvSpPr/>
      </dsp:nvSpPr>
      <dsp:spPr>
        <a:xfrm>
          <a:off x="6339455" y="2443045"/>
          <a:ext cx="1206736" cy="76627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72EDBE-2082-430B-99A6-AA88B5DAB5E4}">
      <dsp:nvSpPr>
        <dsp:cNvPr id="0" name=""/>
        <dsp:cNvSpPr/>
      </dsp:nvSpPr>
      <dsp:spPr>
        <a:xfrm>
          <a:off x="6473537" y="2570423"/>
          <a:ext cx="1206736" cy="76627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TCA</a:t>
          </a:r>
          <a:endParaRPr lang="fr-FR" sz="1600" kern="1200" dirty="0"/>
        </a:p>
      </dsp:txBody>
      <dsp:txXfrm>
        <a:off x="6495980" y="2592866"/>
        <a:ext cx="1161850" cy="721391"/>
      </dsp:txXfrm>
    </dsp:sp>
    <dsp:sp modelId="{E37EA5E0-15FF-4E98-BB6D-C9C7463270D3}">
      <dsp:nvSpPr>
        <dsp:cNvPr id="0" name=""/>
        <dsp:cNvSpPr/>
      </dsp:nvSpPr>
      <dsp:spPr>
        <a:xfrm>
          <a:off x="7814355" y="2443045"/>
          <a:ext cx="1361814" cy="76627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E23D-72DB-4ACA-93F9-DB54CEF90A25}">
      <dsp:nvSpPr>
        <dsp:cNvPr id="0" name=""/>
        <dsp:cNvSpPr/>
      </dsp:nvSpPr>
      <dsp:spPr>
        <a:xfrm>
          <a:off x="7948437" y="2570423"/>
          <a:ext cx="1361814" cy="76627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National Tourism </a:t>
          </a:r>
          <a:r>
            <a:rPr lang="fr-FR" sz="1600" kern="1200" dirty="0" err="1" smtClean="0"/>
            <a:t>Assembly</a:t>
          </a:r>
          <a:endParaRPr lang="fr-FR" sz="1600" kern="1200" dirty="0"/>
        </a:p>
      </dsp:txBody>
      <dsp:txXfrm>
        <a:off x="7970880" y="2592866"/>
        <a:ext cx="1316928" cy="721391"/>
      </dsp:txXfrm>
    </dsp:sp>
    <dsp:sp modelId="{7802FF90-00C1-4470-8459-8F1A2037AE45}">
      <dsp:nvSpPr>
        <dsp:cNvPr id="0" name=""/>
        <dsp:cNvSpPr/>
      </dsp:nvSpPr>
      <dsp:spPr>
        <a:xfrm>
          <a:off x="9444333" y="2443045"/>
          <a:ext cx="1524313" cy="110772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17CD5-51DB-4EF4-8F31-D74531CEDD39}">
      <dsp:nvSpPr>
        <dsp:cNvPr id="0" name=""/>
        <dsp:cNvSpPr/>
      </dsp:nvSpPr>
      <dsp:spPr>
        <a:xfrm>
          <a:off x="9578415" y="2570423"/>
          <a:ext cx="1524313" cy="1107723"/>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National commission for the simplification of activities</a:t>
          </a:r>
          <a:endParaRPr lang="fr-FR" sz="1400" kern="1200" dirty="0"/>
        </a:p>
      </dsp:txBody>
      <dsp:txXfrm>
        <a:off x="9610859" y="2602867"/>
        <a:ext cx="1459425" cy="1042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EB87-BA3C-4EEF-A967-DE115D877C41}">
      <dsp:nvSpPr>
        <dsp:cNvPr id="0" name=""/>
        <dsp:cNvSpPr/>
      </dsp:nvSpPr>
      <dsp:spPr>
        <a:xfrm>
          <a:off x="7864" y="1253035"/>
          <a:ext cx="2350612" cy="141036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Producer</a:t>
          </a:r>
          <a:endParaRPr lang="fr-FR" sz="2900" kern="1200" dirty="0"/>
        </a:p>
      </dsp:txBody>
      <dsp:txXfrm>
        <a:off x="49172" y="1294343"/>
        <a:ext cx="2267996" cy="1327751"/>
      </dsp:txXfrm>
    </dsp:sp>
    <dsp:sp modelId="{B64B6F69-B598-42ED-8147-51A78129DA21}">
      <dsp:nvSpPr>
        <dsp:cNvPr id="0" name=""/>
        <dsp:cNvSpPr/>
      </dsp:nvSpPr>
      <dsp:spPr>
        <a:xfrm>
          <a:off x="2593538" y="1666743"/>
          <a:ext cx="498329" cy="582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2593538" y="1783333"/>
        <a:ext cx="348830" cy="349771"/>
      </dsp:txXfrm>
    </dsp:sp>
    <dsp:sp modelId="{B2AD50A6-36BB-43E4-95C3-9E33509AA3F8}">
      <dsp:nvSpPr>
        <dsp:cNvPr id="0" name=""/>
        <dsp:cNvSpPr/>
      </dsp:nvSpPr>
      <dsp:spPr>
        <a:xfrm>
          <a:off x="3298721" y="1253035"/>
          <a:ext cx="2350612" cy="141036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err="1" smtClean="0"/>
            <a:t>Intermediate</a:t>
          </a:r>
          <a:endParaRPr lang="fr-FR" sz="2900" kern="1200" dirty="0"/>
        </a:p>
      </dsp:txBody>
      <dsp:txXfrm>
        <a:off x="3340029" y="1294343"/>
        <a:ext cx="2267996" cy="1327751"/>
      </dsp:txXfrm>
    </dsp:sp>
    <dsp:sp modelId="{EE41273E-D7D1-44ED-B7E3-EC41BC461C7E}">
      <dsp:nvSpPr>
        <dsp:cNvPr id="0" name=""/>
        <dsp:cNvSpPr/>
      </dsp:nvSpPr>
      <dsp:spPr>
        <a:xfrm>
          <a:off x="5884395" y="1666743"/>
          <a:ext cx="498329" cy="582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5884395" y="1783333"/>
        <a:ext cx="348830" cy="349771"/>
      </dsp:txXfrm>
    </dsp:sp>
    <dsp:sp modelId="{674D933E-E98B-4D96-B52C-4E11B13F3D85}">
      <dsp:nvSpPr>
        <dsp:cNvPr id="0" name=""/>
        <dsp:cNvSpPr/>
      </dsp:nvSpPr>
      <dsp:spPr>
        <a:xfrm>
          <a:off x="6589579" y="1253035"/>
          <a:ext cx="2350612" cy="141036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Client</a:t>
          </a:r>
          <a:endParaRPr lang="fr-FR" sz="2900" kern="1200" dirty="0"/>
        </a:p>
      </dsp:txBody>
      <dsp:txXfrm>
        <a:off x="6630887" y="1294343"/>
        <a:ext cx="2267996" cy="1327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72A6C-E64F-4B7E-8FBE-2848C14561C5}">
      <dsp:nvSpPr>
        <dsp:cNvPr id="0" name=""/>
        <dsp:cNvSpPr/>
      </dsp:nvSpPr>
      <dsp:spPr>
        <a:xfrm>
          <a:off x="1681291" y="568389"/>
          <a:ext cx="3800217" cy="3800217"/>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8AE014-453F-4FDF-9409-95965A1AFD20}">
      <dsp:nvSpPr>
        <dsp:cNvPr id="0" name=""/>
        <dsp:cNvSpPr/>
      </dsp:nvSpPr>
      <dsp:spPr>
        <a:xfrm>
          <a:off x="1681291" y="568389"/>
          <a:ext cx="3800217" cy="3800217"/>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F5D6C-AE5C-4390-9DA4-535D6E62E2F7}">
      <dsp:nvSpPr>
        <dsp:cNvPr id="0" name=""/>
        <dsp:cNvSpPr/>
      </dsp:nvSpPr>
      <dsp:spPr>
        <a:xfrm>
          <a:off x="1681291" y="568389"/>
          <a:ext cx="3800217" cy="3800217"/>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FEE28-E754-4D44-B507-0BF77BCF5AA4}">
      <dsp:nvSpPr>
        <dsp:cNvPr id="0" name=""/>
        <dsp:cNvSpPr/>
      </dsp:nvSpPr>
      <dsp:spPr>
        <a:xfrm>
          <a:off x="1681291" y="568389"/>
          <a:ext cx="3800217" cy="3800217"/>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7A7CA1-ACAC-4F06-AFC1-3CCA8566B93E}">
      <dsp:nvSpPr>
        <dsp:cNvPr id="0" name=""/>
        <dsp:cNvSpPr/>
      </dsp:nvSpPr>
      <dsp:spPr>
        <a:xfrm>
          <a:off x="1681291" y="568389"/>
          <a:ext cx="3800217" cy="3800217"/>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EAC801-9E23-4680-8CE3-6C0B7A379331}">
      <dsp:nvSpPr>
        <dsp:cNvPr id="0" name=""/>
        <dsp:cNvSpPr/>
      </dsp:nvSpPr>
      <dsp:spPr>
        <a:xfrm>
          <a:off x="2707034" y="1594133"/>
          <a:ext cx="1748730" cy="174873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err="1" smtClean="0"/>
            <a:t>Elements</a:t>
          </a:r>
          <a:r>
            <a:rPr lang="fr-FR" sz="2100" kern="1200" dirty="0" smtClean="0"/>
            <a:t> of promotion mix</a:t>
          </a:r>
          <a:endParaRPr lang="fr-FR" sz="2100" kern="1200" dirty="0"/>
        </a:p>
      </dsp:txBody>
      <dsp:txXfrm>
        <a:off x="2963130" y="1850229"/>
        <a:ext cx="1236538" cy="1236538"/>
      </dsp:txXfrm>
    </dsp:sp>
    <dsp:sp modelId="{C2E22D63-70F6-481A-B21A-E2463589F105}">
      <dsp:nvSpPr>
        <dsp:cNvPr id="0" name=""/>
        <dsp:cNvSpPr/>
      </dsp:nvSpPr>
      <dsp:spPr>
        <a:xfrm>
          <a:off x="2969344" y="402"/>
          <a:ext cx="1224111" cy="1224111"/>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Advertising</a:t>
          </a:r>
          <a:endParaRPr lang="fr-FR" sz="1400" kern="1200" dirty="0"/>
        </a:p>
      </dsp:txBody>
      <dsp:txXfrm>
        <a:off x="3148611" y="179669"/>
        <a:ext cx="865577" cy="865577"/>
      </dsp:txXfrm>
    </dsp:sp>
    <dsp:sp modelId="{C38244DE-5D31-4F9F-ACD8-24F295D914BD}">
      <dsp:nvSpPr>
        <dsp:cNvPr id="0" name=""/>
        <dsp:cNvSpPr/>
      </dsp:nvSpPr>
      <dsp:spPr>
        <a:xfrm>
          <a:off x="4734543" y="1282894"/>
          <a:ext cx="1224111" cy="1224111"/>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Sales promotion</a:t>
          </a:r>
          <a:endParaRPr lang="fr-FR" sz="1400" kern="1200" dirty="0"/>
        </a:p>
      </dsp:txBody>
      <dsp:txXfrm>
        <a:off x="4913810" y="1462161"/>
        <a:ext cx="865577" cy="865577"/>
      </dsp:txXfrm>
    </dsp:sp>
    <dsp:sp modelId="{93EF777D-275E-4A53-91FB-E1AC65B8A9F0}">
      <dsp:nvSpPr>
        <dsp:cNvPr id="0" name=""/>
        <dsp:cNvSpPr/>
      </dsp:nvSpPr>
      <dsp:spPr>
        <a:xfrm>
          <a:off x="4060297" y="3358010"/>
          <a:ext cx="1224111" cy="1224111"/>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Personl </a:t>
          </a:r>
          <a:r>
            <a:rPr lang="fr-FR" sz="1400" kern="1200" dirty="0" err="1" smtClean="0"/>
            <a:t>selling</a:t>
          </a:r>
          <a:endParaRPr lang="fr-FR" sz="1400" kern="1200" dirty="0"/>
        </a:p>
      </dsp:txBody>
      <dsp:txXfrm>
        <a:off x="4239564" y="3537277"/>
        <a:ext cx="865577" cy="865577"/>
      </dsp:txXfrm>
    </dsp:sp>
    <dsp:sp modelId="{2C4C70C8-C785-41DA-9BCA-88CBF2D79EAA}">
      <dsp:nvSpPr>
        <dsp:cNvPr id="0" name=""/>
        <dsp:cNvSpPr/>
      </dsp:nvSpPr>
      <dsp:spPr>
        <a:xfrm>
          <a:off x="1878391" y="3358010"/>
          <a:ext cx="1224111" cy="1224111"/>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Public relations</a:t>
          </a:r>
          <a:endParaRPr lang="fr-FR" sz="1400" kern="1200" dirty="0"/>
        </a:p>
      </dsp:txBody>
      <dsp:txXfrm>
        <a:off x="2057658" y="3537277"/>
        <a:ext cx="865577" cy="865577"/>
      </dsp:txXfrm>
    </dsp:sp>
    <dsp:sp modelId="{B102B626-D46E-4B69-9522-FEE5EDEDB668}">
      <dsp:nvSpPr>
        <dsp:cNvPr id="0" name=""/>
        <dsp:cNvSpPr/>
      </dsp:nvSpPr>
      <dsp:spPr>
        <a:xfrm>
          <a:off x="1204144" y="1282894"/>
          <a:ext cx="1224111" cy="1224111"/>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Direct marketing</a:t>
          </a:r>
          <a:endParaRPr lang="fr-FR" sz="1400" kern="1200" dirty="0"/>
        </a:p>
      </dsp:txBody>
      <dsp:txXfrm>
        <a:off x="1383411" y="1462161"/>
        <a:ext cx="865577" cy="8655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2CB5A94-2E9D-4E56-A716-3E4552D77B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C26326D-998B-4A46-AB93-A466D3DC5F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0A83D-8015-44E2-B2B6-320E46297FF0}" type="datetimeFigureOut">
              <a:rPr lang="fr-FR" smtClean="0"/>
              <a:t>28/11/2024</a:t>
            </a:fld>
            <a:endParaRPr lang="fr-FR"/>
          </a:p>
        </p:txBody>
      </p:sp>
      <p:sp>
        <p:nvSpPr>
          <p:cNvPr id="4" name="Espace réservé du pied de page 3">
            <a:extLst>
              <a:ext uri="{FF2B5EF4-FFF2-40B4-BE49-F238E27FC236}">
                <a16:creationId xmlns:a16="http://schemas.microsoft.com/office/drawing/2014/main" id="{8414A5D2-430E-40C0-8847-3945222D10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493651E-9D5F-4AC5-AFDC-4E3FB5DAA2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E3AFA4-4CD8-4DD8-A6AE-935A67CDBE87}" type="slidenum">
              <a:rPr lang="fr-FR" smtClean="0"/>
              <a:t>‹N°›</a:t>
            </a:fld>
            <a:endParaRPr lang="fr-FR"/>
          </a:p>
        </p:txBody>
      </p:sp>
    </p:spTree>
    <p:extLst>
      <p:ext uri="{BB962C8B-B14F-4D97-AF65-F5344CB8AC3E}">
        <p14:creationId xmlns:p14="http://schemas.microsoft.com/office/powerpoint/2010/main" val="1231826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5756F-5DCA-4EDB-BEF5-8FB6921BD519}" type="datetimeFigureOut">
              <a:rPr lang="fr-FR" noProof="0" smtClean="0"/>
              <a:t>28/11/2024</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A980F-47CD-48F0-BDD3-581CC9C4A19B}" type="slidenum">
              <a:rPr lang="fr-FR" noProof="0" smtClean="0"/>
              <a:t>‹N°›</a:t>
            </a:fld>
            <a:endParaRPr lang="fr-FR" noProof="0"/>
          </a:p>
        </p:txBody>
      </p:sp>
    </p:spTree>
    <p:extLst>
      <p:ext uri="{BB962C8B-B14F-4D97-AF65-F5344CB8AC3E}">
        <p14:creationId xmlns:p14="http://schemas.microsoft.com/office/powerpoint/2010/main" val="13032630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23A980F-47CD-48F0-BDD3-581CC9C4A19B}" type="slidenum">
              <a:rPr lang="fr-FR" noProof="0" smtClean="0"/>
              <a:t>1</a:t>
            </a:fld>
            <a:endParaRPr lang="fr-FR" noProof="0"/>
          </a:p>
        </p:txBody>
      </p:sp>
    </p:spTree>
    <p:extLst>
      <p:ext uri="{BB962C8B-B14F-4D97-AF65-F5344CB8AC3E}">
        <p14:creationId xmlns:p14="http://schemas.microsoft.com/office/powerpoint/2010/main" val="211603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3A980F-47CD-48F0-BDD3-581CC9C4A19B}" type="slidenum">
              <a:rPr lang="fr-FR" noProof="0" smtClean="0"/>
              <a:t>28</a:t>
            </a:fld>
            <a:endParaRPr lang="fr-FR" noProof="0"/>
          </a:p>
        </p:txBody>
      </p:sp>
    </p:spTree>
    <p:extLst>
      <p:ext uri="{BB962C8B-B14F-4D97-AF65-F5344CB8AC3E}">
        <p14:creationId xmlns:p14="http://schemas.microsoft.com/office/powerpoint/2010/main" val="295914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23A980F-47CD-48F0-BDD3-581CC9C4A19B}" type="slidenum">
              <a:rPr lang="fr-FR" noProof="0" smtClean="0"/>
              <a:t>45</a:t>
            </a:fld>
            <a:endParaRPr lang="fr-FR" noProof="0"/>
          </a:p>
        </p:txBody>
      </p:sp>
    </p:spTree>
    <p:extLst>
      <p:ext uri="{BB962C8B-B14F-4D97-AF65-F5344CB8AC3E}">
        <p14:creationId xmlns:p14="http://schemas.microsoft.com/office/powerpoint/2010/main" val="12974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915128" y="1788454"/>
            <a:ext cx="8361229" cy="2098226"/>
          </a:xfrm>
        </p:spPr>
        <p:txBody>
          <a:bodyPr rtlCol="0" anchor="b">
            <a:noAutofit/>
          </a:bodyPr>
          <a:lstStyle>
            <a:lvl1pPr algn="ctr">
              <a:defRPr sz="6500" cap="all" baseline="0">
                <a:solidFill>
                  <a:schemeClr val="tx2"/>
                </a:solidFill>
              </a:defRPr>
            </a:lvl1pPr>
          </a:lstStyle>
          <a:p>
            <a:pPr rtl="0"/>
            <a:r>
              <a:rPr lang="fr-FR" noProof="0" smtClean="0"/>
              <a:t>Modifiez le style du titre</a:t>
            </a:r>
            <a:endParaRPr lang="fr-FR" noProof="0"/>
          </a:p>
        </p:txBody>
      </p:sp>
      <p:sp>
        <p:nvSpPr>
          <p:cNvPr id="3" name="Sous-titre 2"/>
          <p:cNvSpPr>
            <a:spLocks noGrp="1"/>
          </p:cNvSpPr>
          <p:nvPr>
            <p:ph type="subTitle" idx="1"/>
          </p:nvPr>
        </p:nvSpPr>
        <p:spPr>
          <a:xfrm>
            <a:off x="2679906" y="3956279"/>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Modifier le style des sous-titres du masque</a:t>
            </a:r>
            <a:endParaRPr lang="fr-FR" noProof="0"/>
          </a:p>
        </p:txBody>
      </p:sp>
      <p:sp>
        <p:nvSpPr>
          <p:cNvPr id="4" name="Espace réservé à la date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4F5BB8F6-5F67-4F7E-A58A-0E224E80927C}" type="datetime1">
              <a:rPr lang="fr-FR" noProof="0" smtClean="0"/>
              <a:t>28/11/2024</a:t>
            </a:fld>
            <a:endParaRPr lang="fr-FR" noProof="0"/>
          </a:p>
        </p:txBody>
      </p:sp>
      <p:sp>
        <p:nvSpPr>
          <p:cNvPr id="5" name="Espace réservé au pied de page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endParaRPr lang="fr-FR" noProof="0"/>
          </a:p>
        </p:txBody>
      </p:sp>
      <p:sp>
        <p:nvSpPr>
          <p:cNvPr id="6" name="Espace réservé du numéro de diapositive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69E57DC2-970A-4B3E-BB1C-7A09969E49DF}" type="slidenum">
              <a:rPr lang="fr-FR" noProof="0" smtClean="0"/>
              <a:pPr rtl="0"/>
              <a:t>‹N°›</a:t>
            </a:fld>
            <a:endParaRPr lang="fr-FR" noProof="0"/>
          </a:p>
        </p:txBody>
      </p:sp>
      <p:grpSp>
        <p:nvGrpSpPr>
          <p:cNvPr id="7" name="Groupe 6"/>
          <p:cNvGrpSpPr/>
          <p:nvPr/>
        </p:nvGrpSpPr>
        <p:grpSpPr>
          <a:xfrm>
            <a:off x="752858" y="744469"/>
            <a:ext cx="10674117" cy="5349671"/>
            <a:chOff x="752858" y="744469"/>
            <a:chExt cx="10674117" cy="5349671"/>
          </a:xfrm>
        </p:grpSpPr>
        <p:sp>
          <p:nvSpPr>
            <p:cNvPr id="11" name="Forme libre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orme libre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a:xfrm>
            <a:off x="1371600" y="2295525"/>
            <a:ext cx="9601200" cy="3571875"/>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CA8D4E55-C72B-4B08-A56A-6742C8CA1A7B}" type="datetime1">
              <a:rPr lang="fr-FR" noProof="0" smtClean="0"/>
              <a:t>28/11/2024</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596561" y="624156"/>
            <a:ext cx="1565766" cy="5243244"/>
          </a:xfrm>
        </p:spPr>
        <p:txBody>
          <a:bodyPr vert="eaVert"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a:xfrm>
            <a:off x="1371600" y="624156"/>
            <a:ext cx="8179641" cy="5243244"/>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E5FBF720-379D-4867-9439-EFDCF176127C}" type="datetime1">
              <a:rPr lang="fr-FR" noProof="0" smtClean="0"/>
              <a:t>28/11/2024</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9DD8CC44-8D34-4B59-83E6-12DBEE060752}" type="datetime1">
              <a:rPr lang="fr-FR" noProof="0" smtClean="0"/>
              <a:t>28/11/2024</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65025" y="1301360"/>
            <a:ext cx="9612971" cy="2852737"/>
          </a:xfrm>
        </p:spPr>
        <p:txBody>
          <a:bodyPr rtlCol="0" anchor="b">
            <a:normAutofit/>
          </a:bodyPr>
          <a:lstStyle>
            <a:lvl1pPr algn="r">
              <a:defRPr sz="7200" cap="all" baseline="0">
                <a:solidFill>
                  <a:schemeClr val="tx2"/>
                </a:solidFill>
              </a:defRPr>
            </a:lvl1pPr>
          </a:lstStyle>
          <a:p>
            <a:pPr rtl="0"/>
            <a:r>
              <a:rPr lang="fr-FR" noProof="0" smtClean="0"/>
              <a:t>Modifiez le style du titre</a:t>
            </a:r>
            <a:endParaRPr lang="fr-FR" noProof="0"/>
          </a:p>
        </p:txBody>
      </p:sp>
      <p:sp>
        <p:nvSpPr>
          <p:cNvPr id="3" name="Espace réservé au texte 2"/>
          <p:cNvSpPr>
            <a:spLocks noGrp="1"/>
          </p:cNvSpPr>
          <p:nvPr>
            <p:ph type="body" idx="1" hasCustomPrompt="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F17F67A5-701C-4462-B115-FBCC29301C0B}" type="datetime1">
              <a:rPr lang="fr-FR" noProof="0" smtClean="0"/>
              <a:t>28/11/2024</a:t>
            </a:fld>
            <a:endParaRPr lang="fr-FR" noProof="0"/>
          </a:p>
        </p:txBody>
      </p:sp>
      <p:sp>
        <p:nvSpPr>
          <p:cNvPr id="5" name="Espace réservé au pied de page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endParaRPr lang="fr-FR" noProof="0"/>
          </a:p>
        </p:txBody>
      </p:sp>
      <p:sp>
        <p:nvSpPr>
          <p:cNvPr id="6" name="Espace réservé du numéro de diapositive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69E57DC2-970A-4B3E-BB1C-7A09969E49DF}" type="slidenum">
              <a:rPr lang="fr-FR" noProof="0" smtClean="0"/>
              <a:pPr rtl="0"/>
              <a:t>‹N°›</a:t>
            </a:fld>
            <a:endParaRPr lang="fr-FR" noProof="0"/>
          </a:p>
        </p:txBody>
      </p:sp>
      <p:sp>
        <p:nvSpPr>
          <p:cNvPr id="7" name="Forme libre 6" title="Repère de rognage"/>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solidFill>
                  <a:schemeClr val="tx2"/>
                </a:solidFill>
              </a:defRPr>
            </a:lvl1pPr>
          </a:lstStyle>
          <a:p>
            <a:pPr rtl="0"/>
            <a:r>
              <a:rPr lang="fr-FR" noProof="0" smtClean="0"/>
              <a:t>Modifiez le style du titre</a:t>
            </a:r>
            <a:endParaRPr lang="fr-FR" noProof="0"/>
          </a:p>
        </p:txBody>
      </p:sp>
      <p:sp>
        <p:nvSpPr>
          <p:cNvPr id="3" name="Espace réservé du contenu 2"/>
          <p:cNvSpPr>
            <a:spLocks noGrp="1"/>
          </p:cNvSpPr>
          <p:nvPr>
            <p:ph sz="half" idx="1" hasCustomPrompt="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E134E321-4EA5-4124-8F70-7F2E5E9623F3}" type="datetime1">
              <a:rPr lang="fr-FR" noProof="0" smtClean="0"/>
              <a:t>28/11/2024</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1485900"/>
          </a:xfrm>
        </p:spPr>
        <p:txBody>
          <a:bodyPr rtlCol="0"/>
          <a:lstStyle>
            <a:lvl1pPr>
              <a:defRPr>
                <a:solidFill>
                  <a:schemeClr val="tx2"/>
                </a:solidFill>
              </a:defRPr>
            </a:lvl1pPr>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3472D543-CD4C-481C-B130-636430CEEC36}" type="datetime1">
              <a:rPr lang="fr-FR" noProof="0" smtClean="0"/>
              <a:t>28/11/2024</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à la date 2"/>
          <p:cNvSpPr>
            <a:spLocks noGrp="1"/>
          </p:cNvSpPr>
          <p:nvPr>
            <p:ph type="dt" sz="half" idx="10"/>
          </p:nvPr>
        </p:nvSpPr>
        <p:spPr/>
        <p:txBody>
          <a:bodyPr rtlCol="0"/>
          <a:lstStyle/>
          <a:p>
            <a:pPr rtl="0"/>
            <a:fld id="{C8AFF292-A285-4FA4-A5D4-8FC95A89C0F7}" type="datetime1">
              <a:rPr lang="fr-FR" noProof="0" smtClean="0"/>
              <a:t>28/11/2024</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5958114F-BF91-4864-A49C-E5D78336A482}" type="datetime1">
              <a:rPr lang="fr-FR" noProof="0" smtClean="0"/>
              <a:t>28/11/2024</a:t>
            </a:fld>
            <a:endParaRPr lang="fr-FR" noProof="0"/>
          </a:p>
        </p:txBody>
      </p:sp>
      <p:sp>
        <p:nvSpPr>
          <p:cNvPr id="3" name="Espace réservé a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Forme d’arrière-plan"/>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723900" y="685800"/>
            <a:ext cx="3855720" cy="2157884"/>
          </a:xfrm>
        </p:spPr>
        <p:txBody>
          <a:bodyPr rtlCol="0" anchor="t">
            <a:noAutofit/>
          </a:bodyPr>
          <a:lstStyle>
            <a:lvl1pPr>
              <a:lnSpc>
                <a:spcPct val="84000"/>
              </a:lnSpc>
              <a:defRPr sz="4800" baseline="0">
                <a:solidFill>
                  <a:schemeClr val="tx2"/>
                </a:solidFill>
              </a:defRPr>
            </a:lvl1pPr>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a:xfrm>
            <a:off x="6256020" y="685801"/>
            <a:ext cx="5212080" cy="5175250"/>
          </a:xfrm>
        </p:spPr>
        <p:txBody>
          <a:bodyPr rtlCol="0"/>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723900" y="2856344"/>
            <a:ext cx="3855720" cy="3011056"/>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0D800192-A59D-4B4E-A31D-E16C7EF24427}" type="datetime1">
              <a:rPr lang="fr-FR" noProof="0" smtClean="0"/>
              <a:t>28/11/2024</a:t>
            </a:fld>
            <a:endParaRPr lang="fr-FR" noProof="0"/>
          </a:p>
        </p:txBody>
      </p:sp>
      <p:sp>
        <p:nvSpPr>
          <p:cNvPr id="6" name="Espace réservé au pied de page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fr-FR" noProof="0"/>
          </a:p>
        </p:txBody>
      </p:sp>
      <p:sp>
        <p:nvSpPr>
          <p:cNvPr id="7" name="Espace réservé du numéro de diapositive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fr-FR" noProof="0" smtClean="0"/>
              <a:pPr rtl="0"/>
              <a:t>‹N°›</a:t>
            </a:fld>
            <a:endParaRPr lang="fr-FR" noProof="0"/>
          </a:p>
        </p:txBody>
      </p:sp>
      <p:sp>
        <p:nvSpPr>
          <p:cNvPr id="9" name="Rectangle 8" title="Barre de séparatio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Forme d’arrière-plan"/>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723900" y="685800"/>
            <a:ext cx="3855720" cy="2157884"/>
          </a:xfrm>
        </p:spPr>
        <p:txBody>
          <a:bodyPr rtlCol="0" anchor="t">
            <a:normAutofit/>
          </a:bodyPr>
          <a:lstStyle>
            <a:lvl1pPr>
              <a:lnSpc>
                <a:spcPct val="84000"/>
              </a:lnSpc>
              <a:defRPr sz="4800" baseline="0"/>
            </a:lvl1pPr>
          </a:lstStyle>
          <a:p>
            <a:pPr rtl="0"/>
            <a:r>
              <a:rPr lang="fr-FR" noProof="0" smtClean="0"/>
              <a:t>Modifiez le style du titre</a:t>
            </a:r>
            <a:endParaRPr lang="fr-FR" noProof="0"/>
          </a:p>
        </p:txBody>
      </p:sp>
      <p:sp>
        <p:nvSpPr>
          <p:cNvPr id="3" name="Espace réservé d’image 2"/>
          <p:cNvSpPr>
            <a:spLocks noGrp="1" noChangeAspect="1"/>
          </p:cNvSpPr>
          <p:nvPr>
            <p:ph type="pic" idx="1" hasCustomPrompt="1"/>
          </p:nvPr>
        </p:nvSpPr>
        <p:spPr>
          <a:xfrm>
            <a:off x="5532120" y="0"/>
            <a:ext cx="6659880" cy="6857999"/>
          </a:xfrm>
        </p:spPr>
        <p:txBody>
          <a:bodyPr rtlCol="0"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723900" y="2855968"/>
            <a:ext cx="3855720" cy="3011432"/>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C9B8476D-A66F-4EA5-A966-AC9E4549D6E9}" type="datetime1">
              <a:rPr lang="fr-FR" noProof="0" smtClean="0"/>
              <a:t>28/11/2024</a:t>
            </a:fld>
            <a:endParaRPr lang="fr-FR" noProof="0"/>
          </a:p>
        </p:txBody>
      </p:sp>
      <p:sp>
        <p:nvSpPr>
          <p:cNvPr id="6" name="Espace réservé au pied de page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fr-FR" noProof="0"/>
          </a:p>
        </p:txBody>
      </p:sp>
      <p:sp>
        <p:nvSpPr>
          <p:cNvPr id="7" name="Espace réservé du numéro de diapositive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fr-FR" noProof="0" smtClean="0"/>
              <a:pPr rtl="0"/>
              <a:t>‹N°›</a:t>
            </a:fld>
            <a:endParaRPr lang="fr-FR" noProof="0"/>
          </a:p>
        </p:txBody>
      </p:sp>
      <p:sp>
        <p:nvSpPr>
          <p:cNvPr id="9" name="Rectangle 8" title="Barre de séparatio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fr-FR" noProof="0"/>
              <a:t>Modifiez le style du titre</a:t>
            </a:r>
          </a:p>
        </p:txBody>
      </p:sp>
      <p:sp>
        <p:nvSpPr>
          <p:cNvPr id="3" name="Espace réservé du texte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à la date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29E2DDB0-2CD9-4718-AAD8-6BF2D8C07550}" type="datetime1">
              <a:rPr lang="fr-FR" noProof="0" smtClean="0"/>
              <a:t>28/11/2024</a:t>
            </a:fld>
            <a:endParaRPr lang="fr-FR" noProof="0"/>
          </a:p>
        </p:txBody>
      </p:sp>
      <p:sp>
        <p:nvSpPr>
          <p:cNvPr id="5" name="Espace réservé au pied de page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fr-FR" noProof="0"/>
          </a:p>
        </p:txBody>
      </p:sp>
      <p:sp>
        <p:nvSpPr>
          <p:cNvPr id="6" name="Espace réservé du numéro de diapositive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69E57DC2-970A-4B3E-BB1C-7A09969E49DF}" type="slidenum">
              <a:rPr lang="fr-FR" noProof="0" smtClean="0"/>
              <a:pPr/>
              <a:t>‹N°›</a:t>
            </a:fld>
            <a:endParaRPr lang="fr-FR" noProof="0"/>
          </a:p>
        </p:txBody>
      </p:sp>
      <p:sp>
        <p:nvSpPr>
          <p:cNvPr id="9" name="Rectangle 8" title="Barre latérale"/>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Image 24" descr="personne portant un cartable et regardant les montagne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2" name="Forme libre 6">
            <a:extLst>
              <a:ext uri="{FF2B5EF4-FFF2-40B4-BE49-F238E27FC236}">
                <a16:creationId xmlns:a16="http://schemas.microsoft.com/office/drawing/2014/main" id="{69C1BB7B-F21E-41A2-B30C-D8507B96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orme libre 6">
            <a:extLst>
              <a:ext uri="{FF2B5EF4-FFF2-40B4-BE49-F238E27FC236}">
                <a16:creationId xmlns:a16="http://schemas.microsoft.com/office/drawing/2014/main" id="{DF6D7DDE-F8A1-4105-9729-F9EB5F81A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r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rtlCol="0">
            <a:noAutofit/>
          </a:bodyPr>
          <a:lstStyle/>
          <a:p>
            <a:pPr rtl="0"/>
            <a:r>
              <a:rPr lang="fr-FR" sz="6500" dirty="0" smtClean="0">
                <a:solidFill>
                  <a:schemeClr val="bg2"/>
                </a:solidFill>
              </a:rPr>
              <a:t>Management of </a:t>
            </a:r>
            <a:r>
              <a:rPr lang="fr-FR" sz="6500" dirty="0" err="1" smtClean="0">
                <a:solidFill>
                  <a:schemeClr val="bg2"/>
                </a:solidFill>
              </a:rPr>
              <a:t>tourism</a:t>
            </a:r>
            <a:r>
              <a:rPr lang="fr-FR" sz="6500" dirty="0" smtClean="0">
                <a:solidFill>
                  <a:schemeClr val="bg2"/>
                </a:solidFill>
              </a:rPr>
              <a:t> </a:t>
            </a:r>
            <a:r>
              <a:rPr lang="fr-FR" sz="6500" dirty="0" err="1" smtClean="0">
                <a:solidFill>
                  <a:schemeClr val="bg2"/>
                </a:solidFill>
              </a:rPr>
              <a:t>companies</a:t>
            </a:r>
            <a:endParaRPr lang="fr-FR" sz="6500" dirty="0">
              <a:solidFill>
                <a:schemeClr val="bg2"/>
              </a:solidFill>
            </a:endParaRPr>
          </a:p>
        </p:txBody>
      </p:sp>
      <p:sp>
        <p:nvSpPr>
          <p:cNvPr id="4" name="Sous-titre 3">
            <a:extLst>
              <a:ext uri="{FF2B5EF4-FFF2-40B4-BE49-F238E27FC236}">
                <a16:creationId xmlns:a16="http://schemas.microsoft.com/office/drawing/2014/main" id="{6E661E49-0788-40C2-A5B6-638ADED71159}"/>
              </a:ext>
            </a:extLst>
          </p:cNvPr>
          <p:cNvSpPr>
            <a:spLocks noGrp="1"/>
          </p:cNvSpPr>
          <p:nvPr>
            <p:ph type="subTitle" idx="1"/>
          </p:nvPr>
        </p:nvSpPr>
        <p:spPr>
          <a:xfrm>
            <a:off x="2679906" y="3956279"/>
            <a:ext cx="6831673" cy="1086237"/>
          </a:xfrm>
        </p:spPr>
        <p:txBody>
          <a:bodyPr rtlCol="0">
            <a:normAutofit fontScale="92500" lnSpcReduction="10000"/>
          </a:bodyPr>
          <a:lstStyle/>
          <a:p>
            <a:pPr rtl="0"/>
            <a:r>
              <a:rPr lang="fr-FR" dirty="0" smtClean="0">
                <a:solidFill>
                  <a:schemeClr val="bg2"/>
                </a:solidFill>
              </a:rPr>
              <a:t>For </a:t>
            </a:r>
            <a:r>
              <a:rPr lang="fr-FR" dirty="0" err="1" smtClean="0">
                <a:solidFill>
                  <a:schemeClr val="bg2"/>
                </a:solidFill>
              </a:rPr>
              <a:t>Master’s</a:t>
            </a:r>
            <a:r>
              <a:rPr lang="fr-FR" dirty="0" smtClean="0">
                <a:solidFill>
                  <a:schemeClr val="bg2"/>
                </a:solidFill>
              </a:rPr>
              <a:t> </a:t>
            </a:r>
            <a:r>
              <a:rPr lang="fr-FR" dirty="0" err="1" smtClean="0">
                <a:solidFill>
                  <a:schemeClr val="bg2"/>
                </a:solidFill>
              </a:rPr>
              <a:t>students</a:t>
            </a:r>
            <a:endParaRPr lang="fr-FR" dirty="0" smtClean="0">
              <a:solidFill>
                <a:schemeClr val="bg2"/>
              </a:solidFill>
            </a:endParaRPr>
          </a:p>
          <a:p>
            <a:pPr rtl="0"/>
            <a:r>
              <a:rPr lang="fr-FR" dirty="0" smtClean="0">
                <a:solidFill>
                  <a:schemeClr val="bg2"/>
                </a:solidFill>
              </a:rPr>
              <a:t>2024-2025</a:t>
            </a:r>
          </a:p>
          <a:p>
            <a:pPr rtl="0"/>
            <a:r>
              <a:rPr lang="fr-FR" dirty="0" err="1" smtClean="0">
                <a:solidFill>
                  <a:schemeClr val="bg2"/>
                </a:solidFill>
              </a:rPr>
              <a:t>Dr.GOURI</a:t>
            </a:r>
            <a:r>
              <a:rPr lang="fr-FR" dirty="0" smtClean="0">
                <a:solidFill>
                  <a:schemeClr val="bg2"/>
                </a:solidFill>
              </a:rPr>
              <a:t> M</a:t>
            </a:r>
            <a:endParaRPr lang="fr-FR" dirty="0">
              <a:solidFill>
                <a:schemeClr val="bg2"/>
              </a:solidFill>
            </a:endParaRPr>
          </a:p>
          <a:p>
            <a:pPr rtl="0"/>
            <a:endParaRPr lang="fr-FR" dirty="0">
              <a:solidFill>
                <a:schemeClr val="bg2"/>
              </a:solidFill>
            </a:endParaRPr>
          </a:p>
        </p:txBody>
      </p:sp>
      <p:sp>
        <p:nvSpPr>
          <p:cNvPr id="8" name="Sous-titre 3">
            <a:extLst>
              <a:ext uri="{FF2B5EF4-FFF2-40B4-BE49-F238E27FC236}">
                <a16:creationId xmlns:a16="http://schemas.microsoft.com/office/drawing/2014/main" id="{6E661E49-0788-40C2-A5B6-638ADED71159}"/>
              </a:ext>
            </a:extLst>
          </p:cNvPr>
          <p:cNvSpPr txBox="1">
            <a:spLocks/>
          </p:cNvSpPr>
          <p:nvPr/>
        </p:nvSpPr>
        <p:spPr>
          <a:xfrm>
            <a:off x="2390692" y="6161856"/>
            <a:ext cx="6831673" cy="628428"/>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fr-FR" dirty="0" err="1" smtClean="0">
                <a:solidFill>
                  <a:schemeClr val="bg2"/>
                </a:solidFill>
              </a:rPr>
              <a:t>Faculty</a:t>
            </a:r>
            <a:r>
              <a:rPr lang="fr-FR" dirty="0" smtClean="0">
                <a:solidFill>
                  <a:schemeClr val="bg2"/>
                </a:solidFill>
              </a:rPr>
              <a:t> of </a:t>
            </a:r>
            <a:r>
              <a:rPr lang="fr-FR" dirty="0" err="1" smtClean="0">
                <a:solidFill>
                  <a:schemeClr val="bg2"/>
                </a:solidFill>
              </a:rPr>
              <a:t>economics-Badji</a:t>
            </a:r>
            <a:r>
              <a:rPr lang="fr-FR" dirty="0" smtClean="0">
                <a:solidFill>
                  <a:schemeClr val="bg2"/>
                </a:solidFill>
              </a:rPr>
              <a:t> Mokhtar </a:t>
            </a:r>
            <a:r>
              <a:rPr lang="fr-FR" dirty="0" err="1" smtClean="0">
                <a:solidFill>
                  <a:schemeClr val="bg2"/>
                </a:solidFill>
              </a:rPr>
              <a:t>university</a:t>
            </a:r>
            <a:endParaRPr lang="fr-FR" dirty="0" smtClean="0">
              <a:solidFill>
                <a:schemeClr val="bg2"/>
              </a:solidFill>
            </a:endParaRPr>
          </a:p>
          <a:p>
            <a:endParaRPr lang="fr-FR" dirty="0">
              <a:solidFill>
                <a:schemeClr val="bg2"/>
              </a:solidFill>
            </a:endParaRPr>
          </a:p>
        </p:txBody>
      </p:sp>
    </p:spTree>
    <p:extLst>
      <p:ext uri="{BB962C8B-B14F-4D97-AF65-F5344CB8AC3E}">
        <p14:creationId xmlns:p14="http://schemas.microsoft.com/office/powerpoint/2010/main" val="154658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6000" b="1" i="1" dirty="0" smtClean="0"/>
              <a:t>CHAPTER 03</a:t>
            </a:r>
          </a:p>
          <a:p>
            <a:pPr marL="0" indent="0" algn="ctr">
              <a:buNone/>
            </a:pPr>
            <a:r>
              <a:rPr lang="fr-FR" sz="6000" b="1" i="1" dirty="0" smtClean="0"/>
              <a:t>Management of </a:t>
            </a:r>
            <a:r>
              <a:rPr lang="fr-FR" sz="6000" b="1" i="1" dirty="0" err="1" smtClean="0"/>
              <a:t>tourism</a:t>
            </a:r>
            <a:r>
              <a:rPr lang="fr-FR" sz="6000" b="1" i="1" dirty="0" smtClean="0"/>
              <a:t> offices</a:t>
            </a:r>
            <a:endParaRPr lang="fr-FR" sz="6000" b="1" i="1" dirty="0"/>
          </a:p>
        </p:txBody>
      </p:sp>
    </p:spTree>
    <p:extLst>
      <p:ext uri="{BB962C8B-B14F-4D97-AF65-F5344CB8AC3E}">
        <p14:creationId xmlns:p14="http://schemas.microsoft.com/office/powerpoint/2010/main" val="2557493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1.Tourism offices: </a:t>
            </a:r>
            <a:r>
              <a:rPr lang="fr-FR" dirty="0" err="1" smtClean="0"/>
              <a:t>Definition</a:t>
            </a:r>
            <a:endParaRPr lang="fr-FR" dirty="0"/>
          </a:p>
        </p:txBody>
      </p:sp>
      <p:sp>
        <p:nvSpPr>
          <p:cNvPr id="3" name="Espace réservé du contenu 2"/>
          <p:cNvSpPr>
            <a:spLocks noGrp="1"/>
          </p:cNvSpPr>
          <p:nvPr>
            <p:ph idx="1"/>
          </p:nvPr>
        </p:nvSpPr>
        <p:spPr>
          <a:xfrm>
            <a:off x="1371600" y="2171700"/>
            <a:ext cx="10572750" cy="4408714"/>
          </a:xfrm>
        </p:spPr>
        <p:txBody>
          <a:bodyPr>
            <a:normAutofit lnSpcReduction="10000"/>
          </a:bodyPr>
          <a:lstStyle/>
          <a:p>
            <a:r>
              <a:rPr lang="en-US" sz="3200" dirty="0"/>
              <a:t>The tourist office is an independent organization that deals with tourism in a region. It is affiliated </a:t>
            </a:r>
            <a:r>
              <a:rPr lang="en-US" sz="3200" dirty="0" smtClean="0"/>
              <a:t>to </a:t>
            </a:r>
            <a:r>
              <a:rPr lang="en-US" sz="3200" dirty="0"/>
              <a:t>the Ministry of Tourism and follows an action plan</a:t>
            </a:r>
            <a:r>
              <a:rPr lang="en-US" sz="3200" dirty="0" smtClean="0"/>
              <a:t>.</a:t>
            </a:r>
          </a:p>
          <a:p>
            <a:r>
              <a:rPr lang="en-US" sz="3200" dirty="0" smtClean="0"/>
              <a:t>Characteristics:</a:t>
            </a:r>
          </a:p>
          <a:p>
            <a:pPr>
              <a:buFont typeface="Wingdings" panose="05000000000000000000" pitchFamily="2" charset="2"/>
              <a:buChar char="ü"/>
            </a:pPr>
            <a:r>
              <a:rPr lang="en-US" sz="3200" dirty="0" smtClean="0"/>
              <a:t>Autonomy</a:t>
            </a:r>
            <a:endParaRPr lang="en-US" sz="3200" dirty="0"/>
          </a:p>
          <a:p>
            <a:pPr>
              <a:buFont typeface="Wingdings" panose="05000000000000000000" pitchFamily="2" charset="2"/>
              <a:buChar char="ü"/>
            </a:pPr>
            <a:r>
              <a:rPr lang="en-US" sz="3200" dirty="0" smtClean="0"/>
              <a:t>Specific budget</a:t>
            </a:r>
          </a:p>
          <a:p>
            <a:pPr>
              <a:buFont typeface="Wingdings" panose="05000000000000000000" pitchFamily="2" charset="2"/>
              <a:buChar char="ü"/>
            </a:pPr>
            <a:r>
              <a:rPr lang="en-US" sz="3200" dirty="0" smtClean="0"/>
              <a:t>Tourist activity</a:t>
            </a:r>
          </a:p>
          <a:p>
            <a:pPr>
              <a:buFont typeface="Wingdings" panose="05000000000000000000" pitchFamily="2" charset="2"/>
              <a:buChar char="ü"/>
            </a:pPr>
            <a:r>
              <a:rPr lang="en-US" sz="3200" dirty="0" smtClean="0"/>
              <a:t>General action plan</a:t>
            </a:r>
          </a:p>
          <a:p>
            <a:endParaRPr lang="fr-FR" dirty="0"/>
          </a:p>
        </p:txBody>
      </p:sp>
    </p:spTree>
    <p:extLst>
      <p:ext uri="{BB962C8B-B14F-4D97-AF65-F5344CB8AC3E}">
        <p14:creationId xmlns:p14="http://schemas.microsoft.com/office/powerpoint/2010/main" val="3669184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2.Tourism </a:t>
            </a:r>
            <a:r>
              <a:rPr lang="fr-FR" dirty="0" smtClean="0"/>
              <a:t>offices</a:t>
            </a:r>
            <a:r>
              <a:rPr lang="fr-FR" dirty="0"/>
              <a:t>: </a:t>
            </a:r>
            <a:r>
              <a:rPr lang="fr-FR" dirty="0" err="1" smtClean="0"/>
              <a:t>Differences</a:t>
            </a:r>
            <a:r>
              <a:rPr lang="fr-FR" dirty="0" smtClean="0"/>
              <a:t> </a:t>
            </a:r>
            <a:r>
              <a:rPr lang="fr-FR" dirty="0" err="1" smtClean="0"/>
              <a:t>with</a:t>
            </a:r>
            <a:r>
              <a:rPr lang="fr-FR" dirty="0" smtClean="0"/>
              <a:t> </a:t>
            </a:r>
            <a:r>
              <a:rPr lang="fr-FR" dirty="0" err="1" smtClean="0"/>
              <a:t>Travel</a:t>
            </a:r>
            <a:r>
              <a:rPr lang="fr-FR" dirty="0" smtClean="0"/>
              <a:t> </a:t>
            </a:r>
            <a:r>
              <a:rPr lang="fr-FR" dirty="0" err="1" smtClean="0"/>
              <a:t>agencies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61509276"/>
              </p:ext>
            </p:extLst>
          </p:nvPr>
        </p:nvGraphicFramePr>
        <p:xfrm>
          <a:off x="876300" y="2438400"/>
          <a:ext cx="10915651" cy="3981451"/>
        </p:xfrm>
        <a:graphic>
          <a:graphicData uri="http://schemas.openxmlformats.org/drawingml/2006/table">
            <a:tbl>
              <a:tblPr firstRow="1" firstCol="1" bandRow="1">
                <a:tableStyleId>{9D7B26C5-4107-4FEC-AEDC-1716B250A1EF}</a:tableStyleId>
              </a:tblPr>
              <a:tblGrid>
                <a:gridCol w="2215284">
                  <a:extLst>
                    <a:ext uri="{9D8B030D-6E8A-4147-A177-3AD203B41FA5}">
                      <a16:colId xmlns:a16="http://schemas.microsoft.com/office/drawing/2014/main" val="3857377624"/>
                    </a:ext>
                  </a:extLst>
                </a:gridCol>
                <a:gridCol w="4290678">
                  <a:extLst>
                    <a:ext uri="{9D8B030D-6E8A-4147-A177-3AD203B41FA5}">
                      <a16:colId xmlns:a16="http://schemas.microsoft.com/office/drawing/2014/main" val="4218225191"/>
                    </a:ext>
                  </a:extLst>
                </a:gridCol>
                <a:gridCol w="4409689">
                  <a:extLst>
                    <a:ext uri="{9D8B030D-6E8A-4147-A177-3AD203B41FA5}">
                      <a16:colId xmlns:a16="http://schemas.microsoft.com/office/drawing/2014/main" val="8313481"/>
                    </a:ext>
                  </a:extLst>
                </a:gridCol>
              </a:tblGrid>
              <a:tr h="556119">
                <a:tc>
                  <a:txBody>
                    <a:bodyPr/>
                    <a:lstStyle/>
                    <a:p>
                      <a:pPr algn="ctr">
                        <a:lnSpc>
                          <a:spcPct val="107000"/>
                        </a:lnSpc>
                        <a:spcAft>
                          <a:spcPts val="0"/>
                        </a:spcAft>
                      </a:pPr>
                      <a:r>
                        <a:rPr lang="en-US" sz="20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2000">
                          <a:effectLst/>
                        </a:rPr>
                        <a:t>Tourism office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2000" dirty="0">
                          <a:effectLst/>
                        </a:rPr>
                        <a:t>Travel agency</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9306283"/>
                  </a:ext>
                </a:extLst>
              </a:tr>
              <a:tr h="856333">
                <a:tc>
                  <a:txBody>
                    <a:bodyPr/>
                    <a:lstStyle/>
                    <a:p>
                      <a:pPr algn="ctr">
                        <a:lnSpc>
                          <a:spcPct val="107000"/>
                        </a:lnSpc>
                        <a:spcAft>
                          <a:spcPts val="0"/>
                        </a:spcAft>
                      </a:pPr>
                      <a:r>
                        <a:rPr lang="en-US" sz="2000">
                          <a:effectLst/>
                        </a:rPr>
                        <a:t>Nature of the organism</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a:effectLst/>
                        </a:rPr>
                        <a:t>State organization</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a:effectLst/>
                        </a:rPr>
                        <a:t>private company</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1270196"/>
                  </a:ext>
                </a:extLst>
              </a:tr>
              <a:tr h="417195">
                <a:tc>
                  <a:txBody>
                    <a:bodyPr/>
                    <a:lstStyle/>
                    <a:p>
                      <a:pPr algn="ctr">
                        <a:lnSpc>
                          <a:spcPct val="107000"/>
                        </a:lnSpc>
                        <a:spcAft>
                          <a:spcPts val="0"/>
                        </a:spcAft>
                      </a:pPr>
                      <a:r>
                        <a:rPr lang="en-US" sz="2000">
                          <a:effectLst/>
                        </a:rPr>
                        <a:t>Free/paid service</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a:effectLst/>
                        </a:rPr>
                        <a:t>Free services</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a:effectLst/>
                        </a:rPr>
                        <a:t>Paid services</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2649376"/>
                  </a:ext>
                </a:extLst>
              </a:tr>
              <a:tr h="856333">
                <a:tc>
                  <a:txBody>
                    <a:bodyPr/>
                    <a:lstStyle/>
                    <a:p>
                      <a:pPr algn="ctr">
                        <a:lnSpc>
                          <a:spcPct val="107000"/>
                        </a:lnSpc>
                        <a:spcAft>
                          <a:spcPts val="0"/>
                        </a:spcAft>
                      </a:pPr>
                      <a:r>
                        <a:rPr lang="en-US" sz="2000">
                          <a:effectLst/>
                        </a:rPr>
                        <a:t>Objective</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a:effectLst/>
                        </a:rPr>
                        <a:t>The objective is the promotion of national tourism</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a:effectLst/>
                        </a:rPr>
                        <a:t>The objective is profitability</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03750865"/>
                  </a:ext>
                </a:extLst>
              </a:tr>
              <a:tr h="1295471">
                <a:tc>
                  <a:txBody>
                    <a:bodyPr/>
                    <a:lstStyle/>
                    <a:p>
                      <a:pPr algn="ctr">
                        <a:lnSpc>
                          <a:spcPct val="107000"/>
                        </a:lnSpc>
                        <a:spcAft>
                          <a:spcPts val="0"/>
                        </a:spcAft>
                      </a:pPr>
                      <a:r>
                        <a:rPr lang="en-US" sz="2000">
                          <a:effectLst/>
                        </a:rPr>
                        <a:t>Execution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dirty="0">
                          <a:effectLst/>
                        </a:rPr>
                        <a:t>He does not carry out tourist activities by himself, He </a:t>
                      </a:r>
                      <a:r>
                        <a:rPr lang="en-US" sz="2000" dirty="0" smtClean="0">
                          <a:effectLst/>
                        </a:rPr>
                        <a:t>promotes</a:t>
                      </a:r>
                      <a:r>
                        <a:rPr lang="en-US" sz="2000" baseline="0" dirty="0" smtClean="0">
                          <a:effectLst/>
                        </a:rPr>
                        <a:t> tourism</a:t>
                      </a:r>
                      <a:endParaRPr lang="fr-FR" sz="2000" dirty="0">
                        <a:effectLst/>
                      </a:endParaRPr>
                    </a:p>
                    <a:p>
                      <a:pPr>
                        <a:lnSpc>
                          <a:spcPct val="107000"/>
                        </a:lnSpc>
                        <a:spcAft>
                          <a:spcPts val="0"/>
                        </a:spcAft>
                      </a:pPr>
                      <a:r>
                        <a:rPr lang="en-US"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2000" dirty="0">
                          <a:effectLst/>
                        </a:rPr>
                        <a:t>He </a:t>
                      </a:r>
                      <a:r>
                        <a:rPr lang="en-US" sz="2000" dirty="0" err="1">
                          <a:effectLst/>
                        </a:rPr>
                        <a:t>excutes</a:t>
                      </a:r>
                      <a:r>
                        <a:rPr lang="en-US" sz="2000" dirty="0">
                          <a:effectLst/>
                        </a:rPr>
                        <a:t> out tourist activities by himself</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2255526"/>
                  </a:ext>
                </a:extLst>
              </a:tr>
            </a:tbl>
          </a:graphicData>
        </a:graphic>
      </p:graphicFrame>
    </p:spTree>
    <p:extLst>
      <p:ext uri="{BB962C8B-B14F-4D97-AF65-F5344CB8AC3E}">
        <p14:creationId xmlns:p14="http://schemas.microsoft.com/office/powerpoint/2010/main" val="4061370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533400"/>
            <a:ext cx="9601200" cy="1238250"/>
          </a:xfrm>
        </p:spPr>
        <p:txBody>
          <a:bodyPr>
            <a:normAutofit fontScale="90000"/>
          </a:bodyPr>
          <a:lstStyle/>
          <a:p>
            <a:r>
              <a:rPr lang="fr-FR" dirty="0" smtClean="0"/>
              <a:t>3.Tourism </a:t>
            </a:r>
            <a:r>
              <a:rPr lang="fr-FR" dirty="0"/>
              <a:t>offices: </a:t>
            </a:r>
            <a:r>
              <a:rPr lang="fr-FR" dirty="0" smtClean="0"/>
              <a:t>Place in </a:t>
            </a:r>
            <a:r>
              <a:rPr lang="fr-FR" dirty="0" err="1" smtClean="0"/>
              <a:t>tourism</a:t>
            </a:r>
            <a:r>
              <a:rPr lang="fr-FR" dirty="0" smtClean="0"/>
              <a:t> </a:t>
            </a:r>
            <a:r>
              <a:rPr lang="fr-FR" dirty="0" err="1" smtClean="0"/>
              <a:t>industry</a:t>
            </a:r>
            <a:r>
              <a:rPr lang="fr-FR" dirty="0" smtClean="0"/>
              <a:t> of </a:t>
            </a:r>
            <a:r>
              <a:rPr lang="fr-FR" dirty="0" err="1" smtClean="0"/>
              <a:t>Algeria</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52962152"/>
              </p:ext>
            </p:extLst>
          </p:nvPr>
        </p:nvGraphicFramePr>
        <p:xfrm>
          <a:off x="723900" y="1905000"/>
          <a:ext cx="11106150"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341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4026" y="290015"/>
            <a:ext cx="4707974" cy="6402755"/>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83" y="290015"/>
            <a:ext cx="6373114" cy="6402755"/>
          </a:xfrm>
          <a:prstGeom prst="rect">
            <a:avLst/>
          </a:prstGeom>
        </p:spPr>
      </p:pic>
    </p:spTree>
    <p:extLst>
      <p:ext uri="{BB962C8B-B14F-4D97-AF65-F5344CB8AC3E}">
        <p14:creationId xmlns:p14="http://schemas.microsoft.com/office/powerpoint/2010/main" val="2105423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1393902"/>
            <a:ext cx="9601200" cy="3581400"/>
          </a:xfrm>
        </p:spPr>
        <p:txBody>
          <a:bodyPr>
            <a:normAutofit/>
          </a:bodyPr>
          <a:lstStyle/>
          <a:p>
            <a:pPr marL="0" indent="0" algn="ctr">
              <a:buNone/>
            </a:pPr>
            <a:r>
              <a:rPr lang="fr-FR" sz="6000" b="1" i="1" dirty="0" smtClean="0"/>
              <a:t>CHAPTER 03</a:t>
            </a:r>
          </a:p>
          <a:p>
            <a:pPr marL="0" indent="0" algn="ctr">
              <a:buNone/>
            </a:pPr>
            <a:r>
              <a:rPr lang="fr-FR" sz="6000" b="1" i="1" dirty="0" smtClean="0"/>
              <a:t>Management of excursion </a:t>
            </a:r>
            <a:r>
              <a:rPr lang="fr-FR" sz="6000" b="1" i="1" dirty="0" err="1" smtClean="0"/>
              <a:t>organizations</a:t>
            </a:r>
            <a:endParaRPr lang="fr-FR" sz="6000" b="1" i="1" dirty="0"/>
          </a:p>
        </p:txBody>
      </p:sp>
    </p:spTree>
    <p:extLst>
      <p:ext uri="{BB962C8B-B14F-4D97-AF65-F5344CB8AC3E}">
        <p14:creationId xmlns:p14="http://schemas.microsoft.com/office/powerpoint/2010/main" val="2663394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8215" y="685800"/>
            <a:ext cx="10972799" cy="674649"/>
          </a:xfrm>
        </p:spPr>
        <p:txBody>
          <a:bodyPr>
            <a:normAutofit/>
          </a:bodyPr>
          <a:lstStyle/>
          <a:p>
            <a:r>
              <a:rPr lang="en-US" sz="3600" dirty="0"/>
              <a:t>1. Management of excursion organizations: concepts</a:t>
            </a:r>
            <a:endParaRPr lang="fr-FR" sz="3600" dirty="0"/>
          </a:p>
        </p:txBody>
      </p:sp>
      <p:sp>
        <p:nvSpPr>
          <p:cNvPr id="3" name="Espace réservé du contenu 2"/>
          <p:cNvSpPr>
            <a:spLocks noGrp="1"/>
          </p:cNvSpPr>
          <p:nvPr>
            <p:ph idx="1"/>
          </p:nvPr>
        </p:nvSpPr>
        <p:spPr>
          <a:xfrm>
            <a:off x="1371600" y="2286000"/>
            <a:ext cx="10404088" cy="3581400"/>
          </a:xfrm>
        </p:spPr>
        <p:txBody>
          <a:bodyPr>
            <a:normAutofit/>
          </a:bodyPr>
          <a:lstStyle/>
          <a:p>
            <a:r>
              <a:rPr lang="fr-FR" sz="2800" dirty="0" smtClean="0"/>
              <a:t>Excursion:</a:t>
            </a:r>
          </a:p>
          <a:p>
            <a:pPr marL="0" indent="0">
              <a:buNone/>
            </a:pPr>
            <a:r>
              <a:rPr lang="en-US" sz="2800" dirty="0"/>
              <a:t>An excursion is a dedicated and demonstrative learning process of the surrounding world where prepared objects, theme and </a:t>
            </a:r>
            <a:r>
              <a:rPr lang="en-US" sz="2800" dirty="0" smtClean="0"/>
              <a:t>itinerary are </a:t>
            </a:r>
            <a:r>
              <a:rPr lang="en-US" sz="2800" dirty="0"/>
              <a:t>used and which is done under the supervision of a qualified specialist. </a:t>
            </a:r>
            <a:endParaRPr lang="fr-FR" sz="2800" dirty="0"/>
          </a:p>
        </p:txBody>
      </p:sp>
    </p:spTree>
    <p:extLst>
      <p:ext uri="{BB962C8B-B14F-4D97-AF65-F5344CB8AC3E}">
        <p14:creationId xmlns:p14="http://schemas.microsoft.com/office/powerpoint/2010/main" val="227305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181" y="685800"/>
            <a:ext cx="10537902" cy="763859"/>
          </a:xfrm>
        </p:spPr>
        <p:txBody>
          <a:bodyPr>
            <a:normAutofit/>
          </a:bodyPr>
          <a:lstStyle/>
          <a:p>
            <a:r>
              <a:rPr lang="en-US" sz="3600" dirty="0"/>
              <a:t>1. Management of excursion organizations: concepts</a:t>
            </a:r>
            <a:endParaRPr lang="fr-FR" sz="3600" dirty="0"/>
          </a:p>
        </p:txBody>
      </p:sp>
      <p:sp>
        <p:nvSpPr>
          <p:cNvPr id="3" name="Espace réservé du contenu 2"/>
          <p:cNvSpPr>
            <a:spLocks noGrp="1"/>
          </p:cNvSpPr>
          <p:nvPr>
            <p:ph idx="1"/>
          </p:nvPr>
        </p:nvSpPr>
        <p:spPr>
          <a:xfrm>
            <a:off x="1371600" y="2034540"/>
            <a:ext cx="10020300" cy="3581400"/>
          </a:xfrm>
        </p:spPr>
        <p:txBody>
          <a:bodyPr/>
          <a:lstStyle/>
          <a:p>
            <a:r>
              <a:rPr lang="fr-FR" sz="2800" dirty="0" smtClean="0"/>
              <a:t>Excursion service:</a:t>
            </a:r>
          </a:p>
          <a:p>
            <a:pPr marL="0" indent="0">
              <a:buNone/>
            </a:pPr>
            <a:r>
              <a:rPr lang="en-US" sz="2800" dirty="0"/>
              <a:t>Excursion services are the illustrative process of people to learn their </a:t>
            </a:r>
            <a:r>
              <a:rPr lang="en-US" sz="2800" dirty="0" smtClean="0"/>
              <a:t>environment, natural </a:t>
            </a:r>
            <a:r>
              <a:rPr lang="en-US" sz="2800" dirty="0"/>
              <a:t>conditions, organization buildings, laboratory, scientific-research institutions, and other </a:t>
            </a:r>
            <a:r>
              <a:rPr lang="en-US" sz="2800" dirty="0" smtClean="0"/>
              <a:t>objects. </a:t>
            </a:r>
          </a:p>
          <a:p>
            <a:pPr marL="0" indent="0">
              <a:buNone/>
            </a:pPr>
            <a:r>
              <a:rPr lang="en-US" sz="2800" dirty="0" smtClean="0"/>
              <a:t>It has </a:t>
            </a:r>
            <a:r>
              <a:rPr lang="en-US" sz="2800" dirty="0"/>
              <a:t>importance as a form of cultural-educational works. </a:t>
            </a:r>
            <a:endParaRPr lang="fr-FR" sz="2800" dirty="0" smtClean="0"/>
          </a:p>
          <a:p>
            <a:pPr marL="0" indent="0">
              <a:buNone/>
            </a:pPr>
            <a:endParaRPr lang="fr-FR" dirty="0"/>
          </a:p>
        </p:txBody>
      </p:sp>
    </p:spTree>
    <p:extLst>
      <p:ext uri="{BB962C8B-B14F-4D97-AF65-F5344CB8AC3E}">
        <p14:creationId xmlns:p14="http://schemas.microsoft.com/office/powerpoint/2010/main" val="2414413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1208" y="485078"/>
            <a:ext cx="10656849" cy="875371"/>
          </a:xfrm>
        </p:spPr>
        <p:txBody>
          <a:bodyPr>
            <a:normAutofit/>
          </a:bodyPr>
          <a:lstStyle/>
          <a:p>
            <a:r>
              <a:rPr lang="en-US" sz="3600" dirty="0"/>
              <a:t>1. Management of excursion organizations: concepts</a:t>
            </a:r>
            <a:endParaRPr lang="fr-FR" sz="3600" dirty="0"/>
          </a:p>
        </p:txBody>
      </p:sp>
      <p:sp>
        <p:nvSpPr>
          <p:cNvPr id="3" name="Espace réservé du contenu 2"/>
          <p:cNvSpPr>
            <a:spLocks noGrp="1"/>
          </p:cNvSpPr>
          <p:nvPr>
            <p:ph idx="1"/>
          </p:nvPr>
        </p:nvSpPr>
        <p:spPr>
          <a:xfrm>
            <a:off x="1371600" y="2286000"/>
            <a:ext cx="10363200" cy="3581400"/>
          </a:xfrm>
        </p:spPr>
        <p:txBody>
          <a:bodyPr>
            <a:normAutofit/>
          </a:bodyPr>
          <a:lstStyle/>
          <a:p>
            <a:r>
              <a:rPr lang="fr-FR" sz="2800" dirty="0" err="1" smtClean="0"/>
              <a:t>Itinerary</a:t>
            </a:r>
            <a:r>
              <a:rPr lang="fr-FR" sz="2800" dirty="0" smtClean="0"/>
              <a:t>:</a:t>
            </a:r>
          </a:p>
          <a:p>
            <a:pPr marL="0" indent="0">
              <a:buNone/>
            </a:pPr>
            <a:r>
              <a:rPr lang="en-US" sz="2800" dirty="0" smtClean="0"/>
              <a:t>it is designed to identify the origin, destination and all the </a:t>
            </a:r>
            <a:r>
              <a:rPr lang="en-US" sz="2800" dirty="0" err="1" smtClean="0"/>
              <a:t>enroute</a:t>
            </a:r>
            <a:r>
              <a:rPr lang="en-US" sz="2800" dirty="0" smtClean="0"/>
              <a:t> stopping points along with the transportation, accommodation and other services on a traveler’s trip. </a:t>
            </a:r>
            <a:endParaRPr lang="fr-FR" sz="2800" dirty="0" smtClean="0"/>
          </a:p>
        </p:txBody>
      </p:sp>
    </p:spTree>
    <p:extLst>
      <p:ext uri="{BB962C8B-B14F-4D97-AF65-F5344CB8AC3E}">
        <p14:creationId xmlns:p14="http://schemas.microsoft.com/office/powerpoint/2010/main" val="2339314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9005" y="373566"/>
            <a:ext cx="11017405" cy="1485900"/>
          </a:xfrm>
        </p:spPr>
        <p:txBody>
          <a:bodyPr>
            <a:normAutofit/>
          </a:bodyPr>
          <a:lstStyle/>
          <a:p>
            <a:r>
              <a:rPr lang="fr-FR" sz="3600" dirty="0" smtClean="0"/>
              <a:t>2. </a:t>
            </a:r>
            <a:r>
              <a:rPr lang="fr-FR" sz="3600" dirty="0"/>
              <a:t>Management of excursion </a:t>
            </a:r>
            <a:r>
              <a:rPr lang="fr-FR" sz="3600" dirty="0" err="1"/>
              <a:t>organizations</a:t>
            </a:r>
            <a:r>
              <a:rPr lang="fr-FR" sz="3600" dirty="0"/>
              <a:t>: Excursion guide </a:t>
            </a:r>
            <a:r>
              <a:rPr lang="fr-FR" sz="3600" dirty="0" err="1"/>
              <a:t>skills</a:t>
            </a:r>
            <a:endParaRPr lang="fr-FR" sz="3600" dirty="0"/>
          </a:p>
        </p:txBody>
      </p:sp>
      <p:sp>
        <p:nvSpPr>
          <p:cNvPr id="3" name="Espace réservé du contenu 2"/>
          <p:cNvSpPr>
            <a:spLocks noGrp="1"/>
          </p:cNvSpPr>
          <p:nvPr>
            <p:ph idx="1"/>
          </p:nvPr>
        </p:nvSpPr>
        <p:spPr>
          <a:xfrm>
            <a:off x="1371600" y="2285999"/>
            <a:ext cx="10024946" cy="4181707"/>
          </a:xfrm>
        </p:spPr>
        <p:txBody>
          <a:bodyPr>
            <a:normAutofit/>
          </a:bodyPr>
          <a:lstStyle/>
          <a:p>
            <a:pPr marL="0" indent="0">
              <a:buNone/>
            </a:pPr>
            <a:r>
              <a:rPr lang="en-US" sz="2800" dirty="0"/>
              <a:t>• Enough knowledge at expertness </a:t>
            </a:r>
          </a:p>
          <a:p>
            <a:pPr marL="0" indent="0">
              <a:buNone/>
            </a:pPr>
            <a:r>
              <a:rPr lang="en-US" sz="2800" dirty="0"/>
              <a:t>• Analyzing, figurative thinking </a:t>
            </a:r>
          </a:p>
          <a:p>
            <a:pPr marL="0" indent="0">
              <a:buNone/>
            </a:pPr>
            <a:r>
              <a:rPr lang="en-US" sz="2800" dirty="0"/>
              <a:t>• Understanding excursionist’s psychology </a:t>
            </a:r>
          </a:p>
          <a:p>
            <a:pPr marL="0" indent="0">
              <a:buNone/>
            </a:pPr>
            <a:r>
              <a:rPr lang="en-US" sz="2800" dirty="0"/>
              <a:t>• Leading group</a:t>
            </a:r>
          </a:p>
          <a:p>
            <a:pPr marL="0" indent="0">
              <a:buNone/>
            </a:pPr>
            <a:r>
              <a:rPr lang="en-US" sz="2800" dirty="0"/>
              <a:t> • Having a piece of knowledge and practice at pedagogic technique  </a:t>
            </a:r>
          </a:p>
          <a:p>
            <a:pPr marL="0" indent="0">
              <a:buNone/>
            </a:pPr>
            <a:r>
              <a:rPr lang="en-US" sz="2800" dirty="0"/>
              <a:t>• Intuition  </a:t>
            </a:r>
          </a:p>
        </p:txBody>
      </p:sp>
    </p:spTree>
    <p:extLst>
      <p:ext uri="{BB962C8B-B14F-4D97-AF65-F5344CB8AC3E}">
        <p14:creationId xmlns:p14="http://schemas.microsoft.com/office/powerpoint/2010/main" val="258849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6000" b="1" i="1" dirty="0" smtClean="0"/>
              <a:t>CHAPTER 01</a:t>
            </a:r>
          </a:p>
          <a:p>
            <a:pPr marL="0" indent="0" algn="ctr">
              <a:buNone/>
            </a:pPr>
            <a:r>
              <a:rPr lang="fr-FR" sz="6000" b="1" i="1" dirty="0"/>
              <a:t>Management of </a:t>
            </a:r>
            <a:r>
              <a:rPr lang="fr-FR" sz="6000" b="1" i="1" dirty="0" err="1"/>
              <a:t>tourism</a:t>
            </a:r>
            <a:r>
              <a:rPr lang="fr-FR" sz="6000" b="1" i="1" dirty="0"/>
              <a:t> </a:t>
            </a:r>
            <a:r>
              <a:rPr lang="fr-FR" sz="6000" b="1" i="1" dirty="0" err="1" smtClean="0"/>
              <a:t>companies</a:t>
            </a:r>
            <a:r>
              <a:rPr lang="fr-FR" sz="6000" b="1" i="1" dirty="0" smtClean="0"/>
              <a:t>: concepts</a:t>
            </a:r>
            <a:endParaRPr lang="fr-FR" sz="6000" b="1" i="1" dirty="0"/>
          </a:p>
        </p:txBody>
      </p:sp>
    </p:spTree>
    <p:extLst>
      <p:ext uri="{BB962C8B-B14F-4D97-AF65-F5344CB8AC3E}">
        <p14:creationId xmlns:p14="http://schemas.microsoft.com/office/powerpoint/2010/main" val="1873742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636295" y="1371600"/>
            <a:ext cx="9601200" cy="3581400"/>
          </a:xfrm>
        </p:spPr>
        <p:txBody>
          <a:bodyPr>
            <a:normAutofit/>
          </a:bodyPr>
          <a:lstStyle/>
          <a:p>
            <a:pPr marL="0" indent="0" algn="ctr">
              <a:buNone/>
            </a:pPr>
            <a:r>
              <a:rPr lang="fr-FR" sz="6000" b="1" i="1" dirty="0" smtClean="0"/>
              <a:t>CHAPTER 05</a:t>
            </a:r>
          </a:p>
          <a:p>
            <a:pPr marL="0" indent="0" algn="ctr">
              <a:buNone/>
            </a:pPr>
            <a:r>
              <a:rPr lang="fr-FR" sz="6000" b="1" i="1" dirty="0"/>
              <a:t>Management of </a:t>
            </a:r>
            <a:r>
              <a:rPr lang="fr-FR" sz="6000" b="1" i="1" dirty="0" err="1"/>
              <a:t>tourism</a:t>
            </a:r>
            <a:r>
              <a:rPr lang="fr-FR" sz="6000" b="1" i="1" dirty="0"/>
              <a:t> </a:t>
            </a:r>
            <a:r>
              <a:rPr lang="fr-FR" sz="6000" b="1" i="1" dirty="0" smtClean="0"/>
              <a:t>transportation </a:t>
            </a:r>
            <a:r>
              <a:rPr lang="fr-FR" sz="6000" b="1" i="1" dirty="0" err="1" smtClean="0"/>
              <a:t>companies</a:t>
            </a:r>
            <a:endParaRPr lang="fr-FR" sz="6000" b="1" i="1" dirty="0"/>
          </a:p>
        </p:txBody>
      </p:sp>
    </p:spTree>
    <p:extLst>
      <p:ext uri="{BB962C8B-B14F-4D97-AF65-F5344CB8AC3E}">
        <p14:creationId xmlns:p14="http://schemas.microsoft.com/office/powerpoint/2010/main" val="239165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4084" y="493295"/>
            <a:ext cx="11093116" cy="709863"/>
          </a:xfrm>
        </p:spPr>
        <p:txBody>
          <a:bodyPr>
            <a:normAutofit fontScale="90000"/>
          </a:bodyPr>
          <a:lstStyle/>
          <a:p>
            <a:r>
              <a:rPr lang="fr-FR" sz="3200" dirty="0"/>
              <a:t>1.Management of </a:t>
            </a:r>
            <a:r>
              <a:rPr lang="fr-FR" sz="3200" dirty="0" err="1"/>
              <a:t>tourism</a:t>
            </a:r>
            <a:r>
              <a:rPr lang="fr-FR" sz="3200" dirty="0"/>
              <a:t> transportation </a:t>
            </a:r>
            <a:r>
              <a:rPr lang="fr-FR" sz="3200" dirty="0" err="1"/>
              <a:t>companies</a:t>
            </a:r>
            <a:r>
              <a:rPr lang="fr-FR" sz="3200" dirty="0"/>
              <a:t>: concepts</a:t>
            </a:r>
            <a:br>
              <a:rPr lang="fr-FR" sz="3200" dirty="0"/>
            </a:br>
            <a:endParaRPr lang="fr-FR" sz="3200" dirty="0"/>
          </a:p>
        </p:txBody>
      </p:sp>
      <p:sp>
        <p:nvSpPr>
          <p:cNvPr id="3" name="Espace réservé du contenu 2"/>
          <p:cNvSpPr>
            <a:spLocks noGrp="1"/>
          </p:cNvSpPr>
          <p:nvPr>
            <p:ph idx="1"/>
          </p:nvPr>
        </p:nvSpPr>
        <p:spPr>
          <a:xfrm>
            <a:off x="1391478" y="1997243"/>
            <a:ext cx="10495722" cy="3585410"/>
          </a:xfrm>
        </p:spPr>
        <p:txBody>
          <a:bodyPr>
            <a:noAutofit/>
          </a:bodyPr>
          <a:lstStyle/>
          <a:p>
            <a:r>
              <a:rPr lang="fr-FR" sz="2800" b="1" dirty="0" smtClean="0"/>
              <a:t>Transportation:</a:t>
            </a:r>
          </a:p>
          <a:p>
            <a:pPr marL="0" indent="0">
              <a:buNone/>
            </a:pPr>
            <a:r>
              <a:rPr lang="en-US" sz="2800" dirty="0"/>
              <a:t>The word “Tourist Transport” signifies transport provided to a tourist. No </a:t>
            </a:r>
            <a:r>
              <a:rPr lang="en-US" sz="2800" dirty="0" smtClean="0"/>
              <a:t>tourism activity </a:t>
            </a:r>
            <a:r>
              <a:rPr lang="en-US" sz="2800" dirty="0"/>
              <a:t>can take place without Tourist Transport. Admittedly every tourist has </a:t>
            </a:r>
            <a:r>
              <a:rPr lang="en-US" sz="2800" dirty="0" smtClean="0"/>
              <a:t>to move </a:t>
            </a:r>
            <a:r>
              <a:rPr lang="en-US" sz="2800" dirty="0"/>
              <a:t>from place to place and needs transportation for his or her movement. </a:t>
            </a:r>
            <a:r>
              <a:rPr lang="en-US" sz="2800" dirty="0" smtClean="0"/>
              <a:t>There are </a:t>
            </a:r>
            <a:r>
              <a:rPr lang="en-US" sz="2800" dirty="0"/>
              <a:t>various types of transport available for a tourist, namely, </a:t>
            </a:r>
            <a:r>
              <a:rPr lang="en-US" sz="2800" dirty="0" smtClean="0"/>
              <a:t>Railways, </a:t>
            </a:r>
            <a:r>
              <a:rPr lang="en-US" sz="2800" dirty="0"/>
              <a:t>Air, </a:t>
            </a:r>
            <a:r>
              <a:rPr lang="en-US" sz="2800" dirty="0" smtClean="0"/>
              <a:t>Motor </a:t>
            </a:r>
            <a:r>
              <a:rPr lang="en-US" sz="2800" dirty="0"/>
              <a:t>Vehicle </a:t>
            </a:r>
            <a:r>
              <a:rPr lang="en-US" sz="2800" dirty="0" smtClean="0"/>
              <a:t>and </a:t>
            </a:r>
            <a:r>
              <a:rPr lang="en-US" sz="2800" dirty="0"/>
              <a:t>Water Transport.</a:t>
            </a:r>
            <a:endParaRPr lang="fr-FR" sz="2800" dirty="0"/>
          </a:p>
        </p:txBody>
      </p:sp>
    </p:spTree>
    <p:extLst>
      <p:ext uri="{BB962C8B-B14F-4D97-AF65-F5344CB8AC3E}">
        <p14:creationId xmlns:p14="http://schemas.microsoft.com/office/powerpoint/2010/main" val="286963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5958" y="258679"/>
            <a:ext cx="10058400" cy="854242"/>
          </a:xfrm>
        </p:spPr>
        <p:txBody>
          <a:bodyPr>
            <a:normAutofit fontScale="90000"/>
          </a:bodyPr>
          <a:lstStyle/>
          <a:p>
            <a:r>
              <a:rPr lang="fr-FR" sz="3100" dirty="0"/>
              <a:t>1.Management of </a:t>
            </a:r>
            <a:r>
              <a:rPr lang="fr-FR" sz="3100" dirty="0" err="1"/>
              <a:t>tourism</a:t>
            </a:r>
            <a:r>
              <a:rPr lang="fr-FR" sz="3100" dirty="0"/>
              <a:t> transportation </a:t>
            </a:r>
            <a:r>
              <a:rPr lang="fr-FR" sz="3100" dirty="0" err="1"/>
              <a:t>companies</a:t>
            </a:r>
            <a:r>
              <a:rPr lang="fr-FR" sz="3100" dirty="0"/>
              <a:t>: concepts</a:t>
            </a:r>
            <a:r>
              <a:rPr lang="fr-FR" dirty="0"/>
              <a:t/>
            </a:r>
            <a:br>
              <a:rPr lang="fr-FR" dirty="0"/>
            </a:br>
            <a:endParaRPr lang="fr-FR" dirty="0"/>
          </a:p>
        </p:txBody>
      </p:sp>
      <p:sp>
        <p:nvSpPr>
          <p:cNvPr id="3" name="Espace réservé du contenu 2"/>
          <p:cNvSpPr>
            <a:spLocks noGrp="1"/>
          </p:cNvSpPr>
          <p:nvPr>
            <p:ph idx="1"/>
          </p:nvPr>
        </p:nvSpPr>
        <p:spPr>
          <a:xfrm>
            <a:off x="1026696" y="1473869"/>
            <a:ext cx="10956758" cy="4590047"/>
          </a:xfrm>
        </p:spPr>
        <p:txBody>
          <a:bodyPr>
            <a:normAutofit/>
          </a:bodyPr>
          <a:lstStyle/>
          <a:p>
            <a:r>
              <a:rPr lang="fr-FR" sz="2800" dirty="0" err="1" smtClean="0"/>
              <a:t>Role</a:t>
            </a:r>
            <a:r>
              <a:rPr lang="fr-FR" sz="2800" dirty="0" smtClean="0"/>
              <a:t>:</a:t>
            </a:r>
          </a:p>
          <a:p>
            <a:pPr marL="0" indent="0">
              <a:buNone/>
            </a:pPr>
            <a:r>
              <a:rPr lang="en-US" sz="2800" dirty="0"/>
              <a:t>In today’s industrial society, the time at the disposal of tourist is very limited. A leisure tourist may have only a few weeks while the business tourist can afford to spend only a few days.</a:t>
            </a:r>
          </a:p>
          <a:p>
            <a:pPr marL="0" indent="0">
              <a:buNone/>
            </a:pPr>
            <a:r>
              <a:rPr lang="en-US" sz="2800" dirty="0"/>
              <a:t>Consumer psychology is as present in tourist industry as in any other service industry and thus the tourists like to </a:t>
            </a:r>
            <a:r>
              <a:rPr lang="en-US" sz="2800" dirty="0" err="1"/>
              <a:t>maximise</a:t>
            </a:r>
            <a:r>
              <a:rPr lang="en-US" sz="2800" dirty="0"/>
              <a:t> the returns of their </a:t>
            </a:r>
            <a:r>
              <a:rPr lang="en-US" sz="2800" dirty="0" err="1"/>
              <a:t>spendings</a:t>
            </a:r>
            <a:r>
              <a:rPr lang="en-US" sz="2800" dirty="0"/>
              <a:t> by covering in their itinerary as many places as possible within the limited </a:t>
            </a:r>
            <a:r>
              <a:rPr lang="en-US" sz="2800" dirty="0" smtClean="0"/>
              <a:t>timeframe.</a:t>
            </a:r>
          </a:p>
          <a:p>
            <a:pPr marL="0" indent="0">
              <a:buNone/>
            </a:pPr>
            <a:r>
              <a:rPr lang="en-US" sz="2800" dirty="0" smtClean="0"/>
              <a:t>All </a:t>
            </a:r>
            <a:r>
              <a:rPr lang="en-US" sz="2800" dirty="0"/>
              <a:t>this can only be ensured by transport.</a:t>
            </a:r>
          </a:p>
          <a:p>
            <a:pPr marL="0" indent="0">
              <a:buNone/>
            </a:pPr>
            <a:endParaRPr lang="fr-FR" dirty="0"/>
          </a:p>
        </p:txBody>
      </p:sp>
    </p:spTree>
    <p:extLst>
      <p:ext uri="{BB962C8B-B14F-4D97-AF65-F5344CB8AC3E}">
        <p14:creationId xmlns:p14="http://schemas.microsoft.com/office/powerpoint/2010/main" val="635412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191B0E"/>
                </a:solidFill>
              </a:rPr>
              <a:t>2.Management of </a:t>
            </a:r>
            <a:r>
              <a:rPr lang="fr-FR" sz="2800" dirty="0" err="1">
                <a:solidFill>
                  <a:srgbClr val="191B0E"/>
                </a:solidFill>
              </a:rPr>
              <a:t>tourism</a:t>
            </a:r>
            <a:r>
              <a:rPr lang="fr-FR" sz="2800" dirty="0">
                <a:solidFill>
                  <a:srgbClr val="191B0E"/>
                </a:solidFill>
              </a:rPr>
              <a:t> transportation </a:t>
            </a:r>
            <a:r>
              <a:rPr lang="fr-FR" sz="2800" dirty="0" err="1">
                <a:solidFill>
                  <a:srgbClr val="191B0E"/>
                </a:solidFill>
              </a:rPr>
              <a:t>companies</a:t>
            </a:r>
            <a:r>
              <a:rPr lang="fr-FR" sz="2800" dirty="0">
                <a:solidFill>
                  <a:srgbClr val="191B0E"/>
                </a:solidFill>
              </a:rPr>
              <a:t>: </a:t>
            </a:r>
            <a:r>
              <a:rPr lang="fr-FR" sz="2800" dirty="0" err="1">
                <a:solidFill>
                  <a:srgbClr val="191B0E"/>
                </a:solidFill>
              </a:rPr>
              <a:t>means</a:t>
            </a:r>
            <a:r>
              <a:rPr lang="fr-FR" sz="2800" dirty="0">
                <a:solidFill>
                  <a:srgbClr val="191B0E"/>
                </a:solidFill>
              </a:rPr>
              <a:t> of transportation </a:t>
            </a:r>
            <a:endParaRPr lang="fr-FR" dirty="0"/>
          </a:p>
        </p:txBody>
      </p:sp>
      <p:sp>
        <p:nvSpPr>
          <p:cNvPr id="3" name="Espace réservé du contenu 2"/>
          <p:cNvSpPr>
            <a:spLocks noGrp="1"/>
          </p:cNvSpPr>
          <p:nvPr>
            <p:ph idx="1"/>
          </p:nvPr>
        </p:nvSpPr>
        <p:spPr>
          <a:xfrm>
            <a:off x="838199" y="1924049"/>
            <a:ext cx="11073063" cy="4284245"/>
          </a:xfrm>
        </p:spPr>
        <p:txBody>
          <a:bodyPr>
            <a:normAutofit/>
          </a:bodyPr>
          <a:lstStyle/>
          <a:p>
            <a:r>
              <a:rPr lang="fr-FR" sz="2800" dirty="0"/>
              <a:t>ROAD </a:t>
            </a:r>
            <a:r>
              <a:rPr lang="fr-FR" sz="2800" dirty="0" smtClean="0"/>
              <a:t>TRANSPORT</a:t>
            </a:r>
          </a:p>
          <a:p>
            <a:pPr marL="0" indent="0">
              <a:buNone/>
            </a:pPr>
            <a:r>
              <a:rPr lang="fr-FR" sz="2800" dirty="0"/>
              <a:t>-</a:t>
            </a:r>
            <a:r>
              <a:rPr lang="en-US" sz="2800" dirty="0" smtClean="0"/>
              <a:t>Is suitable </a:t>
            </a:r>
            <a:r>
              <a:rPr lang="en-US" sz="2800" dirty="0"/>
              <a:t>for short and medium </a:t>
            </a:r>
            <a:r>
              <a:rPr lang="en-US" sz="2800" dirty="0" smtClean="0"/>
              <a:t>distances.</a:t>
            </a:r>
          </a:p>
          <a:p>
            <a:pPr marL="0" indent="0">
              <a:buNone/>
            </a:pPr>
            <a:r>
              <a:rPr lang="en-US" sz="2800" dirty="0" smtClean="0"/>
              <a:t>-It </a:t>
            </a:r>
            <a:r>
              <a:rPr lang="en-US" sz="2800" dirty="0"/>
              <a:t>offers a number of advantages such as flexibility, reliability, speed and door-to-door service, besides supplementing and increasing the efficiency of the other modes of transport</a:t>
            </a:r>
            <a:r>
              <a:rPr lang="en-US" sz="2800" dirty="0" smtClean="0"/>
              <a:t>.</a:t>
            </a:r>
          </a:p>
          <a:p>
            <a:pPr marL="0" indent="0">
              <a:buNone/>
            </a:pPr>
            <a:r>
              <a:rPr lang="en-US" sz="2800" dirty="0" smtClean="0"/>
              <a:t>-Within </a:t>
            </a:r>
            <a:r>
              <a:rPr lang="en-US" sz="2800" dirty="0"/>
              <a:t>Road Transport there are different modes like tourist coaches, buses, taxis of various </a:t>
            </a:r>
            <a:r>
              <a:rPr lang="en-US" sz="2800" dirty="0" smtClean="0"/>
              <a:t>types. These </a:t>
            </a:r>
            <a:r>
              <a:rPr lang="en-US" sz="2800" dirty="0"/>
              <a:t>modes of Road Transport provide access to millions of people by using National highways, state highways, district roads, village roads or even unclassified village roads. </a:t>
            </a:r>
          </a:p>
          <a:p>
            <a:pPr marL="0" indent="0">
              <a:buNone/>
            </a:pPr>
            <a:endParaRPr lang="fr-FR" dirty="0"/>
          </a:p>
        </p:txBody>
      </p:sp>
    </p:spTree>
    <p:extLst>
      <p:ext uri="{BB962C8B-B14F-4D97-AF65-F5344CB8AC3E}">
        <p14:creationId xmlns:p14="http://schemas.microsoft.com/office/powerpoint/2010/main" val="376642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210" y="277586"/>
            <a:ext cx="10228561" cy="571500"/>
          </a:xfrm>
        </p:spPr>
        <p:txBody>
          <a:bodyPr>
            <a:normAutofit/>
          </a:bodyPr>
          <a:lstStyle/>
          <a:p>
            <a:r>
              <a:rPr lang="fr-FR" sz="2400" dirty="0">
                <a:solidFill>
                  <a:srgbClr val="191B0E"/>
                </a:solidFill>
              </a:rPr>
              <a:t>2.Management of </a:t>
            </a:r>
            <a:r>
              <a:rPr lang="fr-FR" sz="2400" dirty="0" err="1">
                <a:solidFill>
                  <a:srgbClr val="191B0E"/>
                </a:solidFill>
              </a:rPr>
              <a:t>tourism</a:t>
            </a:r>
            <a:r>
              <a:rPr lang="fr-FR" sz="2400" dirty="0">
                <a:solidFill>
                  <a:srgbClr val="191B0E"/>
                </a:solidFill>
              </a:rPr>
              <a:t> transportation </a:t>
            </a:r>
            <a:r>
              <a:rPr lang="fr-FR" sz="2400" dirty="0" err="1">
                <a:solidFill>
                  <a:srgbClr val="191B0E"/>
                </a:solidFill>
              </a:rPr>
              <a:t>companies</a:t>
            </a:r>
            <a:r>
              <a:rPr lang="fr-FR" sz="2400" dirty="0">
                <a:solidFill>
                  <a:srgbClr val="191B0E"/>
                </a:solidFill>
              </a:rPr>
              <a:t>: </a:t>
            </a:r>
            <a:r>
              <a:rPr lang="fr-FR" sz="2400" dirty="0" err="1">
                <a:solidFill>
                  <a:srgbClr val="191B0E"/>
                </a:solidFill>
              </a:rPr>
              <a:t>means</a:t>
            </a:r>
            <a:r>
              <a:rPr lang="fr-FR" sz="2400" dirty="0">
                <a:solidFill>
                  <a:srgbClr val="191B0E"/>
                </a:solidFill>
              </a:rPr>
              <a:t> of transportation </a:t>
            </a:r>
            <a:endParaRPr lang="fr-FR" sz="2400" dirty="0"/>
          </a:p>
        </p:txBody>
      </p:sp>
      <p:sp>
        <p:nvSpPr>
          <p:cNvPr id="3" name="Espace réservé du contenu 2"/>
          <p:cNvSpPr>
            <a:spLocks noGrp="1"/>
          </p:cNvSpPr>
          <p:nvPr>
            <p:ph idx="1"/>
          </p:nvPr>
        </p:nvSpPr>
        <p:spPr>
          <a:xfrm>
            <a:off x="967397" y="1365584"/>
            <a:ext cx="11224603" cy="4986230"/>
          </a:xfrm>
        </p:spPr>
        <p:txBody>
          <a:bodyPr>
            <a:normAutofit/>
          </a:bodyPr>
          <a:lstStyle/>
          <a:p>
            <a:r>
              <a:rPr lang="fr-FR" sz="2800" dirty="0"/>
              <a:t>RAIL </a:t>
            </a:r>
            <a:r>
              <a:rPr lang="fr-FR" sz="2800" dirty="0" smtClean="0"/>
              <a:t>TRANSPORT</a:t>
            </a:r>
          </a:p>
          <a:p>
            <a:pPr marL="0" indent="0">
              <a:buNone/>
            </a:pPr>
            <a:r>
              <a:rPr lang="fr-FR" sz="2800" dirty="0"/>
              <a:t>The National </a:t>
            </a:r>
            <a:r>
              <a:rPr lang="fr-FR" sz="2800" dirty="0" err="1"/>
              <a:t>Railway</a:t>
            </a:r>
            <a:r>
              <a:rPr lang="fr-FR" sz="2800" dirty="0"/>
              <a:t> Transport </a:t>
            </a:r>
            <a:r>
              <a:rPr lang="fr-FR" sz="2800" dirty="0" err="1"/>
              <a:t>Company</a:t>
            </a:r>
            <a:r>
              <a:rPr lang="fr-FR" sz="2800" dirty="0"/>
              <a:t> (SNTF) (in </a:t>
            </a:r>
            <a:r>
              <a:rPr lang="fr-FR" sz="2800" dirty="0" err="1"/>
              <a:t>Arabic</a:t>
            </a:r>
            <a:r>
              <a:rPr lang="fr-FR" sz="2800" dirty="0"/>
              <a:t>: </a:t>
            </a:r>
            <a:r>
              <a:rPr lang="ar-SA" sz="2800" dirty="0"/>
              <a:t>الشركة الوطنية للنقل بالسكك الحديدية) </a:t>
            </a:r>
            <a:r>
              <a:rPr lang="fr-FR" sz="2800" dirty="0" err="1"/>
              <a:t>is</a:t>
            </a:r>
            <a:r>
              <a:rPr lang="fr-FR" sz="2800" dirty="0"/>
              <a:t> the Algerian public </a:t>
            </a:r>
            <a:r>
              <a:rPr lang="fr-FR" sz="2800" dirty="0" err="1"/>
              <a:t>railway</a:t>
            </a:r>
            <a:r>
              <a:rPr lang="fr-FR" sz="2800" dirty="0"/>
              <a:t> </a:t>
            </a:r>
            <a:r>
              <a:rPr lang="fr-FR" sz="2800" dirty="0" err="1"/>
              <a:t>company</a:t>
            </a:r>
            <a:r>
              <a:rPr lang="fr-FR" sz="2800" dirty="0"/>
              <a:t> </a:t>
            </a:r>
            <a:r>
              <a:rPr lang="fr-FR" sz="2800" dirty="0" err="1"/>
              <a:t>created</a:t>
            </a:r>
            <a:r>
              <a:rPr lang="fr-FR" sz="2800" dirty="0"/>
              <a:t> in 1976, </a:t>
            </a:r>
            <a:r>
              <a:rPr lang="fr-FR" sz="2800" dirty="0" err="1"/>
              <a:t>it</a:t>
            </a:r>
            <a:r>
              <a:rPr lang="fr-FR" sz="2800" dirty="0"/>
              <a:t> </a:t>
            </a:r>
            <a:r>
              <a:rPr lang="fr-FR" sz="2800" dirty="0" err="1"/>
              <a:t>is</a:t>
            </a:r>
            <a:r>
              <a:rPr lang="fr-FR" sz="2800" dirty="0"/>
              <a:t> </a:t>
            </a:r>
            <a:r>
              <a:rPr lang="fr-FR" sz="2800" dirty="0" err="1"/>
              <a:t>particularly</a:t>
            </a:r>
            <a:r>
              <a:rPr lang="fr-FR" sz="2800" dirty="0"/>
              <a:t> </a:t>
            </a:r>
            <a:r>
              <a:rPr lang="fr-FR" sz="2800" dirty="0" err="1"/>
              <a:t>present</a:t>
            </a:r>
            <a:r>
              <a:rPr lang="fr-FR" sz="2800" dirty="0"/>
              <a:t> in the </a:t>
            </a:r>
            <a:r>
              <a:rPr lang="fr-FR" sz="2800" dirty="0" err="1"/>
              <a:t>fields</a:t>
            </a:r>
            <a:r>
              <a:rPr lang="fr-FR" sz="2800" dirty="0"/>
              <a:t> of </a:t>
            </a:r>
            <a:r>
              <a:rPr lang="fr-FR" sz="2800" dirty="0" err="1"/>
              <a:t>passenger</a:t>
            </a:r>
            <a:r>
              <a:rPr lang="fr-FR" sz="2800" dirty="0"/>
              <a:t> transport, </a:t>
            </a:r>
            <a:r>
              <a:rPr lang="fr-FR" sz="2800" dirty="0" err="1"/>
              <a:t>freight</a:t>
            </a:r>
            <a:r>
              <a:rPr lang="fr-FR" sz="2800" dirty="0"/>
              <a:t> transport and carries out management, the </a:t>
            </a:r>
            <a:r>
              <a:rPr lang="fr-FR" sz="2800" dirty="0" err="1"/>
              <a:t>operation</a:t>
            </a:r>
            <a:r>
              <a:rPr lang="fr-FR" sz="2800" dirty="0"/>
              <a:t> and maintenance of the Algerian </a:t>
            </a:r>
            <a:r>
              <a:rPr lang="fr-FR" sz="2800" dirty="0" err="1"/>
              <a:t>railway</a:t>
            </a:r>
            <a:r>
              <a:rPr lang="fr-FR" sz="2800" dirty="0"/>
              <a:t> network of </a:t>
            </a:r>
            <a:r>
              <a:rPr lang="fr-FR" sz="2800" dirty="0" err="1"/>
              <a:t>which</a:t>
            </a:r>
            <a:r>
              <a:rPr lang="fr-FR" sz="2800" dirty="0"/>
              <a:t> </a:t>
            </a:r>
            <a:r>
              <a:rPr lang="fr-FR" sz="2800" dirty="0" err="1"/>
              <a:t>it</a:t>
            </a:r>
            <a:r>
              <a:rPr lang="fr-FR" sz="2800" dirty="0"/>
              <a:t> </a:t>
            </a:r>
            <a:r>
              <a:rPr lang="fr-FR" sz="2800" dirty="0" err="1"/>
              <a:t>is</a:t>
            </a:r>
            <a:r>
              <a:rPr lang="fr-FR" sz="2800" dirty="0"/>
              <a:t> the </a:t>
            </a:r>
            <a:r>
              <a:rPr lang="fr-FR" sz="2800" dirty="0" err="1"/>
              <a:t>owner</a:t>
            </a:r>
            <a:r>
              <a:rPr lang="fr-FR" sz="2800" dirty="0"/>
              <a:t>.</a:t>
            </a:r>
          </a:p>
          <a:p>
            <a:pPr marL="0" indent="0">
              <a:buNone/>
            </a:pPr>
            <a:endParaRPr lang="fr-FR" sz="2800" dirty="0" smtClean="0"/>
          </a:p>
          <a:p>
            <a:pPr marL="0" indent="0">
              <a:buNone/>
            </a:pPr>
            <a:r>
              <a:rPr lang="fr-FR" sz="2800" dirty="0" smtClean="0"/>
              <a:t>By </a:t>
            </a:r>
            <a:r>
              <a:rPr lang="fr-FR" sz="2800" dirty="0" err="1"/>
              <a:t>its</a:t>
            </a:r>
            <a:r>
              <a:rPr lang="fr-FR" sz="2800" dirty="0"/>
              <a:t> volume of </a:t>
            </a:r>
            <a:r>
              <a:rPr lang="fr-FR" sz="2800" dirty="0" err="1"/>
              <a:t>activity</a:t>
            </a:r>
            <a:r>
              <a:rPr lang="fr-FR" sz="2800" dirty="0"/>
              <a:t> and the size of </a:t>
            </a:r>
            <a:r>
              <a:rPr lang="fr-FR" sz="2800" dirty="0" err="1"/>
              <a:t>its</a:t>
            </a:r>
            <a:r>
              <a:rPr lang="fr-FR" sz="2800" dirty="0"/>
              <a:t> network, SNTF </a:t>
            </a:r>
            <a:r>
              <a:rPr lang="fr-FR" sz="2800" dirty="0" err="1"/>
              <a:t>is</a:t>
            </a:r>
            <a:r>
              <a:rPr lang="fr-FR" sz="2800" dirty="0"/>
              <a:t> the second </a:t>
            </a:r>
            <a:r>
              <a:rPr lang="fr-FR" sz="2800" dirty="0" err="1"/>
              <a:t>largest</a:t>
            </a:r>
            <a:r>
              <a:rPr lang="fr-FR" sz="2800" dirty="0"/>
              <a:t> </a:t>
            </a:r>
            <a:r>
              <a:rPr lang="fr-FR" sz="2800" dirty="0" err="1"/>
              <a:t>railway</a:t>
            </a:r>
            <a:r>
              <a:rPr lang="fr-FR" sz="2800" dirty="0"/>
              <a:t> </a:t>
            </a:r>
            <a:r>
              <a:rPr lang="fr-FR" sz="2800" dirty="0" err="1"/>
              <a:t>company</a:t>
            </a:r>
            <a:r>
              <a:rPr lang="fr-FR" sz="2800" dirty="0"/>
              <a:t> in </a:t>
            </a:r>
            <a:r>
              <a:rPr lang="fr-FR" sz="2800" dirty="0" err="1"/>
              <a:t>Africa</a:t>
            </a:r>
            <a:r>
              <a:rPr lang="fr-FR" sz="2800" dirty="0"/>
              <a:t> </a:t>
            </a:r>
            <a:r>
              <a:rPr lang="fr-FR" sz="2800" dirty="0" err="1"/>
              <a:t>after</a:t>
            </a:r>
            <a:r>
              <a:rPr lang="fr-FR" sz="2800" dirty="0"/>
              <a:t> the South </a:t>
            </a:r>
            <a:r>
              <a:rPr lang="fr-FR" sz="2800" dirty="0" err="1"/>
              <a:t>African</a:t>
            </a:r>
            <a:r>
              <a:rPr lang="fr-FR" sz="2800" dirty="0"/>
              <a:t> </a:t>
            </a:r>
            <a:r>
              <a:rPr lang="fr-FR" sz="2800" dirty="0" err="1"/>
              <a:t>Railways</a:t>
            </a:r>
            <a:r>
              <a:rPr lang="fr-FR" sz="2800" dirty="0" smtClean="0"/>
              <a:t>.</a:t>
            </a:r>
            <a:endParaRPr lang="fr-FR" sz="2800" dirty="0"/>
          </a:p>
        </p:txBody>
      </p:sp>
    </p:spTree>
    <p:extLst>
      <p:ext uri="{BB962C8B-B14F-4D97-AF65-F5344CB8AC3E}">
        <p14:creationId xmlns:p14="http://schemas.microsoft.com/office/powerpoint/2010/main" val="2545752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211" y="246647"/>
            <a:ext cx="9601200" cy="878305"/>
          </a:xfrm>
        </p:spPr>
        <p:txBody>
          <a:bodyPr/>
          <a:lstStyle/>
          <a:p>
            <a:r>
              <a:rPr lang="fr-FR" sz="2800" dirty="0">
                <a:solidFill>
                  <a:srgbClr val="191B0E"/>
                </a:solidFill>
              </a:rPr>
              <a:t>2.Management of </a:t>
            </a:r>
            <a:r>
              <a:rPr lang="fr-FR" sz="2800" dirty="0" err="1">
                <a:solidFill>
                  <a:srgbClr val="191B0E"/>
                </a:solidFill>
              </a:rPr>
              <a:t>tourism</a:t>
            </a:r>
            <a:r>
              <a:rPr lang="fr-FR" sz="2800" dirty="0">
                <a:solidFill>
                  <a:srgbClr val="191B0E"/>
                </a:solidFill>
              </a:rPr>
              <a:t> transportation </a:t>
            </a:r>
            <a:r>
              <a:rPr lang="fr-FR" sz="2800" dirty="0" err="1">
                <a:solidFill>
                  <a:srgbClr val="191B0E"/>
                </a:solidFill>
              </a:rPr>
              <a:t>companies</a:t>
            </a:r>
            <a:r>
              <a:rPr lang="fr-FR" sz="2800" dirty="0">
                <a:solidFill>
                  <a:srgbClr val="191B0E"/>
                </a:solidFill>
              </a:rPr>
              <a:t>: </a:t>
            </a:r>
            <a:r>
              <a:rPr lang="fr-FR" sz="2800" dirty="0" err="1">
                <a:solidFill>
                  <a:srgbClr val="191B0E"/>
                </a:solidFill>
              </a:rPr>
              <a:t>means</a:t>
            </a:r>
            <a:r>
              <a:rPr lang="fr-FR" sz="2800" dirty="0">
                <a:solidFill>
                  <a:srgbClr val="191B0E"/>
                </a:solidFill>
              </a:rPr>
              <a:t> of transportation </a:t>
            </a:r>
            <a:endParaRPr lang="fr-FR" dirty="0"/>
          </a:p>
        </p:txBody>
      </p:sp>
      <p:sp>
        <p:nvSpPr>
          <p:cNvPr id="3" name="Espace réservé du contenu 2"/>
          <p:cNvSpPr>
            <a:spLocks noGrp="1"/>
          </p:cNvSpPr>
          <p:nvPr>
            <p:ph idx="1"/>
          </p:nvPr>
        </p:nvSpPr>
        <p:spPr>
          <a:xfrm>
            <a:off x="842211" y="1645749"/>
            <a:ext cx="11349789" cy="4510123"/>
          </a:xfrm>
        </p:spPr>
        <p:txBody>
          <a:bodyPr/>
          <a:lstStyle/>
          <a:p>
            <a:r>
              <a:rPr lang="fr-FR" sz="2800" dirty="0"/>
              <a:t>AIR </a:t>
            </a:r>
            <a:r>
              <a:rPr lang="fr-FR" sz="2800" dirty="0" smtClean="0"/>
              <a:t>TRANSPORT</a:t>
            </a:r>
          </a:p>
          <a:p>
            <a:pPr marL="0" indent="0">
              <a:buNone/>
            </a:pPr>
            <a:r>
              <a:rPr lang="en-US" sz="2800" dirty="0"/>
              <a:t>The country has 36 airports open to air traffic, including 20 international airports.</a:t>
            </a:r>
          </a:p>
          <a:p>
            <a:pPr marL="0" indent="0">
              <a:buNone/>
            </a:pPr>
            <a:r>
              <a:rPr lang="en-US" sz="2800" dirty="0"/>
              <a:t>Three Airport Services Management (EGSA) establishments based: in Algiers, Constantine and Oran, they manage all national airports. </a:t>
            </a:r>
            <a:endParaRPr lang="en-US" sz="2800" dirty="0" smtClean="0"/>
          </a:p>
          <a:p>
            <a:pPr marL="0" indent="0">
              <a:buNone/>
            </a:pPr>
            <a:endParaRPr lang="en-US" sz="2800" dirty="0"/>
          </a:p>
          <a:p>
            <a:pPr marL="0" indent="0">
              <a:buNone/>
            </a:pPr>
            <a:r>
              <a:rPr lang="en-US" sz="2800" dirty="0" smtClean="0"/>
              <a:t>Algiers </a:t>
            </a:r>
            <a:r>
              <a:rPr lang="en-US" sz="2800" dirty="0"/>
              <a:t>Airport: the opening of the new western terminal in April 2019 increases the annual capacity of the capital's airport to 21 million passengers per </a:t>
            </a:r>
            <a:r>
              <a:rPr lang="en-US" sz="2800" dirty="0" smtClean="0"/>
              <a:t>year</a:t>
            </a:r>
            <a:r>
              <a:rPr lang="en-US" sz="2800" dirty="0"/>
              <a:t>.</a:t>
            </a:r>
          </a:p>
          <a:p>
            <a:pPr marL="0" indent="0">
              <a:buNone/>
            </a:pPr>
            <a:endParaRPr lang="fr-FR" dirty="0"/>
          </a:p>
        </p:txBody>
      </p:sp>
    </p:spTree>
    <p:extLst>
      <p:ext uri="{BB962C8B-B14F-4D97-AF65-F5344CB8AC3E}">
        <p14:creationId xmlns:p14="http://schemas.microsoft.com/office/powerpoint/2010/main" val="317069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636295" y="1371600"/>
            <a:ext cx="9601200" cy="3581400"/>
          </a:xfrm>
        </p:spPr>
        <p:txBody>
          <a:bodyPr>
            <a:normAutofit/>
          </a:bodyPr>
          <a:lstStyle/>
          <a:p>
            <a:pPr marL="0" indent="0" algn="ctr">
              <a:buNone/>
            </a:pPr>
            <a:r>
              <a:rPr lang="fr-FR" sz="6000" b="1" i="1" dirty="0" smtClean="0"/>
              <a:t>CHAPTER 06</a:t>
            </a:r>
          </a:p>
          <a:p>
            <a:pPr marL="0" indent="0" algn="ctr">
              <a:buNone/>
            </a:pPr>
            <a:r>
              <a:rPr lang="fr-FR" sz="6000" b="1" i="1" dirty="0" smtClean="0"/>
              <a:t>Tourism tickets</a:t>
            </a:r>
            <a:endParaRPr lang="fr-FR" sz="6000" b="1" i="1" dirty="0"/>
          </a:p>
        </p:txBody>
      </p:sp>
    </p:spTree>
    <p:extLst>
      <p:ext uri="{BB962C8B-B14F-4D97-AF65-F5344CB8AC3E}">
        <p14:creationId xmlns:p14="http://schemas.microsoft.com/office/powerpoint/2010/main" val="1866372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205740"/>
            <a:ext cx="9601200" cy="685800"/>
          </a:xfrm>
        </p:spPr>
        <p:txBody>
          <a:bodyPr>
            <a:normAutofit fontScale="90000"/>
          </a:bodyPr>
          <a:lstStyle/>
          <a:p>
            <a:r>
              <a:rPr lang="fr-FR" dirty="0" smtClean="0"/>
              <a:t>1. Tourism tickets: Concepts</a:t>
            </a:r>
            <a:endParaRPr lang="fr-FR" dirty="0"/>
          </a:p>
        </p:txBody>
      </p:sp>
      <p:sp>
        <p:nvSpPr>
          <p:cNvPr id="3" name="Espace réservé du contenu 2"/>
          <p:cNvSpPr>
            <a:spLocks noGrp="1"/>
          </p:cNvSpPr>
          <p:nvPr>
            <p:ph idx="1"/>
          </p:nvPr>
        </p:nvSpPr>
        <p:spPr>
          <a:xfrm>
            <a:off x="754380" y="1920240"/>
            <a:ext cx="11269980" cy="4640580"/>
          </a:xfrm>
        </p:spPr>
        <p:txBody>
          <a:bodyPr>
            <a:normAutofit/>
          </a:bodyPr>
          <a:lstStyle/>
          <a:p>
            <a:r>
              <a:rPr lang="en-US" sz="3000" b="1" dirty="0" smtClean="0"/>
              <a:t>Airline </a:t>
            </a:r>
            <a:r>
              <a:rPr lang="en-US" sz="3000" b="1" dirty="0"/>
              <a:t>Ticketing: </a:t>
            </a:r>
          </a:p>
          <a:p>
            <a:pPr marL="0" indent="0">
              <a:buNone/>
            </a:pPr>
            <a:r>
              <a:rPr lang="en-US" sz="3000" dirty="0" smtClean="0"/>
              <a:t>It is </a:t>
            </a:r>
            <a:r>
              <a:rPr lang="en-US" sz="3000" dirty="0"/>
              <a:t>a document issued by the travel agencies that provides </a:t>
            </a:r>
            <a:r>
              <a:rPr lang="en-US" sz="3000" dirty="0" smtClean="0"/>
              <a:t>the seat </a:t>
            </a:r>
            <a:r>
              <a:rPr lang="en-US" sz="3000" dirty="0"/>
              <a:t>in the particular aircraft to the passenger. </a:t>
            </a:r>
            <a:endParaRPr lang="en-US" sz="3000" dirty="0" smtClean="0"/>
          </a:p>
          <a:p>
            <a:pPr marL="0" indent="0">
              <a:buNone/>
            </a:pPr>
            <a:r>
              <a:rPr lang="en-US" sz="3000" dirty="0" smtClean="0"/>
              <a:t>During </a:t>
            </a:r>
            <a:r>
              <a:rPr lang="en-US" sz="3000" dirty="0"/>
              <a:t>an earlier period of time, the printed ticket on a piece of paper </a:t>
            </a:r>
            <a:r>
              <a:rPr lang="en-US" sz="3000" dirty="0" smtClean="0"/>
              <a:t>was used. </a:t>
            </a:r>
          </a:p>
          <a:p>
            <a:pPr marL="0" indent="0">
              <a:buNone/>
            </a:pPr>
            <a:r>
              <a:rPr lang="en-US" sz="3000" dirty="0" smtClean="0"/>
              <a:t>Now an electronic </a:t>
            </a:r>
            <a:r>
              <a:rPr lang="en-US" sz="3000" dirty="0"/>
              <a:t>type of tickets is </a:t>
            </a:r>
            <a:r>
              <a:rPr lang="en-US" sz="3000" dirty="0" smtClean="0"/>
              <a:t>used, </a:t>
            </a:r>
            <a:r>
              <a:rPr lang="en-US" sz="3000" dirty="0"/>
              <a:t>which is also called as </a:t>
            </a:r>
            <a:endParaRPr lang="en-US" sz="3000" dirty="0" smtClean="0"/>
          </a:p>
          <a:p>
            <a:pPr marL="0" indent="0">
              <a:buNone/>
            </a:pPr>
            <a:r>
              <a:rPr lang="en-US" sz="3000" dirty="0" smtClean="0"/>
              <a:t>E-ticket</a:t>
            </a:r>
            <a:r>
              <a:rPr lang="en-US" sz="3000" dirty="0"/>
              <a:t>.</a:t>
            </a:r>
          </a:p>
          <a:p>
            <a:endParaRPr lang="fr-FR" dirty="0"/>
          </a:p>
        </p:txBody>
      </p:sp>
    </p:spTree>
    <p:extLst>
      <p:ext uri="{BB962C8B-B14F-4D97-AF65-F5344CB8AC3E}">
        <p14:creationId xmlns:p14="http://schemas.microsoft.com/office/powerpoint/2010/main" val="3243039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5033" y="228603"/>
            <a:ext cx="9601200" cy="757989"/>
          </a:xfrm>
        </p:spPr>
        <p:txBody>
          <a:bodyPr/>
          <a:lstStyle/>
          <a:p>
            <a:r>
              <a:rPr lang="fr-FR" dirty="0"/>
              <a:t>1</a:t>
            </a:r>
            <a:r>
              <a:rPr lang="fr-FR" dirty="0" smtClean="0"/>
              <a:t>. </a:t>
            </a:r>
            <a:r>
              <a:rPr lang="fr-FR" dirty="0"/>
              <a:t>Tourism tickets: </a:t>
            </a:r>
            <a:r>
              <a:rPr lang="fr-FR" dirty="0" smtClean="0"/>
              <a:t>Concepts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17582816"/>
              </p:ext>
            </p:extLst>
          </p:nvPr>
        </p:nvGraphicFramePr>
        <p:xfrm>
          <a:off x="1155033" y="1140427"/>
          <a:ext cx="10714979" cy="5634292"/>
        </p:xfrm>
        <a:graphic>
          <a:graphicData uri="http://schemas.openxmlformats.org/drawingml/2006/table">
            <a:tbl>
              <a:tblPr firstRow="1" firstCol="1" bandRow="1">
                <a:tableStyleId>{E8B1032C-EA38-4F05-BA0D-38AFFFC7BED3}</a:tableStyleId>
              </a:tblPr>
              <a:tblGrid>
                <a:gridCol w="1233755">
                  <a:extLst>
                    <a:ext uri="{9D8B030D-6E8A-4147-A177-3AD203B41FA5}">
                      <a16:colId xmlns:a16="http://schemas.microsoft.com/office/drawing/2014/main" val="1743162805"/>
                    </a:ext>
                  </a:extLst>
                </a:gridCol>
                <a:gridCol w="9481224">
                  <a:extLst>
                    <a:ext uri="{9D8B030D-6E8A-4147-A177-3AD203B41FA5}">
                      <a16:colId xmlns:a16="http://schemas.microsoft.com/office/drawing/2014/main" val="3187019306"/>
                    </a:ext>
                  </a:extLst>
                </a:gridCol>
              </a:tblGrid>
              <a:tr h="325190">
                <a:tc>
                  <a:txBody>
                    <a:bodyPr/>
                    <a:lstStyle/>
                    <a:p>
                      <a:pPr algn="just">
                        <a:lnSpc>
                          <a:spcPct val="107000"/>
                        </a:lnSpc>
                        <a:spcAft>
                          <a:spcPts val="0"/>
                        </a:spcAft>
                      </a:pPr>
                      <a:r>
                        <a:rPr lang="en-US" sz="1800">
                          <a:effectLst/>
                        </a:rPr>
                        <a:t>Class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50200" marR="50200" marT="0" marB="0"/>
                </a:tc>
                <a:tc>
                  <a:txBody>
                    <a:bodyPr/>
                    <a:lstStyle/>
                    <a:p>
                      <a:pPr algn="just">
                        <a:lnSpc>
                          <a:spcPct val="107000"/>
                        </a:lnSpc>
                        <a:spcAft>
                          <a:spcPts val="0"/>
                        </a:spcAft>
                      </a:pPr>
                      <a:r>
                        <a:rPr lang="en-US" sz="1800" dirty="0">
                          <a:effectLst/>
                        </a:rPr>
                        <a:t>Types of </a:t>
                      </a:r>
                      <a:r>
                        <a:rPr lang="en-US" sz="1800" dirty="0" smtClean="0">
                          <a:effectLst/>
                        </a:rPr>
                        <a:t>ticket</a:t>
                      </a:r>
                    </a:p>
                    <a:p>
                      <a:pPr algn="just">
                        <a:lnSpc>
                          <a:spcPct val="107000"/>
                        </a:lnSpc>
                        <a:spcAft>
                          <a:spcPts val="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0200" marR="50200" marT="0" marB="0"/>
                </a:tc>
                <a:extLst>
                  <a:ext uri="{0D108BD9-81ED-4DB2-BD59-A6C34878D82A}">
                    <a16:rowId xmlns:a16="http://schemas.microsoft.com/office/drawing/2014/main" val="3127158007"/>
                  </a:ext>
                </a:extLst>
              </a:tr>
              <a:tr h="680304">
                <a:tc>
                  <a:txBody>
                    <a:bodyPr/>
                    <a:lstStyle/>
                    <a:p>
                      <a:pPr algn="just">
                        <a:lnSpc>
                          <a:spcPct val="107000"/>
                        </a:lnSpc>
                        <a:spcAft>
                          <a:spcPts val="0"/>
                        </a:spcAft>
                      </a:pPr>
                      <a:r>
                        <a:rPr lang="en-US" sz="1800" dirty="0">
                          <a:effectLst/>
                        </a:rPr>
                        <a:t>Economy </a:t>
                      </a:r>
                      <a:r>
                        <a:rPr lang="en-US" sz="1800" dirty="0" smtClean="0">
                          <a:effectLst/>
                        </a:rPr>
                        <a:t>class</a:t>
                      </a:r>
                      <a:endParaRPr lang="fr-FR" sz="1800" dirty="0">
                        <a:effectLst/>
                      </a:endParaRPr>
                    </a:p>
                  </a:txBody>
                  <a:tcPr marL="50200" marR="50200" marT="0" marB="0"/>
                </a:tc>
                <a:tc>
                  <a:txBody>
                    <a:bodyPr/>
                    <a:lstStyle/>
                    <a:p>
                      <a:pPr algn="just">
                        <a:lnSpc>
                          <a:spcPct val="107000"/>
                        </a:lnSpc>
                        <a:spcAft>
                          <a:spcPts val="0"/>
                        </a:spcAft>
                      </a:pPr>
                      <a:r>
                        <a:rPr lang="en-US" sz="1800" dirty="0" smtClean="0">
                          <a:effectLst/>
                        </a:rPr>
                        <a:t>Cheaper,</a:t>
                      </a:r>
                      <a:r>
                        <a:rPr lang="en-US" sz="1800" baseline="0" dirty="0" smtClean="0">
                          <a:effectLst/>
                        </a:rPr>
                        <a:t> </a:t>
                      </a:r>
                      <a:r>
                        <a:rPr lang="en-US" sz="1800" dirty="0" smtClean="0">
                          <a:effectLst/>
                        </a:rPr>
                        <a:t>the </a:t>
                      </a:r>
                      <a:r>
                        <a:rPr lang="en-US" sz="1800" dirty="0">
                          <a:effectLst/>
                        </a:rPr>
                        <a:t>passengers are </a:t>
                      </a:r>
                      <a:r>
                        <a:rPr lang="en-US" sz="1800" dirty="0" smtClean="0">
                          <a:effectLst/>
                        </a:rPr>
                        <a:t>not </a:t>
                      </a:r>
                      <a:r>
                        <a:rPr lang="en-US" sz="1800" dirty="0">
                          <a:effectLst/>
                        </a:rPr>
                        <a:t>offered any specific </a:t>
                      </a:r>
                      <a:r>
                        <a:rPr lang="en-US" sz="1800" dirty="0" smtClean="0">
                          <a:effectLst/>
                        </a:rPr>
                        <a:t>meal,</a:t>
                      </a:r>
                      <a:r>
                        <a:rPr lang="en-US" sz="1800" baseline="0" dirty="0" smtClean="0">
                          <a:effectLst/>
                        </a:rPr>
                        <a:t> the seats are not comfortable</a:t>
                      </a:r>
                      <a:endParaRPr lang="fr-FR" sz="1800" dirty="0">
                        <a:effectLst/>
                      </a:endParaRPr>
                    </a:p>
                  </a:txBody>
                  <a:tcPr marL="50200" marR="50200" marT="0" marB="0"/>
                </a:tc>
                <a:extLst>
                  <a:ext uri="{0D108BD9-81ED-4DB2-BD59-A6C34878D82A}">
                    <a16:rowId xmlns:a16="http://schemas.microsoft.com/office/drawing/2014/main" val="3814678131"/>
                  </a:ext>
                </a:extLst>
              </a:tr>
              <a:tr h="375557">
                <a:tc>
                  <a:txBody>
                    <a:bodyPr/>
                    <a:lstStyle/>
                    <a:p>
                      <a:pPr algn="just">
                        <a:lnSpc>
                          <a:spcPct val="107000"/>
                        </a:lnSpc>
                        <a:spcAft>
                          <a:spcPts val="0"/>
                        </a:spcAft>
                      </a:pPr>
                      <a:r>
                        <a:rPr lang="en-US" sz="1800">
                          <a:effectLst/>
                        </a:rPr>
                        <a:t>First-class </a:t>
                      </a:r>
                      <a:endParaRPr lang="fr-FR" sz="1800">
                        <a:effectLst/>
                      </a:endParaRPr>
                    </a:p>
                    <a:p>
                      <a:pPr algn="just">
                        <a:lnSpc>
                          <a:spcPct val="107000"/>
                        </a:lnSpc>
                        <a:spcAft>
                          <a:spcPts val="0"/>
                        </a:spcAft>
                      </a:pPr>
                      <a:r>
                        <a:rPr lang="en-US" sz="1800">
                          <a:effectLst/>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50200" marR="50200" marT="0" marB="0"/>
                </a:tc>
                <a:tc>
                  <a:txBody>
                    <a:bodyPr/>
                    <a:lstStyle/>
                    <a:p>
                      <a:pPr algn="just">
                        <a:lnSpc>
                          <a:spcPct val="107000"/>
                        </a:lnSpc>
                        <a:spcAft>
                          <a:spcPts val="0"/>
                        </a:spcAft>
                      </a:pPr>
                      <a:r>
                        <a:rPr lang="en-US" sz="1800" dirty="0" smtClean="0">
                          <a:effectLst/>
                        </a:rPr>
                        <a:t>Very </a:t>
                      </a:r>
                      <a:r>
                        <a:rPr lang="en-US" sz="1800" dirty="0">
                          <a:effectLst/>
                        </a:rPr>
                        <a:t>comfortable seats with extra leg space. </a:t>
                      </a:r>
                      <a:r>
                        <a:rPr lang="en-US" sz="1800" dirty="0" smtClean="0">
                          <a:effectLst/>
                        </a:rPr>
                        <a:t>The</a:t>
                      </a:r>
                      <a:r>
                        <a:rPr lang="en-US" sz="1800" baseline="0" dirty="0" smtClean="0">
                          <a:effectLst/>
                        </a:rPr>
                        <a:t> quality of</a:t>
                      </a:r>
                      <a:r>
                        <a:rPr lang="en-US" sz="1800" dirty="0" smtClean="0">
                          <a:effectLst/>
                        </a:rPr>
                        <a:t> meals. </a:t>
                      </a:r>
                      <a:endParaRPr lang="fr-FR" sz="1800" dirty="0">
                        <a:effectLst/>
                      </a:endParaRPr>
                    </a:p>
                  </a:txBody>
                  <a:tcPr marL="50200" marR="50200" marT="0" marB="0"/>
                </a:tc>
                <a:extLst>
                  <a:ext uri="{0D108BD9-81ED-4DB2-BD59-A6C34878D82A}">
                    <a16:rowId xmlns:a16="http://schemas.microsoft.com/office/drawing/2014/main" val="2986593358"/>
                  </a:ext>
                </a:extLst>
              </a:tr>
              <a:tr h="799274">
                <a:tc>
                  <a:txBody>
                    <a:bodyPr/>
                    <a:lstStyle/>
                    <a:p>
                      <a:pPr algn="just">
                        <a:lnSpc>
                          <a:spcPct val="107000"/>
                        </a:lnSpc>
                        <a:spcAft>
                          <a:spcPts val="0"/>
                        </a:spcAft>
                      </a:pPr>
                      <a:r>
                        <a:rPr lang="en-US" sz="1800" dirty="0">
                          <a:effectLst/>
                        </a:rPr>
                        <a:t>Child tickets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0200" marR="50200" marT="0" marB="0"/>
                </a:tc>
                <a:tc>
                  <a:txBody>
                    <a:bodyPr/>
                    <a:lstStyle/>
                    <a:p>
                      <a:pPr algn="just">
                        <a:lnSpc>
                          <a:spcPct val="107000"/>
                        </a:lnSpc>
                        <a:spcAft>
                          <a:spcPts val="0"/>
                        </a:spcAft>
                      </a:pPr>
                      <a:r>
                        <a:rPr lang="en-US" sz="1800" dirty="0">
                          <a:effectLst/>
                        </a:rPr>
                        <a:t>If the child is </a:t>
                      </a:r>
                      <a:r>
                        <a:rPr lang="en-US" sz="1800" dirty="0" smtClean="0">
                          <a:effectLst/>
                        </a:rPr>
                        <a:t>less </a:t>
                      </a:r>
                      <a:r>
                        <a:rPr lang="en-US" sz="1800" dirty="0">
                          <a:effectLst/>
                        </a:rPr>
                        <a:t>than two </a:t>
                      </a:r>
                      <a:r>
                        <a:rPr lang="en-US" sz="1800" dirty="0" smtClean="0">
                          <a:effectLst/>
                        </a:rPr>
                        <a:t>years,</a:t>
                      </a:r>
                      <a:r>
                        <a:rPr lang="en-US" sz="1800" baseline="0" dirty="0" smtClean="0">
                          <a:effectLst/>
                        </a:rPr>
                        <a:t> </a:t>
                      </a:r>
                      <a:r>
                        <a:rPr lang="en-US" sz="1800" dirty="0" smtClean="0">
                          <a:effectLst/>
                        </a:rPr>
                        <a:t>he </a:t>
                      </a:r>
                      <a:r>
                        <a:rPr lang="en-US" sz="1800" dirty="0">
                          <a:effectLst/>
                        </a:rPr>
                        <a:t>will sit on his guardian's </a:t>
                      </a:r>
                      <a:r>
                        <a:rPr lang="en-US" sz="1800" dirty="0" smtClean="0">
                          <a:effectLst/>
                        </a:rPr>
                        <a:t>lap.</a:t>
                      </a:r>
                    </a:p>
                    <a:p>
                      <a:pPr algn="just">
                        <a:lnSpc>
                          <a:spcPct val="107000"/>
                        </a:lnSpc>
                        <a:spcAft>
                          <a:spcPts val="0"/>
                        </a:spcAft>
                      </a:pPr>
                      <a:r>
                        <a:rPr lang="en-US" sz="1800" dirty="0" smtClean="0">
                          <a:effectLst/>
                        </a:rPr>
                        <a:t>If </a:t>
                      </a:r>
                      <a:r>
                        <a:rPr lang="en-US" sz="1800" dirty="0">
                          <a:effectLst/>
                        </a:rPr>
                        <a:t>a child is more than two years ago, the guardians have to purchase the ticket for his child</a:t>
                      </a:r>
                      <a:r>
                        <a:rPr lang="en-US" sz="1800" dirty="0" smtClean="0">
                          <a:effectLst/>
                        </a:rPr>
                        <a:t>.</a:t>
                      </a:r>
                      <a:endParaRPr lang="fr-FR" sz="1800" dirty="0">
                        <a:effectLst/>
                      </a:endParaRPr>
                    </a:p>
                  </a:txBody>
                  <a:tcPr marL="50200" marR="50200" marT="0" marB="0"/>
                </a:tc>
                <a:extLst>
                  <a:ext uri="{0D108BD9-81ED-4DB2-BD59-A6C34878D82A}">
                    <a16:rowId xmlns:a16="http://schemas.microsoft.com/office/drawing/2014/main" val="1167185252"/>
                  </a:ext>
                </a:extLst>
              </a:tr>
              <a:tr h="798657">
                <a:tc>
                  <a:txBody>
                    <a:bodyPr/>
                    <a:lstStyle/>
                    <a:p>
                      <a:pPr algn="just">
                        <a:lnSpc>
                          <a:spcPct val="107000"/>
                        </a:lnSpc>
                        <a:spcAft>
                          <a:spcPts val="0"/>
                        </a:spcAft>
                      </a:pPr>
                      <a:r>
                        <a:rPr lang="en-US" sz="1800" dirty="0">
                          <a:effectLst/>
                        </a:rPr>
                        <a:t>Round-trip</a:t>
                      </a:r>
                      <a:endParaRPr lang="fr-FR" sz="1800" dirty="0">
                        <a:effectLst/>
                      </a:endParaRPr>
                    </a:p>
                    <a:p>
                      <a:pPr algn="just">
                        <a:lnSpc>
                          <a:spcPct val="107000"/>
                        </a:lnSpc>
                        <a:spcAft>
                          <a:spcPts val="0"/>
                        </a:spcAft>
                      </a:pPr>
                      <a:r>
                        <a:rPr lang="en-US" sz="1800" dirty="0">
                          <a:effectLst/>
                        </a:rPr>
                        <a:t>tickets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0200" marR="50200" marT="0" marB="0"/>
                </a:tc>
                <a:tc>
                  <a:txBody>
                    <a:bodyPr/>
                    <a:lstStyle/>
                    <a:p>
                      <a:pPr algn="just">
                        <a:lnSpc>
                          <a:spcPct val="107000"/>
                        </a:lnSpc>
                        <a:spcAft>
                          <a:spcPts val="0"/>
                        </a:spcAft>
                      </a:pPr>
                      <a:r>
                        <a:rPr lang="en-US" sz="1800" dirty="0">
                          <a:effectLst/>
                        </a:rPr>
                        <a:t>The passengers shall start the journey from the specific destinations and will come back to origin of destination only. The </a:t>
                      </a:r>
                      <a:r>
                        <a:rPr lang="en-US" sz="1800" dirty="0" smtClean="0">
                          <a:effectLst/>
                        </a:rPr>
                        <a:t>ticket</a:t>
                      </a:r>
                      <a:r>
                        <a:rPr lang="en-US" sz="1800" baseline="0" dirty="0" smtClean="0">
                          <a:effectLst/>
                        </a:rPr>
                        <a:t> </a:t>
                      </a:r>
                      <a:r>
                        <a:rPr lang="en-US" sz="1800" dirty="0" smtClean="0">
                          <a:effectLst/>
                        </a:rPr>
                        <a:t>is </a:t>
                      </a:r>
                      <a:r>
                        <a:rPr lang="en-US" sz="1800" dirty="0">
                          <a:effectLst/>
                        </a:rPr>
                        <a:t>cheaper than a one </a:t>
                      </a:r>
                      <a:r>
                        <a:rPr lang="en-US" sz="1800" dirty="0" smtClean="0">
                          <a:effectLst/>
                        </a:rPr>
                        <a:t>way.</a:t>
                      </a:r>
                      <a:endParaRPr lang="fr-FR" sz="1800" dirty="0">
                        <a:effectLst/>
                      </a:endParaRPr>
                    </a:p>
                  </a:txBody>
                  <a:tcPr marL="50200" marR="50200" marT="0" marB="0"/>
                </a:tc>
                <a:extLst>
                  <a:ext uri="{0D108BD9-81ED-4DB2-BD59-A6C34878D82A}">
                    <a16:rowId xmlns:a16="http://schemas.microsoft.com/office/drawing/2014/main" val="3721291786"/>
                  </a:ext>
                </a:extLst>
              </a:tr>
              <a:tr h="687519">
                <a:tc>
                  <a:txBody>
                    <a:bodyPr/>
                    <a:lstStyle/>
                    <a:p>
                      <a:pPr>
                        <a:lnSpc>
                          <a:spcPct val="107000"/>
                        </a:lnSpc>
                        <a:spcAft>
                          <a:spcPts val="0"/>
                        </a:spcAft>
                      </a:pPr>
                      <a:r>
                        <a:rPr lang="en-US" sz="1800" dirty="0">
                          <a:effectLst/>
                        </a:rPr>
                        <a:t>One-way </a:t>
                      </a:r>
                      <a:r>
                        <a:rPr lang="en-US" sz="1800" dirty="0" smtClean="0">
                          <a:effectLst/>
                        </a:rPr>
                        <a:t>airline</a:t>
                      </a:r>
                      <a:endParaRPr lang="fr-FR" sz="1800" dirty="0">
                        <a:effectLst/>
                      </a:endParaRPr>
                    </a:p>
                  </a:txBody>
                  <a:tcPr marL="50200" marR="50200" marT="0" marB="0"/>
                </a:tc>
                <a:tc>
                  <a:txBody>
                    <a:bodyPr/>
                    <a:lstStyle/>
                    <a:p>
                      <a:pPr>
                        <a:lnSpc>
                          <a:spcPct val="107000"/>
                        </a:lnSpc>
                        <a:spcAft>
                          <a:spcPts val="0"/>
                        </a:spcAft>
                      </a:pPr>
                      <a:r>
                        <a:rPr lang="en-US" sz="1800" dirty="0">
                          <a:effectLst/>
                        </a:rPr>
                        <a:t>The passenger shall be purchasing the ticket for the onward journey </a:t>
                      </a:r>
                      <a:r>
                        <a:rPr lang="en-US" sz="1800" dirty="0" smtClean="0">
                          <a:effectLst/>
                        </a:rPr>
                        <a:t>only.,</a:t>
                      </a:r>
                      <a:r>
                        <a:rPr lang="en-US" sz="1800" baseline="0" dirty="0" smtClean="0">
                          <a:effectLst/>
                        </a:rPr>
                        <a:t> and </a:t>
                      </a:r>
                      <a:r>
                        <a:rPr lang="en-US" sz="1800" dirty="0" smtClean="0">
                          <a:effectLst/>
                        </a:rPr>
                        <a:t>has </a:t>
                      </a:r>
                      <a:r>
                        <a:rPr lang="en-US" sz="1800" dirty="0">
                          <a:effectLst/>
                        </a:rPr>
                        <a:t>to buy another ticket if he wishes to travel at other </a:t>
                      </a:r>
                      <a:r>
                        <a:rPr lang="en-US" sz="1800" dirty="0" smtClean="0">
                          <a:effectLst/>
                        </a:rPr>
                        <a:t>destinations.</a:t>
                      </a:r>
                    </a:p>
                    <a:p>
                      <a:pPr>
                        <a:lnSpc>
                          <a:spcPct val="107000"/>
                        </a:lnSpc>
                        <a:spcAft>
                          <a:spcPts val="0"/>
                        </a:spcAft>
                      </a:pPr>
                      <a:endParaRPr lang="fr-FR" sz="1800" dirty="0">
                        <a:effectLst/>
                      </a:endParaRPr>
                    </a:p>
                  </a:txBody>
                  <a:tcPr marL="50200" marR="50200" marT="0" marB="0"/>
                </a:tc>
                <a:extLst>
                  <a:ext uri="{0D108BD9-81ED-4DB2-BD59-A6C34878D82A}">
                    <a16:rowId xmlns:a16="http://schemas.microsoft.com/office/drawing/2014/main" val="2432229346"/>
                  </a:ext>
                </a:extLst>
              </a:tr>
              <a:tr h="651197">
                <a:tc>
                  <a:txBody>
                    <a:bodyPr/>
                    <a:lstStyle/>
                    <a:p>
                      <a:pPr>
                        <a:lnSpc>
                          <a:spcPct val="107000"/>
                        </a:lnSpc>
                        <a:spcAft>
                          <a:spcPts val="0"/>
                        </a:spcAft>
                      </a:pPr>
                      <a:r>
                        <a:rPr lang="en-US" sz="1800" dirty="0" smtClean="0">
                          <a:effectLst/>
                        </a:rPr>
                        <a:t>Refundable</a:t>
                      </a:r>
                      <a:endParaRPr lang="fr-FR" sz="1800" dirty="0">
                        <a:effectLst/>
                      </a:endParaRPr>
                    </a:p>
                  </a:txBody>
                  <a:tcPr marL="50200" marR="50200" marT="0" marB="0"/>
                </a:tc>
                <a:tc>
                  <a:txBody>
                    <a:bodyPr/>
                    <a:lstStyle/>
                    <a:p>
                      <a:pPr>
                        <a:lnSpc>
                          <a:spcPct val="107000"/>
                        </a:lnSpc>
                        <a:spcAft>
                          <a:spcPts val="0"/>
                        </a:spcAft>
                      </a:pPr>
                      <a:r>
                        <a:rPr lang="en-US" sz="1800" dirty="0">
                          <a:effectLst/>
                        </a:rPr>
                        <a:t>It makes eligible to the passenger for a </a:t>
                      </a:r>
                      <a:r>
                        <a:rPr lang="en-US" sz="1800" dirty="0" smtClean="0">
                          <a:effectLst/>
                        </a:rPr>
                        <a:t>refund,</a:t>
                      </a:r>
                      <a:r>
                        <a:rPr lang="en-US" sz="1800" baseline="0" dirty="0" smtClean="0">
                          <a:effectLst/>
                        </a:rPr>
                        <a:t> </a:t>
                      </a:r>
                      <a:r>
                        <a:rPr lang="en-US" sz="1800" dirty="0" smtClean="0">
                          <a:effectLst/>
                        </a:rPr>
                        <a:t>if </a:t>
                      </a:r>
                      <a:r>
                        <a:rPr lang="en-US" sz="1800" dirty="0">
                          <a:effectLst/>
                        </a:rPr>
                        <a:t>he </a:t>
                      </a:r>
                      <a:r>
                        <a:rPr lang="en-US" sz="1800" dirty="0" smtClean="0">
                          <a:effectLst/>
                        </a:rPr>
                        <a:t>doesn’t cancel </a:t>
                      </a:r>
                      <a:r>
                        <a:rPr lang="en-US" sz="1800" dirty="0">
                          <a:effectLst/>
                        </a:rPr>
                        <a:t>his </a:t>
                      </a:r>
                      <a:r>
                        <a:rPr lang="en-US" sz="1800" dirty="0" smtClean="0">
                          <a:effectLst/>
                        </a:rPr>
                        <a:t>trip.</a:t>
                      </a:r>
                      <a:endParaRPr lang="fr-FR" sz="1800" dirty="0">
                        <a:effectLst/>
                      </a:endParaRPr>
                    </a:p>
                  </a:txBody>
                  <a:tcPr marL="50200" marR="50200" marT="0" marB="0"/>
                </a:tc>
                <a:extLst>
                  <a:ext uri="{0D108BD9-81ED-4DB2-BD59-A6C34878D82A}">
                    <a16:rowId xmlns:a16="http://schemas.microsoft.com/office/drawing/2014/main" val="3575457395"/>
                  </a:ext>
                </a:extLst>
              </a:tr>
              <a:tr h="650381">
                <a:tc>
                  <a:txBody>
                    <a:bodyPr/>
                    <a:lstStyle/>
                    <a:p>
                      <a:pPr>
                        <a:lnSpc>
                          <a:spcPct val="107000"/>
                        </a:lnSpc>
                        <a:spcAft>
                          <a:spcPts val="0"/>
                        </a:spcAft>
                      </a:pPr>
                      <a:r>
                        <a:rPr lang="en-US" sz="1800" dirty="0" smtClean="0">
                          <a:effectLst/>
                        </a:rPr>
                        <a:t>Non-Refundable</a:t>
                      </a:r>
                      <a:endParaRPr lang="fr-FR" sz="1800" dirty="0">
                        <a:effectLst/>
                      </a:endParaRPr>
                    </a:p>
                  </a:txBody>
                  <a:tcPr marL="50200" marR="50200" marT="0" marB="0"/>
                </a:tc>
                <a:tc>
                  <a:txBody>
                    <a:bodyPr/>
                    <a:lstStyle/>
                    <a:p>
                      <a:pPr>
                        <a:lnSpc>
                          <a:spcPct val="107000"/>
                        </a:lnSpc>
                        <a:spcAft>
                          <a:spcPts val="0"/>
                        </a:spcAft>
                      </a:pPr>
                      <a:r>
                        <a:rPr lang="en-US" sz="1800" dirty="0">
                          <a:effectLst/>
                        </a:rPr>
                        <a:t>The passenger shall not be getting any refund in case of any </a:t>
                      </a:r>
                      <a:r>
                        <a:rPr lang="en-US" sz="1800" dirty="0" smtClean="0">
                          <a:effectLst/>
                        </a:rPr>
                        <a:t>changes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0200" marR="50200" marT="0" marB="0"/>
                </a:tc>
                <a:extLst>
                  <a:ext uri="{0D108BD9-81ED-4DB2-BD59-A6C34878D82A}">
                    <a16:rowId xmlns:a16="http://schemas.microsoft.com/office/drawing/2014/main" val="3673531517"/>
                  </a:ext>
                </a:extLst>
              </a:tr>
            </a:tbl>
          </a:graphicData>
        </a:graphic>
      </p:graphicFrame>
    </p:spTree>
    <p:extLst>
      <p:ext uri="{BB962C8B-B14F-4D97-AF65-F5344CB8AC3E}">
        <p14:creationId xmlns:p14="http://schemas.microsoft.com/office/powerpoint/2010/main" val="679307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210" y="342900"/>
            <a:ext cx="9360569" cy="685800"/>
          </a:xfrm>
        </p:spPr>
        <p:txBody>
          <a:bodyPr>
            <a:normAutofit fontScale="90000"/>
          </a:bodyPr>
          <a:lstStyle/>
          <a:p>
            <a:r>
              <a:rPr lang="fr-FR" dirty="0" smtClean="0"/>
              <a:t>2. </a:t>
            </a:r>
            <a:r>
              <a:rPr lang="fr-FR" dirty="0"/>
              <a:t>Tourism tickets: </a:t>
            </a:r>
            <a:r>
              <a:rPr lang="fr-FR" dirty="0" err="1" smtClean="0"/>
              <a:t>Reservation</a:t>
            </a:r>
            <a:endParaRPr lang="fr-FR" dirty="0"/>
          </a:p>
        </p:txBody>
      </p:sp>
      <p:sp>
        <p:nvSpPr>
          <p:cNvPr id="3" name="Espace réservé du contenu 2"/>
          <p:cNvSpPr>
            <a:spLocks noGrp="1"/>
          </p:cNvSpPr>
          <p:nvPr>
            <p:ph idx="1"/>
          </p:nvPr>
        </p:nvSpPr>
        <p:spPr>
          <a:xfrm>
            <a:off x="1034716" y="1588168"/>
            <a:ext cx="10876548" cy="4379495"/>
          </a:xfrm>
        </p:spPr>
        <p:txBody>
          <a:bodyPr/>
          <a:lstStyle/>
          <a:p>
            <a:r>
              <a:rPr lang="en-US" sz="2800" b="1" dirty="0" smtClean="0"/>
              <a:t>Definition </a:t>
            </a:r>
            <a:r>
              <a:rPr lang="en-US" sz="2800" b="1" dirty="0"/>
              <a:t>of reservation:</a:t>
            </a:r>
          </a:p>
          <a:p>
            <a:pPr marL="0" indent="0">
              <a:buNone/>
            </a:pPr>
            <a:r>
              <a:rPr lang="en-US" sz="2800" dirty="0"/>
              <a:t>The word Reservation in the Travel industry is used for blocking of the seats or accommodation in the hotels, without completing the process of buying actually.</a:t>
            </a:r>
          </a:p>
          <a:p>
            <a:pPr marL="0" indent="0">
              <a:buNone/>
            </a:pPr>
            <a:r>
              <a:rPr lang="en-US" sz="2800" dirty="0"/>
              <a:t>The airline industry it refers to block the seats on a request of the passenger, while reservations process the reservationist need the details of the passenger like name of the passenger, age, destination, date and time of travel and other necessary information shall be taken into account</a:t>
            </a:r>
            <a:r>
              <a:rPr lang="en-US" dirty="0"/>
              <a:t>. </a:t>
            </a:r>
            <a:endParaRPr lang="fr-FR" dirty="0"/>
          </a:p>
        </p:txBody>
      </p:sp>
    </p:spTree>
    <p:extLst>
      <p:ext uri="{BB962C8B-B14F-4D97-AF65-F5344CB8AC3E}">
        <p14:creationId xmlns:p14="http://schemas.microsoft.com/office/powerpoint/2010/main" val="1386056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Concepts</a:t>
            </a:r>
          </a:p>
        </p:txBody>
      </p:sp>
      <p:sp>
        <p:nvSpPr>
          <p:cNvPr id="3" name="Espace réservé du contenu 2"/>
          <p:cNvSpPr>
            <a:spLocks noGrp="1"/>
          </p:cNvSpPr>
          <p:nvPr>
            <p:ph idx="1"/>
          </p:nvPr>
        </p:nvSpPr>
        <p:spPr>
          <a:xfrm>
            <a:off x="1028700" y="2286000"/>
            <a:ext cx="10972800" cy="3581400"/>
          </a:xfrm>
        </p:spPr>
        <p:txBody>
          <a:bodyPr/>
          <a:lstStyle/>
          <a:p>
            <a:r>
              <a:rPr lang="fr-FR" sz="2800" dirty="0" smtClean="0"/>
              <a:t>Tourisme </a:t>
            </a:r>
            <a:r>
              <a:rPr lang="fr-FR" sz="2800" dirty="0" err="1" smtClean="0"/>
              <a:t>companies</a:t>
            </a:r>
            <a:endParaRPr lang="fr-FR" sz="2800" dirty="0" smtClean="0"/>
          </a:p>
          <a:p>
            <a:pPr marL="0" indent="0">
              <a:buNone/>
            </a:pPr>
            <a:r>
              <a:rPr lang="en-US" sz="2800" dirty="0"/>
              <a:t>Firms that provide services for people travelling to places outside their area of residence for less than one consecutive year for leisure, business and other </a:t>
            </a:r>
            <a:r>
              <a:rPr lang="en-US" sz="2800" dirty="0" smtClean="0"/>
              <a:t>purposes.</a:t>
            </a:r>
          </a:p>
          <a:p>
            <a:pPr marL="0" indent="0">
              <a:buNone/>
            </a:pPr>
            <a:r>
              <a:rPr lang="en-US" sz="2800" dirty="0" smtClean="0"/>
              <a:t>These </a:t>
            </a:r>
            <a:r>
              <a:rPr lang="en-US" sz="2800" dirty="0"/>
              <a:t>mainly operate in the areas of accommodation, transportation, food and beverage, travel agencies and excursions </a:t>
            </a:r>
            <a:r>
              <a:rPr lang="en-US" sz="2800" dirty="0" smtClean="0"/>
              <a:t>organizations.</a:t>
            </a:r>
            <a:endParaRPr lang="fr-FR" sz="2800" dirty="0"/>
          </a:p>
          <a:p>
            <a:pPr marL="0" indent="0">
              <a:buNone/>
            </a:pPr>
            <a:endParaRPr lang="fr-FR" dirty="0"/>
          </a:p>
        </p:txBody>
      </p:sp>
    </p:spTree>
    <p:extLst>
      <p:ext uri="{BB962C8B-B14F-4D97-AF65-F5344CB8AC3E}">
        <p14:creationId xmlns:p14="http://schemas.microsoft.com/office/powerpoint/2010/main" val="2317641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636295" y="1371600"/>
            <a:ext cx="9601200" cy="3581400"/>
          </a:xfrm>
        </p:spPr>
        <p:txBody>
          <a:bodyPr>
            <a:normAutofit/>
          </a:bodyPr>
          <a:lstStyle/>
          <a:p>
            <a:pPr marL="0" indent="0" algn="ctr">
              <a:buNone/>
            </a:pPr>
            <a:r>
              <a:rPr lang="fr-FR" sz="6000" b="1" i="1" dirty="0" smtClean="0"/>
              <a:t>CHAPTER 07</a:t>
            </a:r>
          </a:p>
          <a:p>
            <a:pPr marL="0" indent="0" algn="ctr">
              <a:buNone/>
            </a:pPr>
            <a:r>
              <a:rPr lang="fr-FR" sz="6000" b="1" i="1" dirty="0" smtClean="0"/>
              <a:t>Tourism </a:t>
            </a:r>
            <a:r>
              <a:rPr lang="fr-FR" sz="6000" b="1" i="1" dirty="0" err="1" smtClean="0"/>
              <a:t>insurance</a:t>
            </a:r>
            <a:endParaRPr lang="fr-FR" sz="6000" b="1" i="1" dirty="0"/>
          </a:p>
        </p:txBody>
      </p:sp>
    </p:spTree>
    <p:extLst>
      <p:ext uri="{BB962C8B-B14F-4D97-AF65-F5344CB8AC3E}">
        <p14:creationId xmlns:p14="http://schemas.microsoft.com/office/powerpoint/2010/main" val="810924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1.Tourism </a:t>
            </a:r>
            <a:r>
              <a:rPr lang="fr-FR" dirty="0" err="1" smtClean="0"/>
              <a:t>insurance</a:t>
            </a:r>
            <a:r>
              <a:rPr lang="fr-FR" dirty="0" smtClean="0"/>
              <a:t>: </a:t>
            </a:r>
            <a:r>
              <a:rPr lang="fr-FR" dirty="0" err="1" smtClean="0"/>
              <a:t>Definition</a:t>
            </a:r>
            <a:r>
              <a:rPr lang="fr-FR" dirty="0" smtClean="0"/>
              <a:t> </a:t>
            </a:r>
            <a:endParaRPr lang="fr-FR" dirty="0"/>
          </a:p>
        </p:txBody>
      </p:sp>
      <p:sp>
        <p:nvSpPr>
          <p:cNvPr id="3" name="Espace réservé du contenu 2"/>
          <p:cNvSpPr>
            <a:spLocks noGrp="1"/>
          </p:cNvSpPr>
          <p:nvPr>
            <p:ph idx="1"/>
          </p:nvPr>
        </p:nvSpPr>
        <p:spPr>
          <a:xfrm>
            <a:off x="1371600" y="2286000"/>
            <a:ext cx="9601200" cy="3581400"/>
          </a:xfrm>
        </p:spPr>
        <p:txBody>
          <a:bodyPr>
            <a:normAutofit/>
          </a:bodyPr>
          <a:lstStyle/>
          <a:p>
            <a:pPr marL="0" indent="0">
              <a:buNone/>
            </a:pPr>
            <a:r>
              <a:rPr lang="en-US" sz="2800" dirty="0"/>
              <a:t>Travel insurance is a set of insurance and assistance services to cover unforeseen costs that every traveler may have to face. It designates all the services associated with the risks incurred during travel. It includes non-life insurance guarantees such as loss of baggage or cancellation. Global population growth and the free movement of people increase the risk of accidents and the risk of lost luggage.</a:t>
            </a:r>
            <a:endParaRPr lang="fr-FR" sz="2800" dirty="0"/>
          </a:p>
        </p:txBody>
      </p:sp>
    </p:spTree>
    <p:extLst>
      <p:ext uri="{BB962C8B-B14F-4D97-AF65-F5344CB8AC3E}">
        <p14:creationId xmlns:p14="http://schemas.microsoft.com/office/powerpoint/2010/main" val="633877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2.Tourism </a:t>
            </a:r>
            <a:r>
              <a:rPr lang="fr-FR" dirty="0" err="1"/>
              <a:t>insurance</a:t>
            </a:r>
            <a:r>
              <a:rPr lang="fr-FR" dirty="0" smtClean="0"/>
              <a:t>: </a:t>
            </a:r>
            <a:r>
              <a:rPr lang="fr-FR" dirty="0" err="1" smtClean="0"/>
              <a:t>Products</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476026153"/>
              </p:ext>
            </p:extLst>
          </p:nvPr>
        </p:nvGraphicFramePr>
        <p:xfrm>
          <a:off x="1154430" y="1703070"/>
          <a:ext cx="10618470" cy="4537710"/>
        </p:xfrm>
        <a:graphic>
          <a:graphicData uri="http://schemas.openxmlformats.org/drawingml/2006/table">
            <a:tbl>
              <a:tblPr firstRow="1" bandRow="1">
                <a:tableStyleId>{5C22544A-7EE6-4342-B048-85BDC9FD1C3A}</a:tableStyleId>
              </a:tblPr>
              <a:tblGrid>
                <a:gridCol w="4434628">
                  <a:extLst>
                    <a:ext uri="{9D8B030D-6E8A-4147-A177-3AD203B41FA5}">
                      <a16:colId xmlns:a16="http://schemas.microsoft.com/office/drawing/2014/main" val="438679658"/>
                    </a:ext>
                  </a:extLst>
                </a:gridCol>
                <a:gridCol w="6183842">
                  <a:extLst>
                    <a:ext uri="{9D8B030D-6E8A-4147-A177-3AD203B41FA5}">
                      <a16:colId xmlns:a16="http://schemas.microsoft.com/office/drawing/2014/main" val="1297878282"/>
                    </a:ext>
                  </a:extLst>
                </a:gridCol>
              </a:tblGrid>
              <a:tr h="518596">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386538769"/>
                  </a:ext>
                </a:extLst>
              </a:tr>
              <a:tr h="4019114">
                <a:tc>
                  <a:txBody>
                    <a:bodyPr/>
                    <a:lstStyle/>
                    <a:p>
                      <a:pPr marL="342900" indent="-342900">
                        <a:buFont typeface="Wingdings" panose="05000000000000000000" pitchFamily="2" charset="2"/>
                        <a:buChar char="§"/>
                      </a:pPr>
                      <a:r>
                        <a:rPr lang="en-US" sz="2400" dirty="0" smtClean="0"/>
                        <a:t>Baggage cover</a:t>
                      </a:r>
                    </a:p>
                    <a:p>
                      <a:pPr marL="342900" indent="-342900">
                        <a:buFont typeface="Wingdings" panose="05000000000000000000" pitchFamily="2" charset="2"/>
                        <a:buChar char="§"/>
                      </a:pPr>
                      <a:r>
                        <a:rPr lang="en-US" sz="2400" dirty="0" smtClean="0"/>
                        <a:t>Trip delay</a:t>
                      </a:r>
                    </a:p>
                    <a:p>
                      <a:pPr marL="342900" indent="-342900">
                        <a:buFont typeface="Wingdings" panose="05000000000000000000" pitchFamily="2" charset="2"/>
                        <a:buChar char="§"/>
                      </a:pPr>
                      <a:r>
                        <a:rPr lang="en-US" sz="2400" dirty="0" smtClean="0"/>
                        <a:t>Cancel for any reason</a:t>
                      </a:r>
                    </a:p>
                    <a:p>
                      <a:pPr marL="342900" indent="-342900">
                        <a:buFont typeface="Wingdings" panose="05000000000000000000" pitchFamily="2" charset="2"/>
                        <a:buChar char="§"/>
                      </a:pPr>
                      <a:r>
                        <a:rPr lang="en-US" sz="2400" dirty="0" smtClean="0"/>
                        <a:t>Evacuation</a:t>
                      </a:r>
                    </a:p>
                    <a:p>
                      <a:pPr marL="342900" indent="-342900">
                        <a:buFont typeface="Wingdings" panose="05000000000000000000" pitchFamily="2" charset="2"/>
                        <a:buChar char="§"/>
                      </a:pPr>
                      <a:r>
                        <a:rPr lang="en-US" sz="2400" dirty="0" smtClean="0"/>
                        <a:t>Flight Accident insurance</a:t>
                      </a:r>
                    </a:p>
                    <a:p>
                      <a:pPr marL="342900" indent="-342900">
                        <a:buFont typeface="Wingdings" panose="05000000000000000000" pitchFamily="2" charset="2"/>
                        <a:buChar char="§"/>
                      </a:pPr>
                      <a:r>
                        <a:rPr lang="en-US" sz="2400" dirty="0" smtClean="0"/>
                        <a:t>Travel insurance</a:t>
                      </a:r>
                    </a:p>
                    <a:p>
                      <a:pPr marL="342900" indent="-342900">
                        <a:buFont typeface="Wingdings" panose="05000000000000000000" pitchFamily="2" charset="2"/>
                        <a:buChar char="§"/>
                      </a:pPr>
                      <a:r>
                        <a:rPr lang="en-US" sz="2400" dirty="0" smtClean="0"/>
                        <a:t>Trip cancellation coverage</a:t>
                      </a:r>
                    </a:p>
                    <a:p>
                      <a:pPr marL="342900" indent="-342900">
                        <a:buFont typeface="Wingdings" panose="05000000000000000000" pitchFamily="2" charset="2"/>
                        <a:buChar char="§"/>
                      </a:pPr>
                      <a:r>
                        <a:rPr lang="en-US" sz="2400" dirty="0" smtClean="0"/>
                        <a:t>Trip cancellation</a:t>
                      </a:r>
                    </a:p>
                    <a:p>
                      <a:pPr marL="342900" indent="-342900">
                        <a:buFont typeface="Wingdings" panose="05000000000000000000" pitchFamily="2" charset="2"/>
                        <a:buChar char="§"/>
                      </a:pPr>
                      <a:r>
                        <a:rPr lang="en-US" sz="2400" dirty="0" smtClean="0"/>
                        <a:t>Baggage delay</a:t>
                      </a:r>
                    </a:p>
                    <a:p>
                      <a:endParaRPr lang="fr-FR" sz="2400" dirty="0"/>
                    </a:p>
                  </a:txBody>
                  <a:tcPr/>
                </a:tc>
                <a:tc>
                  <a:txBody>
                    <a:bodyPr/>
                    <a:lstStyle/>
                    <a:p>
                      <a:pPr marL="342900" indent="-342900">
                        <a:buFont typeface="Wingdings" panose="05000000000000000000" pitchFamily="2" charset="2"/>
                        <a:buChar char="§"/>
                      </a:pPr>
                      <a:r>
                        <a:rPr lang="fr-FR" sz="2400" dirty="0" smtClean="0"/>
                        <a:t>Accidental </a:t>
                      </a:r>
                      <a:r>
                        <a:rPr lang="fr-FR" sz="2400" dirty="0" err="1" smtClean="0"/>
                        <a:t>death</a:t>
                      </a:r>
                      <a:r>
                        <a:rPr lang="fr-FR" sz="2400" dirty="0" smtClean="0"/>
                        <a:t> and </a:t>
                      </a:r>
                      <a:r>
                        <a:rPr lang="fr-FR" sz="2400" dirty="0" err="1" smtClean="0"/>
                        <a:t>dismemberment</a:t>
                      </a:r>
                      <a:endParaRPr lang="fr-FR" sz="2400" dirty="0" smtClean="0"/>
                    </a:p>
                    <a:p>
                      <a:pPr marL="342900" indent="-342900">
                        <a:buFont typeface="Wingdings" panose="05000000000000000000" pitchFamily="2" charset="2"/>
                        <a:buChar char="§"/>
                      </a:pPr>
                      <a:r>
                        <a:rPr lang="fr-FR" sz="2400" dirty="0" smtClean="0"/>
                        <a:t>Emergency </a:t>
                      </a:r>
                      <a:r>
                        <a:rPr lang="fr-FR" sz="2400" dirty="0" err="1" smtClean="0"/>
                        <a:t>medical</a:t>
                      </a:r>
                      <a:r>
                        <a:rPr lang="fr-FR" sz="2400" dirty="0" smtClean="0"/>
                        <a:t> </a:t>
                      </a:r>
                      <a:r>
                        <a:rPr lang="fr-FR" sz="2400" dirty="0" err="1" smtClean="0"/>
                        <a:t>evacuation</a:t>
                      </a:r>
                      <a:r>
                        <a:rPr lang="fr-FR" sz="2400" dirty="0" smtClean="0"/>
                        <a:t> and </a:t>
                      </a:r>
                      <a:r>
                        <a:rPr lang="fr-FR" sz="2400" dirty="0" err="1" smtClean="0"/>
                        <a:t>repatriation</a:t>
                      </a:r>
                      <a:endParaRPr lang="fr-FR" sz="2400" dirty="0" smtClean="0"/>
                    </a:p>
                    <a:p>
                      <a:pPr marL="342900" indent="-342900">
                        <a:buFont typeface="Wingdings" panose="05000000000000000000" pitchFamily="2" charset="2"/>
                        <a:buChar char="§"/>
                      </a:pPr>
                      <a:r>
                        <a:rPr lang="fr-FR" sz="2400" dirty="0" smtClean="0"/>
                        <a:t>Collision damage </a:t>
                      </a:r>
                      <a:r>
                        <a:rPr lang="fr-FR" sz="2400" dirty="0" err="1" smtClean="0"/>
                        <a:t>Waiver</a:t>
                      </a:r>
                      <a:endParaRPr lang="fr-FR" sz="2400" dirty="0" smtClean="0"/>
                    </a:p>
                    <a:p>
                      <a:pPr marL="342900" indent="-342900">
                        <a:buFont typeface="Wingdings" panose="05000000000000000000" pitchFamily="2" charset="2"/>
                        <a:buChar char="§"/>
                      </a:pPr>
                      <a:r>
                        <a:rPr lang="fr-FR" sz="2400" dirty="0" err="1" smtClean="0"/>
                        <a:t>Comprehensive</a:t>
                      </a:r>
                      <a:r>
                        <a:rPr lang="fr-FR" sz="2400" dirty="0" smtClean="0"/>
                        <a:t> </a:t>
                      </a:r>
                      <a:r>
                        <a:rPr lang="fr-FR" sz="2400" dirty="0" err="1" smtClean="0"/>
                        <a:t>travel</a:t>
                      </a:r>
                      <a:r>
                        <a:rPr lang="fr-FR" sz="2400" dirty="0" smtClean="0"/>
                        <a:t> </a:t>
                      </a:r>
                      <a:r>
                        <a:rPr lang="fr-FR" sz="2400" dirty="0" err="1" smtClean="0"/>
                        <a:t>insurance</a:t>
                      </a:r>
                      <a:endParaRPr lang="fr-FR" sz="2400" dirty="0" smtClean="0"/>
                    </a:p>
                    <a:p>
                      <a:pPr marL="342900" indent="-342900">
                        <a:buFont typeface="Wingdings" panose="05000000000000000000" pitchFamily="2" charset="2"/>
                        <a:buChar char="§"/>
                      </a:pPr>
                      <a:r>
                        <a:rPr lang="fr-FR" sz="2400" dirty="0" err="1" smtClean="0"/>
                        <a:t>Coverage</a:t>
                      </a:r>
                      <a:r>
                        <a:rPr lang="fr-FR" sz="2400" dirty="0" smtClean="0"/>
                        <a:t> </a:t>
                      </a:r>
                      <a:r>
                        <a:rPr lang="fr-FR" sz="2400" dirty="0" err="1" smtClean="0"/>
                        <a:t>includes</a:t>
                      </a:r>
                      <a:r>
                        <a:rPr lang="fr-FR" sz="2400" dirty="0" smtClean="0"/>
                        <a:t> </a:t>
                      </a:r>
                      <a:r>
                        <a:rPr lang="fr-FR" sz="2400" dirty="0" err="1" smtClean="0"/>
                        <a:t>pre-existing</a:t>
                      </a:r>
                      <a:r>
                        <a:rPr lang="fr-FR" sz="2400" dirty="0" smtClean="0"/>
                        <a:t> </a:t>
                      </a:r>
                      <a:r>
                        <a:rPr lang="fr-FR" sz="2400" dirty="0" err="1" smtClean="0"/>
                        <a:t>illnesses</a:t>
                      </a:r>
                      <a:endParaRPr lang="fr-FR" sz="2400" dirty="0" smtClean="0"/>
                    </a:p>
                    <a:p>
                      <a:pPr marL="342900" indent="-342900">
                        <a:buFont typeface="Wingdings" panose="05000000000000000000" pitchFamily="2" charset="2"/>
                        <a:buChar char="§"/>
                      </a:pPr>
                      <a:r>
                        <a:rPr lang="fr-FR" sz="2400" dirty="0" smtClean="0"/>
                        <a:t>Emergency </a:t>
                      </a:r>
                      <a:r>
                        <a:rPr lang="fr-FR" sz="2400" dirty="0" err="1" smtClean="0"/>
                        <a:t>medical</a:t>
                      </a:r>
                      <a:r>
                        <a:rPr lang="fr-FR" sz="2400" dirty="0" smtClean="0"/>
                        <a:t> and dental </a:t>
                      </a:r>
                      <a:r>
                        <a:rPr lang="fr-FR" sz="2400" dirty="0" err="1" smtClean="0"/>
                        <a:t>benefits</a:t>
                      </a:r>
                      <a:endParaRPr lang="fr-FR" sz="2400" dirty="0" smtClean="0"/>
                    </a:p>
                    <a:p>
                      <a:pPr marL="342900" indent="-342900">
                        <a:buFont typeface="Wingdings" panose="05000000000000000000" pitchFamily="2" charset="2"/>
                        <a:buChar char="§"/>
                      </a:pPr>
                      <a:r>
                        <a:rPr lang="fr-FR" sz="2400" dirty="0" err="1" smtClean="0"/>
                        <a:t>Medical</a:t>
                      </a:r>
                      <a:r>
                        <a:rPr lang="fr-FR" sz="2400" dirty="0" smtClean="0"/>
                        <a:t> </a:t>
                      </a:r>
                      <a:r>
                        <a:rPr lang="fr-FR" sz="2400" dirty="0" err="1" smtClean="0"/>
                        <a:t>tourism</a:t>
                      </a:r>
                      <a:endParaRPr lang="fr-FR" sz="2400" dirty="0" smtClean="0"/>
                    </a:p>
                  </a:txBody>
                  <a:tcPr/>
                </a:tc>
                <a:extLst>
                  <a:ext uri="{0D108BD9-81ED-4DB2-BD59-A6C34878D82A}">
                    <a16:rowId xmlns:a16="http://schemas.microsoft.com/office/drawing/2014/main" val="1436259955"/>
                  </a:ext>
                </a:extLst>
              </a:tr>
            </a:tbl>
          </a:graphicData>
        </a:graphic>
      </p:graphicFrame>
    </p:spTree>
    <p:extLst>
      <p:ext uri="{BB962C8B-B14F-4D97-AF65-F5344CB8AC3E}">
        <p14:creationId xmlns:p14="http://schemas.microsoft.com/office/powerpoint/2010/main" val="2222128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636295" y="1371600"/>
            <a:ext cx="9601200" cy="3581400"/>
          </a:xfrm>
        </p:spPr>
        <p:txBody>
          <a:bodyPr>
            <a:normAutofit/>
          </a:bodyPr>
          <a:lstStyle/>
          <a:p>
            <a:pPr marL="0" indent="0" algn="ctr">
              <a:buNone/>
            </a:pPr>
            <a:r>
              <a:rPr lang="fr-FR" sz="6000" b="1" i="1" dirty="0" smtClean="0"/>
              <a:t>CHAPTER 08</a:t>
            </a:r>
          </a:p>
          <a:p>
            <a:pPr marL="0" indent="0" algn="ctr">
              <a:buNone/>
            </a:pPr>
            <a:r>
              <a:rPr lang="fr-FR" sz="6000" b="1" i="1" dirty="0" smtClean="0"/>
              <a:t>Distribution and communication</a:t>
            </a:r>
            <a:endParaRPr lang="fr-FR" sz="6000" b="1" i="1" dirty="0"/>
          </a:p>
        </p:txBody>
      </p:sp>
    </p:spTree>
    <p:extLst>
      <p:ext uri="{BB962C8B-B14F-4D97-AF65-F5344CB8AC3E}">
        <p14:creationId xmlns:p14="http://schemas.microsoft.com/office/powerpoint/2010/main" val="1881345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7200" b="1" i="1" dirty="0" err="1" smtClean="0"/>
              <a:t>I.Distribution</a:t>
            </a:r>
            <a:endParaRPr lang="fr-FR" sz="7200" b="1" i="1" dirty="0"/>
          </a:p>
        </p:txBody>
      </p:sp>
    </p:spTree>
    <p:extLst>
      <p:ext uri="{BB962C8B-B14F-4D97-AF65-F5344CB8AC3E}">
        <p14:creationId xmlns:p14="http://schemas.microsoft.com/office/powerpoint/2010/main" val="3450816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743" y="277585"/>
            <a:ext cx="10580914" cy="816429"/>
          </a:xfrm>
        </p:spPr>
        <p:txBody>
          <a:bodyPr/>
          <a:lstStyle/>
          <a:p>
            <a:r>
              <a:rPr lang="fr-FR" dirty="0" smtClean="0"/>
              <a:t>1.Distribution: </a:t>
            </a:r>
            <a:r>
              <a:rPr lang="fr-FR" dirty="0" err="1" smtClean="0"/>
              <a:t>Definition</a:t>
            </a:r>
            <a:endParaRPr lang="fr-FR" dirty="0"/>
          </a:p>
        </p:txBody>
      </p:sp>
      <p:sp>
        <p:nvSpPr>
          <p:cNvPr id="3" name="Espace réservé du contenu 2"/>
          <p:cNvSpPr>
            <a:spLocks noGrp="1"/>
          </p:cNvSpPr>
          <p:nvPr>
            <p:ph idx="1"/>
          </p:nvPr>
        </p:nvSpPr>
        <p:spPr>
          <a:xfrm>
            <a:off x="1061357" y="1534886"/>
            <a:ext cx="10842172" cy="4735286"/>
          </a:xfrm>
        </p:spPr>
        <p:txBody>
          <a:bodyPr>
            <a:normAutofit/>
          </a:bodyPr>
          <a:lstStyle/>
          <a:p>
            <a:pPr marL="0" indent="0">
              <a:buNone/>
            </a:pPr>
            <a:r>
              <a:rPr lang="en-US" sz="2800" dirty="0"/>
              <a:t>Distribution is essentially a two-step process, which consists of giving information to the right person, in the right place and at the right time, enabling them to make their purchasing decision, as well as set up the tools allowing the customer to reserve and pay for the requested product. </a:t>
            </a:r>
          </a:p>
          <a:p>
            <a:pPr marL="0" indent="0">
              <a:buNone/>
            </a:pPr>
            <a:r>
              <a:rPr lang="en-US" sz="2800" dirty="0"/>
              <a:t>The </a:t>
            </a:r>
            <a:r>
              <a:rPr lang="en-US" sz="2800" b="1" dirty="0"/>
              <a:t>perishable</a:t>
            </a:r>
            <a:r>
              <a:rPr lang="en-US" sz="2800" dirty="0"/>
              <a:t> nature of travel products and the </a:t>
            </a:r>
            <a:r>
              <a:rPr lang="en-US" sz="2800" b="1" dirty="0"/>
              <a:t>complexity</a:t>
            </a:r>
            <a:r>
              <a:rPr lang="en-US" sz="2800" dirty="0"/>
              <a:t> of certain tourist services make </a:t>
            </a:r>
            <a:r>
              <a:rPr lang="en-US" sz="2800" b="1" dirty="0"/>
              <a:t>distribution</a:t>
            </a:r>
            <a:r>
              <a:rPr lang="en-US" sz="2800" dirty="0"/>
              <a:t> a major </a:t>
            </a:r>
            <a:r>
              <a:rPr lang="en-US" sz="2800" b="1" dirty="0" smtClean="0"/>
              <a:t>challenge</a:t>
            </a:r>
            <a:r>
              <a:rPr lang="en-US" sz="2800" dirty="0" smtClean="0"/>
              <a:t>. </a:t>
            </a:r>
          </a:p>
          <a:p>
            <a:pPr marL="0" indent="0">
              <a:buNone/>
            </a:pPr>
            <a:r>
              <a:rPr lang="en-US" sz="2800" dirty="0" smtClean="0"/>
              <a:t>Selling </a:t>
            </a:r>
            <a:r>
              <a:rPr lang="en-US" sz="2800" dirty="0"/>
              <a:t>all fixed capacity and related services every day at the optimal price is the key to profitability for tourist structures.</a:t>
            </a:r>
            <a:endParaRPr lang="fr-FR" sz="2800" dirty="0"/>
          </a:p>
        </p:txBody>
      </p:sp>
    </p:spTree>
    <p:extLst>
      <p:ext uri="{BB962C8B-B14F-4D97-AF65-F5344CB8AC3E}">
        <p14:creationId xmlns:p14="http://schemas.microsoft.com/office/powerpoint/2010/main" val="1216292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743" y="277585"/>
            <a:ext cx="10580914" cy="816429"/>
          </a:xfrm>
        </p:spPr>
        <p:txBody>
          <a:bodyPr/>
          <a:lstStyle/>
          <a:p>
            <a:r>
              <a:rPr lang="fr-FR" dirty="0" smtClean="0"/>
              <a:t>2.Distribution: Networks</a:t>
            </a:r>
            <a:endParaRPr lang="fr-FR" dirty="0"/>
          </a:p>
        </p:txBody>
      </p:sp>
      <p:sp>
        <p:nvSpPr>
          <p:cNvPr id="3" name="Espace réservé du contenu 2"/>
          <p:cNvSpPr>
            <a:spLocks noGrp="1"/>
          </p:cNvSpPr>
          <p:nvPr>
            <p:ph idx="1"/>
          </p:nvPr>
        </p:nvSpPr>
        <p:spPr>
          <a:xfrm>
            <a:off x="1126671" y="1681842"/>
            <a:ext cx="10335986" cy="4376057"/>
          </a:xfrm>
        </p:spPr>
        <p:txBody>
          <a:bodyPr/>
          <a:lstStyle/>
          <a:p>
            <a:r>
              <a:rPr lang="fr-FR" dirty="0" smtClean="0"/>
              <a:t>Network Structure:</a:t>
            </a:r>
          </a:p>
          <a:p>
            <a:pPr marL="0" indent="0">
              <a:buNone/>
            </a:pPr>
            <a:endParaRPr lang="fr-FR" dirty="0"/>
          </a:p>
        </p:txBody>
      </p:sp>
      <p:graphicFrame>
        <p:nvGraphicFramePr>
          <p:cNvPr id="4" name="Diagramme 3"/>
          <p:cNvGraphicFramePr/>
          <p:nvPr>
            <p:extLst>
              <p:ext uri="{D42A27DB-BD31-4B8C-83A1-F6EECF244321}">
                <p14:modId xmlns:p14="http://schemas.microsoft.com/office/powerpoint/2010/main" val="405861943"/>
              </p:ext>
            </p:extLst>
          </p:nvPr>
        </p:nvGraphicFramePr>
        <p:xfrm>
          <a:off x="1583872" y="2223104"/>
          <a:ext cx="8948056" cy="391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096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08514" y="2286000"/>
            <a:ext cx="7233557" cy="1338943"/>
          </a:xfrm>
        </p:spPr>
        <p:txBody>
          <a:bodyPr>
            <a:normAutofit/>
          </a:bodyPr>
          <a:lstStyle/>
          <a:p>
            <a:pPr marL="0" indent="0" algn="ctr">
              <a:buNone/>
            </a:pPr>
            <a:r>
              <a:rPr lang="fr-FR" sz="6600" b="1" dirty="0" smtClean="0"/>
              <a:t>II. </a:t>
            </a:r>
            <a:r>
              <a:rPr lang="fr-FR" sz="6600" b="1" i="1" dirty="0" smtClean="0"/>
              <a:t>Communication</a:t>
            </a:r>
            <a:endParaRPr lang="fr-FR" sz="6600" b="1" i="1" dirty="0"/>
          </a:p>
        </p:txBody>
      </p:sp>
    </p:spTree>
    <p:extLst>
      <p:ext uri="{BB962C8B-B14F-4D97-AF65-F5344CB8AC3E}">
        <p14:creationId xmlns:p14="http://schemas.microsoft.com/office/powerpoint/2010/main" val="3192850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1.Communication: </a:t>
            </a:r>
            <a:r>
              <a:rPr lang="fr-FR" dirty="0" err="1" smtClean="0"/>
              <a:t>promotional</a:t>
            </a:r>
            <a:r>
              <a:rPr lang="fr-FR" dirty="0" smtClean="0"/>
              <a:t> mix</a:t>
            </a:r>
            <a:endParaRPr lang="fr-FR" dirty="0"/>
          </a:p>
        </p:txBody>
      </p:sp>
      <p:sp>
        <p:nvSpPr>
          <p:cNvPr id="3" name="Espace réservé du contenu 2"/>
          <p:cNvSpPr>
            <a:spLocks noGrp="1"/>
          </p:cNvSpPr>
          <p:nvPr>
            <p:ph idx="1"/>
          </p:nvPr>
        </p:nvSpPr>
        <p:spPr>
          <a:xfrm>
            <a:off x="1028699" y="1653465"/>
            <a:ext cx="5908813" cy="2785644"/>
          </a:xfrm>
        </p:spPr>
        <p:txBody>
          <a:bodyPr>
            <a:noAutofit/>
          </a:bodyPr>
          <a:lstStyle/>
          <a:p>
            <a:r>
              <a:rPr lang="en-US" sz="2800" dirty="0"/>
              <a:t>The promotional mix describes a blend of promotional variables chosen by marketers to help a firm reach its goals. In fact, promotional mix is widely used as a subset of the marketing mix</a:t>
            </a:r>
            <a:r>
              <a:rPr lang="en-US" sz="2800" dirty="0" smtClean="0"/>
              <a:t>.</a:t>
            </a:r>
          </a:p>
          <a:p>
            <a:pPr marL="0" indent="0">
              <a:buNone/>
            </a:pPr>
            <a:r>
              <a:rPr lang="en-US" sz="2800" dirty="0" smtClean="0"/>
              <a:t> </a:t>
            </a:r>
            <a:endParaRPr lang="fr-FR" sz="2800" dirty="0"/>
          </a:p>
        </p:txBody>
      </p:sp>
      <p:graphicFrame>
        <p:nvGraphicFramePr>
          <p:cNvPr id="4" name="Diagramme 3"/>
          <p:cNvGraphicFramePr/>
          <p:nvPr>
            <p:extLst>
              <p:ext uri="{D42A27DB-BD31-4B8C-83A1-F6EECF244321}">
                <p14:modId xmlns:p14="http://schemas.microsoft.com/office/powerpoint/2010/main" val="3987520978"/>
              </p:ext>
            </p:extLst>
          </p:nvPr>
        </p:nvGraphicFramePr>
        <p:xfrm>
          <a:off x="5029200" y="2171700"/>
          <a:ext cx="7162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794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2.Communication: </a:t>
            </a:r>
            <a:r>
              <a:rPr lang="fr-FR" dirty="0" err="1" smtClean="0"/>
              <a:t>Strategies</a:t>
            </a:r>
            <a:endParaRPr lang="fr-FR" dirty="0"/>
          </a:p>
        </p:txBody>
      </p:sp>
      <p:sp>
        <p:nvSpPr>
          <p:cNvPr id="3" name="Espace réservé du contenu 2"/>
          <p:cNvSpPr>
            <a:spLocks noGrp="1"/>
          </p:cNvSpPr>
          <p:nvPr>
            <p:ph idx="1"/>
          </p:nvPr>
        </p:nvSpPr>
        <p:spPr/>
        <p:txBody>
          <a:bodyPr>
            <a:normAutofit/>
          </a:bodyPr>
          <a:lstStyle/>
          <a:p>
            <a:r>
              <a:rPr lang="fr-FR" sz="2800" dirty="0"/>
              <a:t>The Pull &amp; Push </a:t>
            </a:r>
            <a:r>
              <a:rPr lang="fr-FR" sz="2800" dirty="0" err="1" smtClean="0"/>
              <a:t>strategy</a:t>
            </a:r>
            <a:endParaRPr lang="fr-FR" sz="2800" dirty="0" smtClean="0"/>
          </a:p>
          <a:p>
            <a:r>
              <a:rPr lang="fr-FR" sz="2800" dirty="0" err="1"/>
              <a:t>Corporate</a:t>
            </a:r>
            <a:r>
              <a:rPr lang="fr-FR" sz="2800" dirty="0"/>
              <a:t> and </a:t>
            </a:r>
            <a:r>
              <a:rPr lang="fr-FR" sz="2800" dirty="0" smtClean="0"/>
              <a:t>business </a:t>
            </a:r>
            <a:r>
              <a:rPr lang="fr-FR" sz="2800" dirty="0" err="1" smtClean="0"/>
              <a:t>strategy</a:t>
            </a:r>
            <a:endParaRPr lang="fr-FR" sz="2800" dirty="0" smtClean="0"/>
          </a:p>
          <a:p>
            <a:r>
              <a:rPr lang="fr-FR" sz="2800" dirty="0"/>
              <a:t>Mass and </a:t>
            </a:r>
            <a:r>
              <a:rPr lang="fr-FR" sz="2800" dirty="0" err="1" smtClean="0"/>
              <a:t>relationship</a:t>
            </a:r>
            <a:r>
              <a:rPr lang="fr-FR" sz="2800" dirty="0" smtClean="0"/>
              <a:t> </a:t>
            </a:r>
            <a:r>
              <a:rPr lang="fr-FR" sz="2800" dirty="0" err="1" smtClean="0"/>
              <a:t>strategy</a:t>
            </a:r>
            <a:endParaRPr lang="fr-FR" sz="2800" dirty="0" smtClean="0"/>
          </a:p>
          <a:p>
            <a:r>
              <a:rPr lang="fr-FR" sz="2800" dirty="0"/>
              <a:t>Media and non-media </a:t>
            </a:r>
            <a:r>
              <a:rPr lang="fr-FR" sz="2800" dirty="0" err="1"/>
              <a:t>strategy</a:t>
            </a:r>
            <a:endParaRPr lang="fr-FR" sz="2800" dirty="0"/>
          </a:p>
        </p:txBody>
      </p:sp>
    </p:spTree>
    <p:extLst>
      <p:ext uri="{BB962C8B-B14F-4D97-AF65-F5344CB8AC3E}">
        <p14:creationId xmlns:p14="http://schemas.microsoft.com/office/powerpoint/2010/main" val="2215574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333375"/>
            <a:ext cx="9601200" cy="704850"/>
          </a:xfrm>
        </p:spPr>
        <p:txBody>
          <a:bodyPr/>
          <a:lstStyle/>
          <a:p>
            <a:r>
              <a:rPr lang="fr-FR" dirty="0"/>
              <a:t>Concepts</a:t>
            </a:r>
          </a:p>
        </p:txBody>
      </p:sp>
      <p:sp>
        <p:nvSpPr>
          <p:cNvPr id="3" name="Espace réservé du contenu 2"/>
          <p:cNvSpPr>
            <a:spLocks noGrp="1"/>
          </p:cNvSpPr>
          <p:nvPr>
            <p:ph idx="1"/>
          </p:nvPr>
        </p:nvSpPr>
        <p:spPr>
          <a:xfrm>
            <a:off x="1089660" y="1943100"/>
            <a:ext cx="11102340" cy="2286000"/>
          </a:xfrm>
        </p:spPr>
        <p:txBody>
          <a:bodyPr>
            <a:normAutofit/>
          </a:bodyPr>
          <a:lstStyle/>
          <a:p>
            <a:r>
              <a:rPr lang="fr-FR" sz="2800" dirty="0" smtClean="0"/>
              <a:t>Management of </a:t>
            </a:r>
            <a:r>
              <a:rPr lang="fr-FR" sz="2800" dirty="0" err="1" smtClean="0"/>
              <a:t>tourism</a:t>
            </a:r>
            <a:r>
              <a:rPr lang="fr-FR" sz="2800" dirty="0" smtClean="0"/>
              <a:t> </a:t>
            </a:r>
            <a:r>
              <a:rPr lang="fr-FR" sz="2800" dirty="0" err="1" smtClean="0"/>
              <a:t>companies</a:t>
            </a:r>
            <a:r>
              <a:rPr lang="fr-FR" sz="2800" dirty="0" smtClean="0"/>
              <a:t>:</a:t>
            </a:r>
          </a:p>
          <a:p>
            <a:pPr marL="0" indent="0">
              <a:buNone/>
            </a:pPr>
            <a:r>
              <a:rPr lang="en-US" sz="2800" dirty="0" smtClean="0"/>
              <a:t>Tourism </a:t>
            </a:r>
            <a:r>
              <a:rPr lang="en-US" sz="2800" dirty="0"/>
              <a:t>management refers to handling and supervising activities related to the tourism industry. It is a multifaceted industry that provides people with the training, skills and expertise necessary to </a:t>
            </a:r>
            <a:r>
              <a:rPr lang="en-US" sz="2800" dirty="0" smtClean="0"/>
              <a:t>obtain management </a:t>
            </a:r>
            <a:r>
              <a:rPr lang="en-US" sz="2800" dirty="0"/>
              <a:t>positions in tourism and accommodation. </a:t>
            </a:r>
            <a:endParaRPr lang="fr-FR" dirty="0"/>
          </a:p>
        </p:txBody>
      </p:sp>
    </p:spTree>
    <p:extLst>
      <p:ext uri="{BB962C8B-B14F-4D97-AF65-F5344CB8AC3E}">
        <p14:creationId xmlns:p14="http://schemas.microsoft.com/office/powerpoint/2010/main" val="3870931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a:t>
            </a:r>
            <a:r>
              <a:rPr lang="fr-FR" dirty="0" smtClean="0"/>
              <a:t>Communication: Plan</a:t>
            </a:r>
            <a:endParaRPr lang="fr-FR" dirty="0"/>
          </a:p>
        </p:txBody>
      </p:sp>
      <p:sp>
        <p:nvSpPr>
          <p:cNvPr id="3" name="Espace réservé du contenu 2"/>
          <p:cNvSpPr>
            <a:spLocks noGrp="1"/>
          </p:cNvSpPr>
          <p:nvPr>
            <p:ph idx="1"/>
          </p:nvPr>
        </p:nvSpPr>
        <p:spPr>
          <a:xfrm>
            <a:off x="1371600" y="2007705"/>
            <a:ext cx="9601200" cy="4313582"/>
          </a:xfrm>
        </p:spPr>
        <p:txBody>
          <a:bodyPr>
            <a:normAutofit/>
          </a:bodyPr>
          <a:lstStyle/>
          <a:p>
            <a:r>
              <a:rPr lang="fr-FR" sz="2800" dirty="0" err="1" smtClean="0"/>
              <a:t>Determine</a:t>
            </a:r>
            <a:r>
              <a:rPr lang="fr-FR" sz="2800" dirty="0" smtClean="0"/>
              <a:t> the </a:t>
            </a:r>
            <a:r>
              <a:rPr lang="fr-FR" sz="2800" dirty="0" err="1" smtClean="0"/>
              <a:t>target</a:t>
            </a:r>
            <a:endParaRPr lang="fr-FR" sz="2800" dirty="0" smtClean="0"/>
          </a:p>
          <a:p>
            <a:r>
              <a:rPr lang="fr-FR" sz="2800" dirty="0" smtClean="0"/>
              <a:t>Fixe objectives</a:t>
            </a:r>
          </a:p>
          <a:p>
            <a:r>
              <a:rPr lang="fr-FR" sz="2800" dirty="0" err="1" smtClean="0"/>
              <a:t>Formulate</a:t>
            </a:r>
            <a:r>
              <a:rPr lang="fr-FR" sz="2800" dirty="0" smtClean="0"/>
              <a:t> the message</a:t>
            </a:r>
          </a:p>
          <a:p>
            <a:r>
              <a:rPr lang="fr-FR" sz="2800" dirty="0" err="1" smtClean="0"/>
              <a:t>Choose</a:t>
            </a:r>
            <a:r>
              <a:rPr lang="fr-FR" sz="2800" dirty="0" smtClean="0"/>
              <a:t> the communication </a:t>
            </a:r>
            <a:r>
              <a:rPr lang="fr-FR" sz="2800" dirty="0" err="1" smtClean="0"/>
              <a:t>channel</a:t>
            </a:r>
            <a:endParaRPr lang="fr-FR" sz="2800" dirty="0" smtClean="0"/>
          </a:p>
          <a:p>
            <a:r>
              <a:rPr lang="fr-FR" sz="2800" dirty="0" smtClean="0"/>
              <a:t>Fixe the budget</a:t>
            </a:r>
          </a:p>
          <a:p>
            <a:r>
              <a:rPr lang="fr-FR" sz="2800" dirty="0" err="1" smtClean="0"/>
              <a:t>Determine</a:t>
            </a:r>
            <a:r>
              <a:rPr lang="fr-FR" sz="2800" dirty="0" smtClean="0"/>
              <a:t> the </a:t>
            </a:r>
            <a:r>
              <a:rPr lang="fr-FR" sz="2800" dirty="0" err="1" smtClean="0"/>
              <a:t>promotional</a:t>
            </a:r>
            <a:r>
              <a:rPr lang="fr-FR" sz="2800" dirty="0" smtClean="0"/>
              <a:t> mix</a:t>
            </a:r>
          </a:p>
          <a:p>
            <a:r>
              <a:rPr lang="fr-FR" sz="2800" dirty="0" err="1" smtClean="0"/>
              <a:t>Measure</a:t>
            </a:r>
            <a:r>
              <a:rPr lang="fr-FR" sz="2800" dirty="0" smtClean="0"/>
              <a:t> the </a:t>
            </a:r>
            <a:r>
              <a:rPr lang="fr-FR" sz="2800" dirty="0" err="1" smtClean="0"/>
              <a:t>results</a:t>
            </a:r>
            <a:endParaRPr lang="fr-FR" sz="2800" dirty="0" smtClean="0"/>
          </a:p>
          <a:p>
            <a:endParaRPr lang="fr-FR" dirty="0"/>
          </a:p>
        </p:txBody>
      </p:sp>
    </p:spTree>
    <p:extLst>
      <p:ext uri="{BB962C8B-B14F-4D97-AF65-F5344CB8AC3E}">
        <p14:creationId xmlns:p14="http://schemas.microsoft.com/office/powerpoint/2010/main" val="420571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636295" y="1371600"/>
            <a:ext cx="9601200" cy="2939143"/>
          </a:xfrm>
        </p:spPr>
        <p:txBody>
          <a:bodyPr>
            <a:normAutofit/>
          </a:bodyPr>
          <a:lstStyle/>
          <a:p>
            <a:pPr marL="0" indent="0" algn="ctr">
              <a:buNone/>
            </a:pPr>
            <a:r>
              <a:rPr lang="fr-FR" sz="6000" b="1" i="1" dirty="0" smtClean="0"/>
              <a:t>CHAPTER 09</a:t>
            </a:r>
          </a:p>
          <a:p>
            <a:pPr marL="0" indent="0" algn="ctr">
              <a:buNone/>
            </a:pPr>
            <a:r>
              <a:rPr lang="en-US" sz="5400" b="1" dirty="0"/>
              <a:t>Regulatory requirements </a:t>
            </a:r>
            <a:endParaRPr lang="en-US" sz="5400" b="1" dirty="0" smtClean="0"/>
          </a:p>
          <a:p>
            <a:pPr marL="0" indent="0" algn="ctr">
              <a:buNone/>
            </a:pPr>
            <a:r>
              <a:rPr lang="en-US" sz="5400" b="1" dirty="0" smtClean="0"/>
              <a:t>in </a:t>
            </a:r>
            <a:r>
              <a:rPr lang="en-US" sz="5400" b="1" dirty="0"/>
              <a:t>travel</a:t>
            </a:r>
            <a:endParaRPr lang="fr-FR" sz="5400" b="1" i="1" dirty="0"/>
          </a:p>
        </p:txBody>
      </p:sp>
    </p:spTree>
    <p:extLst>
      <p:ext uri="{BB962C8B-B14F-4D97-AF65-F5344CB8AC3E}">
        <p14:creationId xmlns:p14="http://schemas.microsoft.com/office/powerpoint/2010/main" val="750780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547006"/>
            <a:ext cx="10649778" cy="702129"/>
          </a:xfrm>
        </p:spPr>
        <p:txBody>
          <a:bodyPr>
            <a:normAutofit/>
          </a:bodyPr>
          <a:lstStyle/>
          <a:p>
            <a:r>
              <a:rPr lang="fr-FR" dirty="0" err="1"/>
              <a:t>Regulatory</a:t>
            </a:r>
            <a:r>
              <a:rPr lang="fr-FR" dirty="0"/>
              <a:t> </a:t>
            </a:r>
            <a:r>
              <a:rPr lang="fr-FR" dirty="0" err="1"/>
              <a:t>requirements</a:t>
            </a:r>
            <a:r>
              <a:rPr lang="fr-FR" dirty="0"/>
              <a:t> </a:t>
            </a:r>
            <a:r>
              <a:rPr lang="fr-FR" dirty="0" smtClean="0"/>
              <a:t>in </a:t>
            </a:r>
            <a:r>
              <a:rPr lang="fr-FR" dirty="0" err="1"/>
              <a:t>travel</a:t>
            </a:r>
            <a:endParaRPr lang="fr-FR" dirty="0"/>
          </a:p>
        </p:txBody>
      </p:sp>
      <p:sp>
        <p:nvSpPr>
          <p:cNvPr id="3" name="Espace réservé du contenu 2"/>
          <p:cNvSpPr>
            <a:spLocks noGrp="1"/>
          </p:cNvSpPr>
          <p:nvPr>
            <p:ph idx="1"/>
          </p:nvPr>
        </p:nvSpPr>
        <p:spPr/>
        <p:txBody>
          <a:bodyPr>
            <a:normAutofit/>
          </a:bodyPr>
          <a:lstStyle/>
          <a:p>
            <a:r>
              <a:rPr lang="fr-FR" sz="2800" dirty="0" err="1" smtClean="0"/>
              <a:t>Legal</a:t>
            </a:r>
            <a:r>
              <a:rPr lang="fr-FR" sz="2800" dirty="0" smtClean="0"/>
              <a:t> </a:t>
            </a:r>
            <a:r>
              <a:rPr lang="fr-FR" sz="2800" dirty="0" err="1" smtClean="0"/>
              <a:t>requirements</a:t>
            </a:r>
            <a:endParaRPr lang="fr-FR" sz="2800" dirty="0" smtClean="0"/>
          </a:p>
          <a:p>
            <a:r>
              <a:rPr lang="fr-FR" sz="2800" dirty="0" smtClean="0"/>
              <a:t>Financial </a:t>
            </a:r>
            <a:r>
              <a:rPr lang="fr-FR" sz="2800" dirty="0" err="1" smtClean="0"/>
              <a:t>requirements</a:t>
            </a:r>
            <a:endParaRPr lang="fr-FR" sz="2800" dirty="0" smtClean="0"/>
          </a:p>
          <a:p>
            <a:r>
              <a:rPr lang="fr-FR" sz="2800" dirty="0" err="1" smtClean="0"/>
              <a:t>Technolgy</a:t>
            </a:r>
            <a:r>
              <a:rPr lang="fr-FR" sz="2800" dirty="0" smtClean="0"/>
              <a:t> </a:t>
            </a:r>
            <a:r>
              <a:rPr lang="fr-FR" sz="2800" dirty="0" err="1" smtClean="0"/>
              <a:t>requirements</a:t>
            </a:r>
            <a:endParaRPr lang="fr-FR" sz="2800" dirty="0" smtClean="0"/>
          </a:p>
          <a:p>
            <a:r>
              <a:rPr lang="fr-FR" sz="2800" dirty="0"/>
              <a:t>Sanitary </a:t>
            </a:r>
            <a:r>
              <a:rPr lang="fr-FR" sz="2800" dirty="0" err="1"/>
              <a:t>requirements</a:t>
            </a:r>
            <a:endParaRPr lang="fr-FR" sz="2800" dirty="0"/>
          </a:p>
        </p:txBody>
      </p:sp>
    </p:spTree>
    <p:extLst>
      <p:ext uri="{BB962C8B-B14F-4D97-AF65-F5344CB8AC3E}">
        <p14:creationId xmlns:p14="http://schemas.microsoft.com/office/powerpoint/2010/main" val="3793738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636295" y="1371600"/>
            <a:ext cx="9601200" cy="2939143"/>
          </a:xfrm>
        </p:spPr>
        <p:txBody>
          <a:bodyPr>
            <a:normAutofit/>
          </a:bodyPr>
          <a:lstStyle/>
          <a:p>
            <a:pPr marL="0" indent="0" algn="ctr">
              <a:buNone/>
            </a:pPr>
            <a:r>
              <a:rPr lang="fr-FR" sz="6000" b="1" i="1" dirty="0" smtClean="0"/>
              <a:t>CHAPTER </a:t>
            </a:r>
            <a:r>
              <a:rPr lang="fr-FR" sz="6000" b="1" i="1" dirty="0" smtClean="0"/>
              <a:t>10</a:t>
            </a:r>
            <a:endParaRPr lang="fr-FR" sz="6000" b="1" i="1" dirty="0" smtClean="0"/>
          </a:p>
          <a:p>
            <a:pPr marL="0" indent="0" algn="ctr">
              <a:buNone/>
            </a:pPr>
            <a:r>
              <a:rPr lang="en-US" sz="5400" b="1" dirty="0" smtClean="0"/>
              <a:t>International tourism organizations</a:t>
            </a:r>
            <a:endParaRPr lang="fr-FR" sz="5400" b="1" i="1" dirty="0"/>
          </a:p>
        </p:txBody>
      </p:sp>
    </p:spTree>
    <p:extLst>
      <p:ext uri="{BB962C8B-B14F-4D97-AF65-F5344CB8AC3E}">
        <p14:creationId xmlns:p14="http://schemas.microsoft.com/office/powerpoint/2010/main" val="285506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7686" y="391885"/>
            <a:ext cx="8033657" cy="587829"/>
          </a:xfrm>
        </p:spPr>
        <p:txBody>
          <a:bodyPr>
            <a:normAutofit fontScale="90000"/>
          </a:bodyPr>
          <a:lstStyle/>
          <a:p>
            <a:r>
              <a:rPr lang="fr-FR" dirty="0"/>
              <a:t>International </a:t>
            </a:r>
            <a:r>
              <a:rPr lang="fr-FR" dirty="0" err="1"/>
              <a:t>tourism</a:t>
            </a:r>
            <a:r>
              <a:rPr lang="fr-FR" dirty="0"/>
              <a:t> </a:t>
            </a:r>
            <a:r>
              <a:rPr lang="fr-FR" dirty="0" err="1"/>
              <a:t>organizations</a:t>
            </a:r>
            <a:endParaRPr lang="fr-FR" dirty="0"/>
          </a:p>
        </p:txBody>
      </p:sp>
      <p:sp>
        <p:nvSpPr>
          <p:cNvPr id="3" name="Espace réservé du contenu 2"/>
          <p:cNvSpPr>
            <a:spLocks noGrp="1"/>
          </p:cNvSpPr>
          <p:nvPr>
            <p:ph idx="1"/>
          </p:nvPr>
        </p:nvSpPr>
        <p:spPr/>
        <p:txBody>
          <a:bodyPr/>
          <a:lstStyle/>
          <a:p>
            <a:r>
              <a:rPr lang="fr-FR" sz="2800" dirty="0"/>
              <a:t>World </a:t>
            </a:r>
            <a:r>
              <a:rPr lang="fr-FR" sz="2800" dirty="0" err="1"/>
              <a:t>Tourism</a:t>
            </a:r>
            <a:r>
              <a:rPr lang="fr-FR" sz="2800" dirty="0"/>
              <a:t> </a:t>
            </a:r>
            <a:r>
              <a:rPr lang="fr-FR" sz="2800" dirty="0" err="1" smtClean="0"/>
              <a:t>Organization</a:t>
            </a:r>
            <a:r>
              <a:rPr lang="fr-FR" sz="2800" dirty="0" smtClean="0"/>
              <a:t> </a:t>
            </a:r>
            <a:r>
              <a:rPr lang="fr-FR" sz="2800" dirty="0" smtClean="0"/>
              <a:t>UNWTO</a:t>
            </a:r>
          </a:p>
          <a:p>
            <a:r>
              <a:rPr lang="en-US" sz="2800" dirty="0"/>
              <a:t>World Travel &amp; Tourism Council </a:t>
            </a:r>
            <a:r>
              <a:rPr lang="en-US" sz="2800" dirty="0" smtClean="0"/>
              <a:t>WTTC</a:t>
            </a:r>
          </a:p>
          <a:p>
            <a:r>
              <a:rPr lang="en-US" sz="2800" dirty="0"/>
              <a:t>IATA Business Intelligence and </a:t>
            </a:r>
            <a:r>
              <a:rPr lang="en-US" sz="2800" dirty="0" smtClean="0"/>
              <a:t>Statistics</a:t>
            </a:r>
          </a:p>
          <a:p>
            <a:r>
              <a:rPr lang="en-US" sz="2800" dirty="0"/>
              <a:t>International Social Tourism </a:t>
            </a:r>
            <a:r>
              <a:rPr lang="en-US" sz="2800" dirty="0" err="1"/>
              <a:t>Organisation</a:t>
            </a:r>
            <a:r>
              <a:rPr lang="en-US" sz="2800" dirty="0"/>
              <a:t> ISTO </a:t>
            </a:r>
          </a:p>
          <a:p>
            <a:endParaRPr lang="en-US" dirty="0"/>
          </a:p>
          <a:p>
            <a:endParaRPr lang="en-US" dirty="0"/>
          </a:p>
          <a:p>
            <a:endParaRPr lang="fr-FR" dirty="0"/>
          </a:p>
        </p:txBody>
      </p:sp>
    </p:spTree>
    <p:extLst>
      <p:ext uri="{BB962C8B-B14F-4D97-AF65-F5344CB8AC3E}">
        <p14:creationId xmlns:p14="http://schemas.microsoft.com/office/powerpoint/2010/main" val="3298031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Image 5" descr="Femme transportant un porte-documents sur une route">
            <a:extLst>
              <a:ext uri="{FF2B5EF4-FFF2-40B4-BE49-F238E27FC236}">
                <a16:creationId xmlns:a16="http://schemas.microsoft.com/office/drawing/2014/main"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Rectangle 10">
            <a:extLst>
              <a:ext uri="{FF2B5EF4-FFF2-40B4-BE49-F238E27FC236}">
                <a16:creationId xmlns:a16="http://schemas.microsoft.com/office/drawing/2014/main" id="{310B1DD0-264A-47E3-A16A-C87AFA51E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3" name="Forme libre 6">
            <a:extLst>
              <a:ext uri="{FF2B5EF4-FFF2-40B4-BE49-F238E27FC236}">
                <a16:creationId xmlns:a16="http://schemas.microsoft.com/office/drawing/2014/main" id="{69C1BB7B-F21E-41A2-B30C-D8507B96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5" name="Forme libre 6">
            <a:extLst>
              <a:ext uri="{FF2B5EF4-FFF2-40B4-BE49-F238E27FC236}">
                <a16:creationId xmlns:a16="http://schemas.microsoft.com/office/drawing/2014/main" id="{DF6D7DDE-F8A1-4105-9729-F9EB5F81A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r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rtlCol="0">
            <a:normAutofit/>
          </a:bodyPr>
          <a:lstStyle/>
          <a:p>
            <a:pPr rtl="0"/>
            <a:r>
              <a:rPr lang="fr-FR" dirty="0" err="1" smtClean="0">
                <a:solidFill>
                  <a:schemeClr val="bg2"/>
                </a:solidFill>
              </a:rPr>
              <a:t>Thank’s</a:t>
            </a:r>
            <a:endParaRPr lang="fr-FR" dirty="0">
              <a:solidFill>
                <a:schemeClr val="bg2"/>
              </a:solidFill>
            </a:endParaRPr>
          </a:p>
        </p:txBody>
      </p:sp>
      <p:sp>
        <p:nvSpPr>
          <p:cNvPr id="3" name="Sous-titre 2">
            <a:extLst>
              <a:ext uri="{FF2B5EF4-FFF2-40B4-BE49-F238E27FC236}">
                <a16:creationId xmlns:a16="http://schemas.microsoft.com/office/drawing/2014/main" id="{D698B4E1-5F4F-8E4F-97D2-0176CBCC4A51}"/>
              </a:ext>
            </a:extLst>
          </p:cNvPr>
          <p:cNvSpPr>
            <a:spLocks noGrp="1"/>
          </p:cNvSpPr>
          <p:nvPr>
            <p:ph type="subTitle" idx="1"/>
          </p:nvPr>
        </p:nvSpPr>
        <p:spPr>
          <a:xfrm>
            <a:off x="2679906" y="3956279"/>
            <a:ext cx="6831673" cy="1086237"/>
          </a:xfrm>
        </p:spPr>
        <p:txBody>
          <a:bodyPr rtlCol="0">
            <a:normAutofit/>
          </a:bodyPr>
          <a:lstStyle/>
          <a:p>
            <a:r>
              <a:rPr lang="fr-FR" dirty="0">
                <a:solidFill>
                  <a:schemeClr val="bg2"/>
                </a:solidFill>
              </a:rPr>
              <a:t>meriem.gouri@univ-annaba.dz @gmail.com</a:t>
            </a:r>
            <a:endParaRPr lang="fr-FR" dirty="0">
              <a:solidFill>
                <a:schemeClr val="bg2"/>
              </a:solidFill>
            </a:endParaRPr>
          </a:p>
        </p:txBody>
      </p:sp>
    </p:spTree>
    <p:extLst>
      <p:ext uri="{BB962C8B-B14F-4D97-AF65-F5344CB8AC3E}">
        <p14:creationId xmlns:p14="http://schemas.microsoft.com/office/powerpoint/2010/main" val="1799120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06186"/>
          </a:xfrm>
        </p:spPr>
        <p:txBody>
          <a:bodyPr>
            <a:normAutofit fontScale="90000"/>
          </a:bodyPr>
          <a:lstStyle/>
          <a:p>
            <a:r>
              <a:rPr lang="fr-FR" dirty="0"/>
              <a:t>Concepts</a:t>
            </a:r>
          </a:p>
        </p:txBody>
      </p:sp>
      <p:sp>
        <p:nvSpPr>
          <p:cNvPr id="3" name="Espace réservé du contenu 2"/>
          <p:cNvSpPr>
            <a:spLocks noGrp="1"/>
          </p:cNvSpPr>
          <p:nvPr>
            <p:ph idx="1"/>
          </p:nvPr>
        </p:nvSpPr>
        <p:spPr/>
        <p:txBody>
          <a:bodyPr/>
          <a:lstStyle/>
          <a:p>
            <a:pPr marL="0" indent="0">
              <a:buNone/>
            </a:pPr>
            <a:r>
              <a:rPr lang="en-US" sz="2800" dirty="0"/>
              <a:t>Tourism management is a combination of three aspects:</a:t>
            </a:r>
          </a:p>
          <a:p>
            <a:r>
              <a:rPr lang="en-US" sz="2800" dirty="0"/>
              <a:t>Business administration processes such as marketing, finance and human resources;</a:t>
            </a:r>
          </a:p>
          <a:p>
            <a:r>
              <a:rPr lang="en-US" sz="2800" dirty="0"/>
              <a:t>Management principles and concepts;</a:t>
            </a:r>
          </a:p>
          <a:p>
            <a:r>
              <a:rPr lang="en-US" sz="2800" dirty="0"/>
              <a:t>Topics related to tourism including tourism </a:t>
            </a:r>
            <a:r>
              <a:rPr lang="en-US" sz="2800" dirty="0" err="1"/>
              <a:t>organisations</a:t>
            </a:r>
            <a:r>
              <a:rPr lang="en-US" sz="2800" dirty="0"/>
              <a:t>, environmental aspects and motivation to travel.</a:t>
            </a:r>
          </a:p>
          <a:p>
            <a:pPr marL="0" indent="0">
              <a:buNone/>
            </a:pPr>
            <a:endParaRPr lang="fr-FR" dirty="0"/>
          </a:p>
        </p:txBody>
      </p:sp>
    </p:spTree>
    <p:extLst>
      <p:ext uri="{BB962C8B-B14F-4D97-AF65-F5344CB8AC3E}">
        <p14:creationId xmlns:p14="http://schemas.microsoft.com/office/powerpoint/2010/main" val="273177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Concepts</a:t>
            </a:r>
          </a:p>
        </p:txBody>
      </p:sp>
      <p:sp>
        <p:nvSpPr>
          <p:cNvPr id="3" name="Espace réservé du contenu 2"/>
          <p:cNvSpPr>
            <a:spLocks noGrp="1"/>
          </p:cNvSpPr>
          <p:nvPr>
            <p:ph idx="1"/>
          </p:nvPr>
        </p:nvSpPr>
        <p:spPr>
          <a:xfrm>
            <a:off x="1094014" y="2171700"/>
            <a:ext cx="10820400" cy="4098471"/>
          </a:xfrm>
        </p:spPr>
        <p:txBody>
          <a:bodyPr>
            <a:noAutofit/>
          </a:bodyPr>
          <a:lstStyle/>
          <a:p>
            <a:pPr marL="0" indent="0">
              <a:buNone/>
            </a:pPr>
            <a:r>
              <a:rPr lang="en-US" sz="2800" dirty="0"/>
              <a:t>Tourism management also consists of three business-related components:</a:t>
            </a:r>
            <a:endParaRPr lang="fr-FR" sz="2800" dirty="0"/>
          </a:p>
          <a:p>
            <a:pPr lvl="0"/>
            <a:r>
              <a:rPr lang="en-US" sz="2800" dirty="0"/>
              <a:t>Accommodation: Living arrangements in the form of hotels, resorts, cabins, camping areas, homestays and so on;</a:t>
            </a:r>
            <a:endParaRPr lang="fr-FR" sz="2800" dirty="0"/>
          </a:p>
          <a:p>
            <a:pPr lvl="0"/>
            <a:r>
              <a:rPr lang="en-US" sz="2800" dirty="0"/>
              <a:t>Accessibility: Transportation and travel arrangements like </a:t>
            </a:r>
            <a:r>
              <a:rPr lang="en-US" sz="2800" dirty="0" err="1"/>
              <a:t>aeroplanes</a:t>
            </a:r>
            <a:r>
              <a:rPr lang="en-US" sz="2800" dirty="0"/>
              <a:t>, cars, trains, public transit, buses and cruises;</a:t>
            </a:r>
            <a:endParaRPr lang="fr-FR" sz="2800" dirty="0"/>
          </a:p>
          <a:p>
            <a:pPr lvl="0"/>
            <a:r>
              <a:rPr lang="en-US" sz="2800" dirty="0"/>
              <a:t>Attractions: Tourist attractions such as historical sites, natural resources or theme parks</a:t>
            </a:r>
            <a:r>
              <a:rPr lang="en-US" sz="2800" dirty="0" smtClean="0"/>
              <a:t>.</a:t>
            </a:r>
            <a:endParaRPr lang="fr-FR" sz="2800" dirty="0"/>
          </a:p>
        </p:txBody>
      </p:sp>
    </p:spTree>
    <p:extLst>
      <p:ext uri="{BB962C8B-B14F-4D97-AF65-F5344CB8AC3E}">
        <p14:creationId xmlns:p14="http://schemas.microsoft.com/office/powerpoint/2010/main" val="541294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6000" b="1" i="1" dirty="0" smtClean="0"/>
              <a:t>CHAPTER 02</a:t>
            </a:r>
          </a:p>
          <a:p>
            <a:pPr marL="0" indent="0" algn="ctr">
              <a:buNone/>
            </a:pPr>
            <a:r>
              <a:rPr lang="fr-FR" sz="6000" b="1" i="1" dirty="0" smtClean="0"/>
              <a:t>Management of </a:t>
            </a:r>
            <a:r>
              <a:rPr lang="fr-FR" sz="6000" b="1" i="1" dirty="0" err="1" smtClean="0"/>
              <a:t>travel</a:t>
            </a:r>
            <a:r>
              <a:rPr lang="fr-FR" sz="6000" b="1" i="1" dirty="0" smtClean="0"/>
              <a:t> </a:t>
            </a:r>
            <a:r>
              <a:rPr lang="fr-FR" sz="6000" b="1" i="1" dirty="0" err="1" smtClean="0"/>
              <a:t>agencies</a:t>
            </a:r>
            <a:endParaRPr lang="fr-FR" sz="6000" b="1" i="1" dirty="0"/>
          </a:p>
        </p:txBody>
      </p:sp>
    </p:spTree>
    <p:extLst>
      <p:ext uri="{BB962C8B-B14F-4D97-AF65-F5344CB8AC3E}">
        <p14:creationId xmlns:p14="http://schemas.microsoft.com/office/powerpoint/2010/main" val="150408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1.Travel </a:t>
            </a:r>
            <a:r>
              <a:rPr lang="fr-FR" dirty="0" err="1" smtClean="0"/>
              <a:t>agencies</a:t>
            </a:r>
            <a:r>
              <a:rPr lang="fr-FR" dirty="0" smtClean="0"/>
              <a:t>: </a:t>
            </a:r>
            <a:r>
              <a:rPr lang="fr-FR" dirty="0" err="1" smtClean="0"/>
              <a:t>Definition</a:t>
            </a:r>
            <a:endParaRPr lang="fr-FR" dirty="0"/>
          </a:p>
        </p:txBody>
      </p:sp>
      <p:sp>
        <p:nvSpPr>
          <p:cNvPr id="3" name="Espace réservé du contenu 2"/>
          <p:cNvSpPr>
            <a:spLocks noGrp="1"/>
          </p:cNvSpPr>
          <p:nvPr>
            <p:ph idx="1"/>
          </p:nvPr>
        </p:nvSpPr>
        <p:spPr/>
        <p:txBody>
          <a:bodyPr/>
          <a:lstStyle/>
          <a:p>
            <a:r>
              <a:rPr lang="en-US" sz="2800" dirty="0"/>
              <a:t>A travel agency is an organization which sells tour packages, arranges for </a:t>
            </a:r>
            <a:r>
              <a:rPr lang="en-US" sz="2800" dirty="0" smtClean="0"/>
              <a:t>transportation,</a:t>
            </a:r>
            <a:r>
              <a:rPr lang="fr-FR" sz="2800" dirty="0"/>
              <a:t> </a:t>
            </a:r>
            <a:r>
              <a:rPr lang="en-US" sz="2800" dirty="0" smtClean="0"/>
              <a:t>accommodation</a:t>
            </a:r>
            <a:r>
              <a:rPr lang="en-US" sz="2800" dirty="0"/>
              <a:t>, sightseeing and short trips for travelers on behalf of tourism suppliers such </a:t>
            </a:r>
            <a:r>
              <a:rPr lang="en-US" sz="2800" dirty="0" smtClean="0"/>
              <a:t>as</a:t>
            </a:r>
            <a:r>
              <a:rPr lang="fr-FR" sz="2800" dirty="0"/>
              <a:t> </a:t>
            </a:r>
            <a:r>
              <a:rPr lang="en-US" sz="2800" dirty="0" smtClean="0"/>
              <a:t>airlines</a:t>
            </a:r>
            <a:r>
              <a:rPr lang="en-US" sz="2800" dirty="0"/>
              <a:t>, car rental companies, hotels, railways and cruise ships.</a:t>
            </a:r>
            <a:endParaRPr lang="fr-FR" sz="2800" dirty="0"/>
          </a:p>
          <a:p>
            <a:pPr marL="0" indent="0">
              <a:buNone/>
            </a:pPr>
            <a:endParaRPr lang="fr-FR" dirty="0"/>
          </a:p>
        </p:txBody>
      </p:sp>
    </p:spTree>
    <p:extLst>
      <p:ext uri="{BB962C8B-B14F-4D97-AF65-F5344CB8AC3E}">
        <p14:creationId xmlns:p14="http://schemas.microsoft.com/office/powerpoint/2010/main" val="160851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201579"/>
            <a:ext cx="9601200" cy="957750"/>
          </a:xfrm>
        </p:spPr>
        <p:txBody>
          <a:bodyPr/>
          <a:lstStyle/>
          <a:p>
            <a:r>
              <a:rPr lang="fr-FR" dirty="0"/>
              <a:t>2</a:t>
            </a:r>
            <a:r>
              <a:rPr lang="fr-FR" dirty="0" smtClean="0"/>
              <a:t>.Travel </a:t>
            </a:r>
            <a:r>
              <a:rPr lang="fr-FR" dirty="0" err="1"/>
              <a:t>agencies</a:t>
            </a:r>
            <a:r>
              <a:rPr lang="fr-FR" dirty="0" smtClean="0"/>
              <a:t>: Functions</a:t>
            </a:r>
            <a:endParaRPr lang="fr-FR" dirty="0"/>
          </a:p>
        </p:txBody>
      </p:sp>
      <p:graphicFrame>
        <p:nvGraphicFramePr>
          <p:cNvPr id="4" name="Diagramme 3"/>
          <p:cNvGraphicFramePr/>
          <p:nvPr>
            <p:extLst>
              <p:ext uri="{D42A27DB-BD31-4B8C-83A1-F6EECF244321}">
                <p14:modId xmlns:p14="http://schemas.microsoft.com/office/powerpoint/2010/main" val="3647775934"/>
              </p:ext>
            </p:extLst>
          </p:nvPr>
        </p:nvGraphicFramePr>
        <p:xfrm>
          <a:off x="1268548" y="669470"/>
          <a:ext cx="10553337" cy="6188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756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ogner">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ppt/theme/themeOverride2.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155078-021E-49AB-8F30-C53CA1A5999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4082C27-02EB-4B4A-A84F-7021AA79D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6757D5-6F93-45B0-82A2-39BC87D70F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1848</Words>
  <Application>Microsoft Office PowerPoint</Application>
  <PresentationFormat>Grand écran</PresentationFormat>
  <Paragraphs>233</Paragraphs>
  <Slides>45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Calibri</vt:lpstr>
      <vt:lpstr>Franklin Gothic Book</vt:lpstr>
      <vt:lpstr>Tahoma</vt:lpstr>
      <vt:lpstr>Wingdings</vt:lpstr>
      <vt:lpstr>Rogner</vt:lpstr>
      <vt:lpstr>Management of tourism companies</vt:lpstr>
      <vt:lpstr>Présentation PowerPoint</vt:lpstr>
      <vt:lpstr>Concepts</vt:lpstr>
      <vt:lpstr>Concepts</vt:lpstr>
      <vt:lpstr>Concepts</vt:lpstr>
      <vt:lpstr>Concepts</vt:lpstr>
      <vt:lpstr>Présentation PowerPoint</vt:lpstr>
      <vt:lpstr>1.Travel agencies: Definition</vt:lpstr>
      <vt:lpstr>2.Travel agencies: Functions</vt:lpstr>
      <vt:lpstr>Présentation PowerPoint</vt:lpstr>
      <vt:lpstr>1.Tourism offices: Definition</vt:lpstr>
      <vt:lpstr>2.Tourism offices: Differences with Travel agencies</vt:lpstr>
      <vt:lpstr>3.Tourism offices: Place in tourism industry of Algeria</vt:lpstr>
      <vt:lpstr>Présentation PowerPoint</vt:lpstr>
      <vt:lpstr>Présentation PowerPoint</vt:lpstr>
      <vt:lpstr>1. Management of excursion organizations: concepts</vt:lpstr>
      <vt:lpstr>1. Management of excursion organizations: concepts</vt:lpstr>
      <vt:lpstr>1. Management of excursion organizations: concepts</vt:lpstr>
      <vt:lpstr>2. Management of excursion organizations: Excursion guide skills</vt:lpstr>
      <vt:lpstr>Présentation PowerPoint</vt:lpstr>
      <vt:lpstr>1.Management of tourism transportation companies: concepts </vt:lpstr>
      <vt:lpstr>1.Management of tourism transportation companies: concepts </vt:lpstr>
      <vt:lpstr>2.Management of tourism transportation companies: means of transportation </vt:lpstr>
      <vt:lpstr>2.Management of tourism transportation companies: means of transportation </vt:lpstr>
      <vt:lpstr>2.Management of tourism transportation companies: means of transportation </vt:lpstr>
      <vt:lpstr>Présentation PowerPoint</vt:lpstr>
      <vt:lpstr>1. Tourism tickets: Concepts</vt:lpstr>
      <vt:lpstr>1. Tourism tickets: Concepts</vt:lpstr>
      <vt:lpstr>2. Tourism tickets: Reservation</vt:lpstr>
      <vt:lpstr>Présentation PowerPoint</vt:lpstr>
      <vt:lpstr>1.Tourism insurance: Definition </vt:lpstr>
      <vt:lpstr>2.Tourism insurance: Products</vt:lpstr>
      <vt:lpstr>Présentation PowerPoint</vt:lpstr>
      <vt:lpstr>Présentation PowerPoint</vt:lpstr>
      <vt:lpstr>1.Distribution: Definition</vt:lpstr>
      <vt:lpstr>2.Distribution: Networks</vt:lpstr>
      <vt:lpstr>Présentation PowerPoint</vt:lpstr>
      <vt:lpstr>1.Communication: promotional mix</vt:lpstr>
      <vt:lpstr>2.Communication: Strategies</vt:lpstr>
      <vt:lpstr>3. Communication: Plan</vt:lpstr>
      <vt:lpstr>Présentation PowerPoint</vt:lpstr>
      <vt:lpstr>Regulatory requirements in travel</vt:lpstr>
      <vt:lpstr>Présentation PowerPoint</vt:lpstr>
      <vt:lpstr>International tourism organizations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2024-10-05T20:17:54Z</dcterms:created>
  <dcterms:modified xsi:type="dcterms:W3CDTF">2024-11-28T13:12:14Z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