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66" r:id="rId8"/>
    <p:sldId id="264" r:id="rId9"/>
    <p:sldId id="269" r:id="rId10"/>
    <p:sldId id="265" r:id="rId11"/>
    <p:sldId id="271" r:id="rId12"/>
    <p:sldId id="267" r:id="rId13"/>
    <p:sldId id="258" r:id="rId14"/>
    <p:sldId id="270" r:id="rId15"/>
    <p:sldId id="263" r:id="rId16"/>
    <p:sldId id="268" r:id="rId17"/>
    <p:sldId id="272" r:id="rId1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9" autoAdjust="0"/>
    <p:restoredTop sz="94660"/>
  </p:normalViewPr>
  <p:slideViewPr>
    <p:cSldViewPr snapToGrid="0">
      <p:cViewPr varScale="1">
        <p:scale>
          <a:sx n="52" d="100"/>
          <a:sy n="52" d="100"/>
        </p:scale>
        <p:origin x="546"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theme" Target="theme/theme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tableStyles" Target="tableStyles.xml" /></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D34EAF-6A94-410F-96B5-148336D9BD90}"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fr-FR"/>
        </a:p>
      </dgm:t>
    </dgm:pt>
    <dgm:pt modelId="{A3774B6B-55E4-4602-AE3E-012F1004255B}">
      <dgm:prSet phldrT="[Texte]"/>
      <dgm:spPr/>
      <dgm:t>
        <a:bodyPr/>
        <a:lstStyle/>
        <a:p>
          <a:pPr rtl="1"/>
          <a:r>
            <a:rPr lang="ar-DZ" dirty="0"/>
            <a:t>•المرحلة الأولى: اكتشاف إشارة الإنذار</a:t>
          </a:r>
          <a:endParaRPr lang="fr-FR" dirty="0"/>
        </a:p>
      </dgm:t>
    </dgm:pt>
    <dgm:pt modelId="{0DE59C49-27EB-43E4-BB26-523F0795FBAA}" type="parTrans" cxnId="{60276FC7-FF26-4617-A25E-8F336B63F21E}">
      <dgm:prSet/>
      <dgm:spPr/>
      <dgm:t>
        <a:bodyPr/>
        <a:lstStyle/>
        <a:p>
          <a:endParaRPr lang="fr-FR"/>
        </a:p>
      </dgm:t>
    </dgm:pt>
    <dgm:pt modelId="{4BFB74F9-9275-4F58-AE1E-B12C1E247F6A}" type="sibTrans" cxnId="{60276FC7-FF26-4617-A25E-8F336B63F21E}">
      <dgm:prSet/>
      <dgm:spPr/>
      <dgm:t>
        <a:bodyPr/>
        <a:lstStyle/>
        <a:p>
          <a:endParaRPr lang="fr-FR"/>
        </a:p>
      </dgm:t>
    </dgm:pt>
    <dgm:pt modelId="{3CE3C87F-3B99-446D-9D27-5D78A1710E6A}">
      <dgm:prSet phldrT="[Texte]"/>
      <dgm:spPr/>
      <dgm:t>
        <a:bodyPr/>
        <a:lstStyle/>
        <a:p>
          <a:pPr rtl="1"/>
          <a:r>
            <a:rPr lang="ar-DZ" dirty="0"/>
            <a:t>•المرحلة الثانية : الاستعداد والوقاية</a:t>
          </a:r>
          <a:endParaRPr lang="fr-FR" dirty="0"/>
        </a:p>
      </dgm:t>
    </dgm:pt>
    <dgm:pt modelId="{F22A08C5-1F3F-45C0-9D2B-940960EC54E9}" type="parTrans" cxnId="{053D5397-F90D-4094-8FD6-F27D7A8541EE}">
      <dgm:prSet/>
      <dgm:spPr/>
      <dgm:t>
        <a:bodyPr/>
        <a:lstStyle/>
        <a:p>
          <a:endParaRPr lang="fr-FR"/>
        </a:p>
      </dgm:t>
    </dgm:pt>
    <dgm:pt modelId="{FAF81BA1-275A-42DA-B023-723A547F840B}" type="sibTrans" cxnId="{053D5397-F90D-4094-8FD6-F27D7A8541EE}">
      <dgm:prSet/>
      <dgm:spPr/>
      <dgm:t>
        <a:bodyPr/>
        <a:lstStyle/>
        <a:p>
          <a:endParaRPr lang="fr-FR"/>
        </a:p>
      </dgm:t>
    </dgm:pt>
    <dgm:pt modelId="{A47B6FD6-8CE9-4F42-B6F2-F4A17C77C9A8}">
      <dgm:prSet phldrT="[Texte]"/>
      <dgm:spPr/>
      <dgm:t>
        <a:bodyPr/>
        <a:lstStyle/>
        <a:p>
          <a:pPr rtl="1"/>
          <a:r>
            <a:rPr lang="ar-DZ" dirty="0"/>
            <a:t>•المرحلة الثالثة : احتواء الأضرار أو الحد منها</a:t>
          </a:r>
          <a:endParaRPr lang="fr-FR" dirty="0"/>
        </a:p>
      </dgm:t>
    </dgm:pt>
    <dgm:pt modelId="{300700D5-B361-4920-83CE-8F5DDED92A46}" type="parTrans" cxnId="{EF1FFA84-8CD8-4CF5-AC9C-A891818063FB}">
      <dgm:prSet/>
      <dgm:spPr/>
      <dgm:t>
        <a:bodyPr/>
        <a:lstStyle/>
        <a:p>
          <a:endParaRPr lang="fr-FR"/>
        </a:p>
      </dgm:t>
    </dgm:pt>
    <dgm:pt modelId="{A6797D3E-CB07-493F-84EA-3162867E5A4F}" type="sibTrans" cxnId="{EF1FFA84-8CD8-4CF5-AC9C-A891818063FB}">
      <dgm:prSet/>
      <dgm:spPr/>
      <dgm:t>
        <a:bodyPr/>
        <a:lstStyle/>
        <a:p>
          <a:endParaRPr lang="fr-FR"/>
        </a:p>
      </dgm:t>
    </dgm:pt>
    <dgm:pt modelId="{A9CD2D83-BAD0-4489-A1A6-2F996AC92F3E}">
      <dgm:prSet phldrT="[Texte]"/>
      <dgm:spPr/>
      <dgm:t>
        <a:bodyPr/>
        <a:lstStyle/>
        <a:p>
          <a:pPr rtl="1"/>
          <a:r>
            <a:rPr lang="ar-DZ" dirty="0"/>
            <a:t>•المرحلة الرابعة : استعادة النشاط</a:t>
          </a:r>
          <a:endParaRPr lang="fr-FR" dirty="0"/>
        </a:p>
      </dgm:t>
    </dgm:pt>
    <dgm:pt modelId="{3734B03B-583E-4567-AE4F-FE6F230AA286}" type="parTrans" cxnId="{B455F89B-5A9D-4FAB-BE00-E94E5F7D98A6}">
      <dgm:prSet/>
      <dgm:spPr/>
      <dgm:t>
        <a:bodyPr/>
        <a:lstStyle/>
        <a:p>
          <a:endParaRPr lang="fr-FR"/>
        </a:p>
      </dgm:t>
    </dgm:pt>
    <dgm:pt modelId="{1810A7D4-D76A-466F-A642-1DFCBB722244}" type="sibTrans" cxnId="{B455F89B-5A9D-4FAB-BE00-E94E5F7D98A6}">
      <dgm:prSet/>
      <dgm:spPr/>
      <dgm:t>
        <a:bodyPr/>
        <a:lstStyle/>
        <a:p>
          <a:endParaRPr lang="fr-FR"/>
        </a:p>
      </dgm:t>
    </dgm:pt>
    <dgm:pt modelId="{215B2841-8F7E-4D1B-8D44-83F2C7B145FE}">
      <dgm:prSet phldrT="[Texte]"/>
      <dgm:spPr/>
      <dgm:t>
        <a:bodyPr/>
        <a:lstStyle/>
        <a:p>
          <a:pPr rtl="1"/>
          <a:r>
            <a:rPr lang="ar-DZ" dirty="0"/>
            <a:t>•المرحلة الخامسة: مرحلة التعلم </a:t>
          </a:r>
          <a:endParaRPr lang="fr-FR" dirty="0"/>
        </a:p>
      </dgm:t>
    </dgm:pt>
    <dgm:pt modelId="{2250DAB0-ABD2-46BD-82CA-B77A7EAFFD56}" type="parTrans" cxnId="{4EA789B2-3206-47AE-9D58-279D1ADFF765}">
      <dgm:prSet/>
      <dgm:spPr/>
      <dgm:t>
        <a:bodyPr/>
        <a:lstStyle/>
        <a:p>
          <a:endParaRPr lang="fr-FR"/>
        </a:p>
      </dgm:t>
    </dgm:pt>
    <dgm:pt modelId="{70A97682-2330-410B-B916-21BBC40F6C3E}" type="sibTrans" cxnId="{4EA789B2-3206-47AE-9D58-279D1ADFF765}">
      <dgm:prSet/>
      <dgm:spPr/>
      <dgm:t>
        <a:bodyPr/>
        <a:lstStyle/>
        <a:p>
          <a:endParaRPr lang="fr-FR"/>
        </a:p>
      </dgm:t>
    </dgm:pt>
    <dgm:pt modelId="{0DD174CB-6EAB-42BF-8AA7-7D598E965539}" type="pres">
      <dgm:prSet presAssocID="{33D34EAF-6A94-410F-96B5-148336D9BD90}" presName="diagram" presStyleCnt="0">
        <dgm:presLayoutVars>
          <dgm:dir/>
          <dgm:resizeHandles val="exact"/>
        </dgm:presLayoutVars>
      </dgm:prSet>
      <dgm:spPr/>
    </dgm:pt>
    <dgm:pt modelId="{09A2C000-6870-4BF5-A27F-5C57F17B1E3C}" type="pres">
      <dgm:prSet presAssocID="{A3774B6B-55E4-4602-AE3E-012F1004255B}" presName="node" presStyleLbl="node1" presStyleIdx="0" presStyleCnt="5">
        <dgm:presLayoutVars>
          <dgm:bulletEnabled val="1"/>
        </dgm:presLayoutVars>
      </dgm:prSet>
      <dgm:spPr/>
    </dgm:pt>
    <dgm:pt modelId="{44EFBE2E-10D2-461C-8242-433B3938CC59}" type="pres">
      <dgm:prSet presAssocID="{4BFB74F9-9275-4F58-AE1E-B12C1E247F6A}" presName="sibTrans" presStyleCnt="0"/>
      <dgm:spPr/>
    </dgm:pt>
    <dgm:pt modelId="{1DC25CEF-1B17-43D0-B0D0-DA74BF83653B}" type="pres">
      <dgm:prSet presAssocID="{3CE3C87F-3B99-446D-9D27-5D78A1710E6A}" presName="node" presStyleLbl="node1" presStyleIdx="1" presStyleCnt="5">
        <dgm:presLayoutVars>
          <dgm:bulletEnabled val="1"/>
        </dgm:presLayoutVars>
      </dgm:prSet>
      <dgm:spPr/>
    </dgm:pt>
    <dgm:pt modelId="{1D8C4A0A-1883-405D-9872-49D9D704C99E}" type="pres">
      <dgm:prSet presAssocID="{FAF81BA1-275A-42DA-B023-723A547F840B}" presName="sibTrans" presStyleCnt="0"/>
      <dgm:spPr/>
    </dgm:pt>
    <dgm:pt modelId="{748B0738-9289-4313-9B3E-8E5065D802BC}" type="pres">
      <dgm:prSet presAssocID="{A47B6FD6-8CE9-4F42-B6F2-F4A17C77C9A8}" presName="node" presStyleLbl="node1" presStyleIdx="2" presStyleCnt="5">
        <dgm:presLayoutVars>
          <dgm:bulletEnabled val="1"/>
        </dgm:presLayoutVars>
      </dgm:prSet>
      <dgm:spPr/>
    </dgm:pt>
    <dgm:pt modelId="{D936D2DC-7237-49C8-A438-99BE7E5808E3}" type="pres">
      <dgm:prSet presAssocID="{A6797D3E-CB07-493F-84EA-3162867E5A4F}" presName="sibTrans" presStyleCnt="0"/>
      <dgm:spPr/>
    </dgm:pt>
    <dgm:pt modelId="{E66F325B-1285-429C-AE1B-DE81F34A5D35}" type="pres">
      <dgm:prSet presAssocID="{A9CD2D83-BAD0-4489-A1A6-2F996AC92F3E}" presName="node" presStyleLbl="node1" presStyleIdx="3" presStyleCnt="5">
        <dgm:presLayoutVars>
          <dgm:bulletEnabled val="1"/>
        </dgm:presLayoutVars>
      </dgm:prSet>
      <dgm:spPr/>
    </dgm:pt>
    <dgm:pt modelId="{67637D58-BD37-451A-A205-77ECD79E82C2}" type="pres">
      <dgm:prSet presAssocID="{1810A7D4-D76A-466F-A642-1DFCBB722244}" presName="sibTrans" presStyleCnt="0"/>
      <dgm:spPr/>
    </dgm:pt>
    <dgm:pt modelId="{EC9D9FBC-60D4-43A8-80D6-2FE09BF12415}" type="pres">
      <dgm:prSet presAssocID="{215B2841-8F7E-4D1B-8D44-83F2C7B145FE}" presName="node" presStyleLbl="node1" presStyleIdx="4" presStyleCnt="5">
        <dgm:presLayoutVars>
          <dgm:bulletEnabled val="1"/>
        </dgm:presLayoutVars>
      </dgm:prSet>
      <dgm:spPr/>
    </dgm:pt>
  </dgm:ptLst>
  <dgm:cxnLst>
    <dgm:cxn modelId="{AB751B01-9763-4FC9-AB66-A54D434BE601}" type="presOf" srcId="{215B2841-8F7E-4D1B-8D44-83F2C7B145FE}" destId="{EC9D9FBC-60D4-43A8-80D6-2FE09BF12415}" srcOrd="0" destOrd="0" presId="urn:microsoft.com/office/officeart/2005/8/layout/default"/>
    <dgm:cxn modelId="{B6A0CC41-FC65-404C-B413-441EC49625EB}" type="presOf" srcId="{3CE3C87F-3B99-446D-9D27-5D78A1710E6A}" destId="{1DC25CEF-1B17-43D0-B0D0-DA74BF83653B}" srcOrd="0" destOrd="0" presId="urn:microsoft.com/office/officeart/2005/8/layout/default"/>
    <dgm:cxn modelId="{9CA95454-4EA0-4C30-8AFF-B661327C5AE7}" type="presOf" srcId="{A9CD2D83-BAD0-4489-A1A6-2F996AC92F3E}" destId="{E66F325B-1285-429C-AE1B-DE81F34A5D35}" srcOrd="0" destOrd="0" presId="urn:microsoft.com/office/officeart/2005/8/layout/default"/>
    <dgm:cxn modelId="{C27C7B82-5544-4C40-890D-49C581B3B963}" type="presOf" srcId="{A3774B6B-55E4-4602-AE3E-012F1004255B}" destId="{09A2C000-6870-4BF5-A27F-5C57F17B1E3C}" srcOrd="0" destOrd="0" presId="urn:microsoft.com/office/officeart/2005/8/layout/default"/>
    <dgm:cxn modelId="{EF1FFA84-8CD8-4CF5-AC9C-A891818063FB}" srcId="{33D34EAF-6A94-410F-96B5-148336D9BD90}" destId="{A47B6FD6-8CE9-4F42-B6F2-F4A17C77C9A8}" srcOrd="2" destOrd="0" parTransId="{300700D5-B361-4920-83CE-8F5DDED92A46}" sibTransId="{A6797D3E-CB07-493F-84EA-3162867E5A4F}"/>
    <dgm:cxn modelId="{053D5397-F90D-4094-8FD6-F27D7A8541EE}" srcId="{33D34EAF-6A94-410F-96B5-148336D9BD90}" destId="{3CE3C87F-3B99-446D-9D27-5D78A1710E6A}" srcOrd="1" destOrd="0" parTransId="{F22A08C5-1F3F-45C0-9D2B-940960EC54E9}" sibTransId="{FAF81BA1-275A-42DA-B023-723A547F840B}"/>
    <dgm:cxn modelId="{F0843498-7ED9-4DDE-BE88-FD3228C9848E}" type="presOf" srcId="{A47B6FD6-8CE9-4F42-B6F2-F4A17C77C9A8}" destId="{748B0738-9289-4313-9B3E-8E5065D802BC}" srcOrd="0" destOrd="0" presId="urn:microsoft.com/office/officeart/2005/8/layout/default"/>
    <dgm:cxn modelId="{B455F89B-5A9D-4FAB-BE00-E94E5F7D98A6}" srcId="{33D34EAF-6A94-410F-96B5-148336D9BD90}" destId="{A9CD2D83-BAD0-4489-A1A6-2F996AC92F3E}" srcOrd="3" destOrd="0" parTransId="{3734B03B-583E-4567-AE4F-FE6F230AA286}" sibTransId="{1810A7D4-D76A-466F-A642-1DFCBB722244}"/>
    <dgm:cxn modelId="{4EA789B2-3206-47AE-9D58-279D1ADFF765}" srcId="{33D34EAF-6A94-410F-96B5-148336D9BD90}" destId="{215B2841-8F7E-4D1B-8D44-83F2C7B145FE}" srcOrd="4" destOrd="0" parTransId="{2250DAB0-ABD2-46BD-82CA-B77A7EAFFD56}" sibTransId="{70A97682-2330-410B-B916-21BBC40F6C3E}"/>
    <dgm:cxn modelId="{B4ABEFB5-0E9A-4E26-A290-8DFAB98B33EE}" type="presOf" srcId="{33D34EAF-6A94-410F-96B5-148336D9BD90}" destId="{0DD174CB-6EAB-42BF-8AA7-7D598E965539}" srcOrd="0" destOrd="0" presId="urn:microsoft.com/office/officeart/2005/8/layout/default"/>
    <dgm:cxn modelId="{60276FC7-FF26-4617-A25E-8F336B63F21E}" srcId="{33D34EAF-6A94-410F-96B5-148336D9BD90}" destId="{A3774B6B-55E4-4602-AE3E-012F1004255B}" srcOrd="0" destOrd="0" parTransId="{0DE59C49-27EB-43E4-BB26-523F0795FBAA}" sibTransId="{4BFB74F9-9275-4F58-AE1E-B12C1E247F6A}"/>
    <dgm:cxn modelId="{8B3C35C0-8C17-4ECE-A0F5-0BD9E80A33DC}" type="presParOf" srcId="{0DD174CB-6EAB-42BF-8AA7-7D598E965539}" destId="{09A2C000-6870-4BF5-A27F-5C57F17B1E3C}" srcOrd="0" destOrd="0" presId="urn:microsoft.com/office/officeart/2005/8/layout/default"/>
    <dgm:cxn modelId="{9A826E11-8AFC-402B-AD6D-EB9CA55930BD}" type="presParOf" srcId="{0DD174CB-6EAB-42BF-8AA7-7D598E965539}" destId="{44EFBE2E-10D2-461C-8242-433B3938CC59}" srcOrd="1" destOrd="0" presId="urn:microsoft.com/office/officeart/2005/8/layout/default"/>
    <dgm:cxn modelId="{C1F8DF2F-0D25-4544-81D2-F92E85BA6B20}" type="presParOf" srcId="{0DD174CB-6EAB-42BF-8AA7-7D598E965539}" destId="{1DC25CEF-1B17-43D0-B0D0-DA74BF83653B}" srcOrd="2" destOrd="0" presId="urn:microsoft.com/office/officeart/2005/8/layout/default"/>
    <dgm:cxn modelId="{AFDDE99A-9F74-44FD-9EF8-AF6771BDBCCE}" type="presParOf" srcId="{0DD174CB-6EAB-42BF-8AA7-7D598E965539}" destId="{1D8C4A0A-1883-405D-9872-49D9D704C99E}" srcOrd="3" destOrd="0" presId="urn:microsoft.com/office/officeart/2005/8/layout/default"/>
    <dgm:cxn modelId="{206563C1-3F4F-4690-94CA-4514839A7B0E}" type="presParOf" srcId="{0DD174CB-6EAB-42BF-8AA7-7D598E965539}" destId="{748B0738-9289-4313-9B3E-8E5065D802BC}" srcOrd="4" destOrd="0" presId="urn:microsoft.com/office/officeart/2005/8/layout/default"/>
    <dgm:cxn modelId="{D37855DF-3E8E-4A44-8E01-6B1DF3961B80}" type="presParOf" srcId="{0DD174CB-6EAB-42BF-8AA7-7D598E965539}" destId="{D936D2DC-7237-49C8-A438-99BE7E5808E3}" srcOrd="5" destOrd="0" presId="urn:microsoft.com/office/officeart/2005/8/layout/default"/>
    <dgm:cxn modelId="{8D5BEA36-8200-4399-916E-693DB3EA9A2A}" type="presParOf" srcId="{0DD174CB-6EAB-42BF-8AA7-7D598E965539}" destId="{E66F325B-1285-429C-AE1B-DE81F34A5D35}" srcOrd="6" destOrd="0" presId="urn:microsoft.com/office/officeart/2005/8/layout/default"/>
    <dgm:cxn modelId="{00C1DD0D-76C1-4424-B7E0-7B40F8390912}" type="presParOf" srcId="{0DD174CB-6EAB-42BF-8AA7-7D598E965539}" destId="{67637D58-BD37-451A-A205-77ECD79E82C2}" srcOrd="7" destOrd="0" presId="urn:microsoft.com/office/officeart/2005/8/layout/default"/>
    <dgm:cxn modelId="{EF9203B8-4483-4D29-8D73-3B2B90B6A9D9}" type="presParOf" srcId="{0DD174CB-6EAB-42BF-8AA7-7D598E965539}" destId="{EC9D9FBC-60D4-43A8-80D6-2FE09BF12415}"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8ACDD7C-2E8D-407E-8DB4-4BDEE74673A1}" type="doc">
      <dgm:prSet loTypeId="urn:microsoft.com/office/officeart/2005/8/layout/pyramid2" loCatId="pyramid" qsTypeId="urn:microsoft.com/office/officeart/2005/8/quickstyle/simple1" qsCatId="simple" csTypeId="urn:microsoft.com/office/officeart/2005/8/colors/accent1_2" csCatId="accent1" phldr="1"/>
      <dgm:spPr/>
    </dgm:pt>
    <dgm:pt modelId="{843D1275-9F59-4053-B5D3-0A2389C01C75}">
      <dgm:prSet phldrT="[Texte]" custT="1"/>
      <dgm:spPr/>
      <dgm:t>
        <a:bodyPr/>
        <a:lstStyle/>
        <a:p>
          <a:pPr rtl="1"/>
          <a:r>
            <a:rPr lang="ar-DZ" sz="2200" dirty="0"/>
            <a:t>1</a:t>
          </a:r>
          <a:r>
            <a:rPr lang="ar-DZ" sz="2400" dirty="0"/>
            <a:t>-نموذج </a:t>
          </a:r>
          <a:r>
            <a:rPr lang="fr-FR" sz="2400" dirty="0" err="1"/>
            <a:t>fink</a:t>
          </a:r>
          <a:r>
            <a:rPr lang="fr-FR" sz="2400" dirty="0"/>
            <a:t> .</a:t>
          </a:r>
        </a:p>
      </dgm:t>
    </dgm:pt>
    <dgm:pt modelId="{5617ABAF-2DD6-4654-99C5-98F38CEC2563}" type="parTrans" cxnId="{E708C9D0-1533-4038-96F5-53BAE101328B}">
      <dgm:prSet/>
      <dgm:spPr/>
      <dgm:t>
        <a:bodyPr/>
        <a:lstStyle/>
        <a:p>
          <a:endParaRPr lang="fr-FR"/>
        </a:p>
      </dgm:t>
    </dgm:pt>
    <dgm:pt modelId="{9861CB54-81FC-4595-817B-3F73C08D263F}" type="sibTrans" cxnId="{E708C9D0-1533-4038-96F5-53BAE101328B}">
      <dgm:prSet/>
      <dgm:spPr/>
      <dgm:t>
        <a:bodyPr/>
        <a:lstStyle/>
        <a:p>
          <a:endParaRPr lang="fr-FR"/>
        </a:p>
      </dgm:t>
    </dgm:pt>
    <dgm:pt modelId="{7F1AF120-2B4A-4CE6-8B0E-CB869A8CB03C}">
      <dgm:prSet phldrT="[Texte]" custT="1"/>
      <dgm:spPr/>
      <dgm:t>
        <a:bodyPr/>
        <a:lstStyle/>
        <a:p>
          <a:pPr rtl="1"/>
          <a:r>
            <a:rPr lang="ar-DZ" sz="2400" dirty="0"/>
            <a:t>2- نموذج: </a:t>
          </a:r>
          <a:r>
            <a:rPr lang="fr-FR" sz="2400" dirty="0" err="1"/>
            <a:t>Nude</a:t>
          </a:r>
          <a:r>
            <a:rPr lang="fr-FR" sz="2400" dirty="0"/>
            <a:t> / </a:t>
          </a:r>
          <a:r>
            <a:rPr lang="fr-FR" sz="2400" dirty="0" err="1"/>
            <a:t>Antoko</a:t>
          </a:r>
          <a:r>
            <a:rPr lang="fr-FR" sz="2400" dirty="0"/>
            <a:t> </a:t>
          </a:r>
        </a:p>
      </dgm:t>
    </dgm:pt>
    <dgm:pt modelId="{9B3D368F-1D01-40DD-88FF-1062E9121398}" type="parTrans" cxnId="{AB34E2D3-E38B-41CE-A638-15DDA1BFE38E}">
      <dgm:prSet/>
      <dgm:spPr/>
      <dgm:t>
        <a:bodyPr/>
        <a:lstStyle/>
        <a:p>
          <a:endParaRPr lang="fr-FR"/>
        </a:p>
      </dgm:t>
    </dgm:pt>
    <dgm:pt modelId="{D8B9EE26-21AB-4729-8C44-DD822A9BAF72}" type="sibTrans" cxnId="{AB34E2D3-E38B-41CE-A638-15DDA1BFE38E}">
      <dgm:prSet/>
      <dgm:spPr/>
      <dgm:t>
        <a:bodyPr/>
        <a:lstStyle/>
        <a:p>
          <a:endParaRPr lang="fr-FR"/>
        </a:p>
      </dgm:t>
    </dgm:pt>
    <dgm:pt modelId="{EC2A3E3F-FC7C-400A-AE61-84FB7EC515B7}">
      <dgm:prSet phldrT="[Texte]" custT="1"/>
      <dgm:spPr/>
      <dgm:t>
        <a:bodyPr/>
        <a:lstStyle/>
        <a:p>
          <a:pPr rtl="1"/>
          <a:r>
            <a:rPr lang="ar-DZ" sz="2400" dirty="0"/>
            <a:t>3-نموذج </a:t>
          </a:r>
          <a:r>
            <a:rPr lang="fr-FR" sz="2400" dirty="0" err="1"/>
            <a:t>Meyers</a:t>
          </a:r>
          <a:r>
            <a:rPr lang="fr-FR" sz="2400" dirty="0"/>
            <a:t> :</a:t>
          </a:r>
        </a:p>
      </dgm:t>
    </dgm:pt>
    <dgm:pt modelId="{8A3DCC8C-0C0F-46A9-9D44-924D5723719B}" type="parTrans" cxnId="{80FC8EE6-382B-4478-84D6-1D840AD76163}">
      <dgm:prSet/>
      <dgm:spPr/>
      <dgm:t>
        <a:bodyPr/>
        <a:lstStyle/>
        <a:p>
          <a:endParaRPr lang="fr-FR"/>
        </a:p>
      </dgm:t>
    </dgm:pt>
    <dgm:pt modelId="{100DC1A0-5F45-40B2-8414-D65478177DD7}" type="sibTrans" cxnId="{80FC8EE6-382B-4478-84D6-1D840AD76163}">
      <dgm:prSet/>
      <dgm:spPr/>
      <dgm:t>
        <a:bodyPr/>
        <a:lstStyle/>
        <a:p>
          <a:endParaRPr lang="fr-FR"/>
        </a:p>
      </dgm:t>
    </dgm:pt>
    <dgm:pt modelId="{62DFD97D-16AA-4FC6-A21D-658017076CDF}">
      <dgm:prSet phldrT="[Texte]" custT="1"/>
      <dgm:spPr/>
      <dgm:t>
        <a:bodyPr/>
        <a:lstStyle/>
        <a:p>
          <a:pPr rtl="1"/>
          <a:r>
            <a:rPr lang="ar-DZ" sz="2400" dirty="0"/>
            <a:t>4-نموذج </a:t>
          </a:r>
          <a:r>
            <a:rPr lang="fr-FR" sz="2400" dirty="0"/>
            <a:t>Murphy </a:t>
          </a:r>
          <a:r>
            <a:rPr lang="fr-FR" sz="2400" dirty="0" err="1"/>
            <a:t>Bayley</a:t>
          </a:r>
          <a:r>
            <a:rPr lang="fr-FR" sz="2400" dirty="0"/>
            <a:t> :</a:t>
          </a:r>
        </a:p>
      </dgm:t>
    </dgm:pt>
    <dgm:pt modelId="{E2D214D8-8EA8-4036-8294-A8996D58CB09}" type="parTrans" cxnId="{BA94EC5F-FC30-4B45-82C1-5A4C56F00447}">
      <dgm:prSet/>
      <dgm:spPr/>
      <dgm:t>
        <a:bodyPr/>
        <a:lstStyle/>
        <a:p>
          <a:endParaRPr lang="fr-FR"/>
        </a:p>
      </dgm:t>
    </dgm:pt>
    <dgm:pt modelId="{0FB733EC-5E6C-42CC-B96D-C388D38D43C7}" type="sibTrans" cxnId="{BA94EC5F-FC30-4B45-82C1-5A4C56F00447}">
      <dgm:prSet/>
      <dgm:spPr/>
      <dgm:t>
        <a:bodyPr/>
        <a:lstStyle/>
        <a:p>
          <a:endParaRPr lang="fr-FR"/>
        </a:p>
      </dgm:t>
    </dgm:pt>
    <dgm:pt modelId="{B129D683-C6EC-402D-AADE-E34BF55EA9AA}" type="pres">
      <dgm:prSet presAssocID="{38ACDD7C-2E8D-407E-8DB4-4BDEE74673A1}" presName="compositeShape" presStyleCnt="0">
        <dgm:presLayoutVars>
          <dgm:dir/>
          <dgm:resizeHandles/>
        </dgm:presLayoutVars>
      </dgm:prSet>
      <dgm:spPr/>
    </dgm:pt>
    <dgm:pt modelId="{1CD0E018-943E-4213-85A1-498C6DD889B1}" type="pres">
      <dgm:prSet presAssocID="{38ACDD7C-2E8D-407E-8DB4-4BDEE74673A1}" presName="pyramid" presStyleLbl="node1" presStyleIdx="0" presStyleCnt="1"/>
      <dgm:spPr/>
    </dgm:pt>
    <dgm:pt modelId="{F8BDA5B1-26F4-431A-91EC-F1957CC147E5}" type="pres">
      <dgm:prSet presAssocID="{38ACDD7C-2E8D-407E-8DB4-4BDEE74673A1}" presName="theList" presStyleCnt="0"/>
      <dgm:spPr/>
    </dgm:pt>
    <dgm:pt modelId="{7855E0C0-8F6B-471F-90CB-0AF6FB5F1C22}" type="pres">
      <dgm:prSet presAssocID="{843D1275-9F59-4053-B5D3-0A2389C01C75}" presName="aNode" presStyleLbl="fgAcc1" presStyleIdx="0" presStyleCnt="4">
        <dgm:presLayoutVars>
          <dgm:bulletEnabled val="1"/>
        </dgm:presLayoutVars>
      </dgm:prSet>
      <dgm:spPr/>
    </dgm:pt>
    <dgm:pt modelId="{DEDCBB28-6870-41E7-B626-53256DA172AB}" type="pres">
      <dgm:prSet presAssocID="{843D1275-9F59-4053-B5D3-0A2389C01C75}" presName="aSpace" presStyleCnt="0"/>
      <dgm:spPr/>
    </dgm:pt>
    <dgm:pt modelId="{F3798FEA-C6EF-4495-89DF-1CEFD7A3468C}" type="pres">
      <dgm:prSet presAssocID="{7F1AF120-2B4A-4CE6-8B0E-CB869A8CB03C}" presName="aNode" presStyleLbl="fgAcc1" presStyleIdx="1" presStyleCnt="4">
        <dgm:presLayoutVars>
          <dgm:bulletEnabled val="1"/>
        </dgm:presLayoutVars>
      </dgm:prSet>
      <dgm:spPr/>
    </dgm:pt>
    <dgm:pt modelId="{56F2C47E-5F1A-41C8-BE95-DE11C82AD34E}" type="pres">
      <dgm:prSet presAssocID="{7F1AF120-2B4A-4CE6-8B0E-CB869A8CB03C}" presName="aSpace" presStyleCnt="0"/>
      <dgm:spPr/>
    </dgm:pt>
    <dgm:pt modelId="{2B231EFB-6B4C-4908-97F0-F687E2870726}" type="pres">
      <dgm:prSet presAssocID="{EC2A3E3F-FC7C-400A-AE61-84FB7EC515B7}" presName="aNode" presStyleLbl="fgAcc1" presStyleIdx="2" presStyleCnt="4">
        <dgm:presLayoutVars>
          <dgm:bulletEnabled val="1"/>
        </dgm:presLayoutVars>
      </dgm:prSet>
      <dgm:spPr/>
    </dgm:pt>
    <dgm:pt modelId="{F6EF9A71-C59C-4C12-85D1-BC52F76435A5}" type="pres">
      <dgm:prSet presAssocID="{EC2A3E3F-FC7C-400A-AE61-84FB7EC515B7}" presName="aSpace" presStyleCnt="0"/>
      <dgm:spPr/>
    </dgm:pt>
    <dgm:pt modelId="{63A70E55-56E2-4C08-A50A-15C7627C034D}" type="pres">
      <dgm:prSet presAssocID="{62DFD97D-16AA-4FC6-A21D-658017076CDF}" presName="aNode" presStyleLbl="fgAcc1" presStyleIdx="3" presStyleCnt="4">
        <dgm:presLayoutVars>
          <dgm:bulletEnabled val="1"/>
        </dgm:presLayoutVars>
      </dgm:prSet>
      <dgm:spPr/>
    </dgm:pt>
    <dgm:pt modelId="{CC01ECC4-3722-4FB9-8D8C-242ED8A351DC}" type="pres">
      <dgm:prSet presAssocID="{62DFD97D-16AA-4FC6-A21D-658017076CDF}" presName="aSpace" presStyleCnt="0"/>
      <dgm:spPr/>
    </dgm:pt>
  </dgm:ptLst>
  <dgm:cxnLst>
    <dgm:cxn modelId="{D6FA4E27-A9ED-4476-B134-EC8CC8ED449D}" type="presOf" srcId="{62DFD97D-16AA-4FC6-A21D-658017076CDF}" destId="{63A70E55-56E2-4C08-A50A-15C7627C034D}" srcOrd="0" destOrd="0" presId="urn:microsoft.com/office/officeart/2005/8/layout/pyramid2"/>
    <dgm:cxn modelId="{BA94EC5F-FC30-4B45-82C1-5A4C56F00447}" srcId="{38ACDD7C-2E8D-407E-8DB4-4BDEE74673A1}" destId="{62DFD97D-16AA-4FC6-A21D-658017076CDF}" srcOrd="3" destOrd="0" parTransId="{E2D214D8-8EA8-4036-8294-A8996D58CB09}" sibTransId="{0FB733EC-5E6C-42CC-B96D-C388D38D43C7}"/>
    <dgm:cxn modelId="{428F6D50-EACA-49EC-BB17-DEE63A2AC3BB}" type="presOf" srcId="{843D1275-9F59-4053-B5D3-0A2389C01C75}" destId="{7855E0C0-8F6B-471F-90CB-0AF6FB5F1C22}" srcOrd="0" destOrd="0" presId="urn:microsoft.com/office/officeart/2005/8/layout/pyramid2"/>
    <dgm:cxn modelId="{92F7B1A0-79B5-4947-B053-C5F3891DE6A7}" type="presOf" srcId="{38ACDD7C-2E8D-407E-8DB4-4BDEE74673A1}" destId="{B129D683-C6EC-402D-AADE-E34BF55EA9AA}" srcOrd="0" destOrd="0" presId="urn:microsoft.com/office/officeart/2005/8/layout/pyramid2"/>
    <dgm:cxn modelId="{650773BC-92CB-48BF-9ECF-810FDE9D3419}" type="presOf" srcId="{7F1AF120-2B4A-4CE6-8B0E-CB869A8CB03C}" destId="{F3798FEA-C6EF-4495-89DF-1CEFD7A3468C}" srcOrd="0" destOrd="0" presId="urn:microsoft.com/office/officeart/2005/8/layout/pyramid2"/>
    <dgm:cxn modelId="{48BF61C1-F062-4D19-B565-7E2F72BB25DB}" type="presOf" srcId="{EC2A3E3F-FC7C-400A-AE61-84FB7EC515B7}" destId="{2B231EFB-6B4C-4908-97F0-F687E2870726}" srcOrd="0" destOrd="0" presId="urn:microsoft.com/office/officeart/2005/8/layout/pyramid2"/>
    <dgm:cxn modelId="{E708C9D0-1533-4038-96F5-53BAE101328B}" srcId="{38ACDD7C-2E8D-407E-8DB4-4BDEE74673A1}" destId="{843D1275-9F59-4053-B5D3-0A2389C01C75}" srcOrd="0" destOrd="0" parTransId="{5617ABAF-2DD6-4654-99C5-98F38CEC2563}" sibTransId="{9861CB54-81FC-4595-817B-3F73C08D263F}"/>
    <dgm:cxn modelId="{AB34E2D3-E38B-41CE-A638-15DDA1BFE38E}" srcId="{38ACDD7C-2E8D-407E-8DB4-4BDEE74673A1}" destId="{7F1AF120-2B4A-4CE6-8B0E-CB869A8CB03C}" srcOrd="1" destOrd="0" parTransId="{9B3D368F-1D01-40DD-88FF-1062E9121398}" sibTransId="{D8B9EE26-21AB-4729-8C44-DD822A9BAF72}"/>
    <dgm:cxn modelId="{80FC8EE6-382B-4478-84D6-1D840AD76163}" srcId="{38ACDD7C-2E8D-407E-8DB4-4BDEE74673A1}" destId="{EC2A3E3F-FC7C-400A-AE61-84FB7EC515B7}" srcOrd="2" destOrd="0" parTransId="{8A3DCC8C-0C0F-46A9-9D44-924D5723719B}" sibTransId="{100DC1A0-5F45-40B2-8414-D65478177DD7}"/>
    <dgm:cxn modelId="{7E338149-3BD2-4BBD-884C-CCA264CD701E}" type="presParOf" srcId="{B129D683-C6EC-402D-AADE-E34BF55EA9AA}" destId="{1CD0E018-943E-4213-85A1-498C6DD889B1}" srcOrd="0" destOrd="0" presId="urn:microsoft.com/office/officeart/2005/8/layout/pyramid2"/>
    <dgm:cxn modelId="{098F237C-62A3-4036-B0D5-54A153D31734}" type="presParOf" srcId="{B129D683-C6EC-402D-AADE-E34BF55EA9AA}" destId="{F8BDA5B1-26F4-431A-91EC-F1957CC147E5}" srcOrd="1" destOrd="0" presId="urn:microsoft.com/office/officeart/2005/8/layout/pyramid2"/>
    <dgm:cxn modelId="{9E7FDB5A-FDA0-4699-B6FF-90C23ABDC653}" type="presParOf" srcId="{F8BDA5B1-26F4-431A-91EC-F1957CC147E5}" destId="{7855E0C0-8F6B-471F-90CB-0AF6FB5F1C22}" srcOrd="0" destOrd="0" presId="urn:microsoft.com/office/officeart/2005/8/layout/pyramid2"/>
    <dgm:cxn modelId="{6B79502C-E51A-4C74-BD05-E898E0FE91F9}" type="presParOf" srcId="{F8BDA5B1-26F4-431A-91EC-F1957CC147E5}" destId="{DEDCBB28-6870-41E7-B626-53256DA172AB}" srcOrd="1" destOrd="0" presId="urn:microsoft.com/office/officeart/2005/8/layout/pyramid2"/>
    <dgm:cxn modelId="{CCDA83B6-4D73-4DD5-88D6-23C2566E9995}" type="presParOf" srcId="{F8BDA5B1-26F4-431A-91EC-F1957CC147E5}" destId="{F3798FEA-C6EF-4495-89DF-1CEFD7A3468C}" srcOrd="2" destOrd="0" presId="urn:microsoft.com/office/officeart/2005/8/layout/pyramid2"/>
    <dgm:cxn modelId="{B8B93600-2BC7-436F-9814-12B468C6A72A}" type="presParOf" srcId="{F8BDA5B1-26F4-431A-91EC-F1957CC147E5}" destId="{56F2C47E-5F1A-41C8-BE95-DE11C82AD34E}" srcOrd="3" destOrd="0" presId="urn:microsoft.com/office/officeart/2005/8/layout/pyramid2"/>
    <dgm:cxn modelId="{1C018609-50B7-446C-902E-1591143C725F}" type="presParOf" srcId="{F8BDA5B1-26F4-431A-91EC-F1957CC147E5}" destId="{2B231EFB-6B4C-4908-97F0-F687E2870726}" srcOrd="4" destOrd="0" presId="urn:microsoft.com/office/officeart/2005/8/layout/pyramid2"/>
    <dgm:cxn modelId="{EC8FC6A8-F9F5-44BB-BA9F-A4618EFC92E9}" type="presParOf" srcId="{F8BDA5B1-26F4-431A-91EC-F1957CC147E5}" destId="{F6EF9A71-C59C-4C12-85D1-BC52F76435A5}" srcOrd="5" destOrd="0" presId="urn:microsoft.com/office/officeart/2005/8/layout/pyramid2"/>
    <dgm:cxn modelId="{E0E2F379-7234-4F14-AFC2-C738BEB1C600}" type="presParOf" srcId="{F8BDA5B1-26F4-431A-91EC-F1957CC147E5}" destId="{63A70E55-56E2-4C08-A50A-15C7627C034D}" srcOrd="6" destOrd="0" presId="urn:microsoft.com/office/officeart/2005/8/layout/pyramid2"/>
    <dgm:cxn modelId="{540EF4ED-6EB0-4B55-AC92-F2E935906D4C}" type="presParOf" srcId="{F8BDA5B1-26F4-431A-91EC-F1957CC147E5}" destId="{CC01ECC4-3722-4FB9-8D8C-242ED8A351DC}"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0279E5D-3468-492E-9DFD-36682B1A0E50}" type="doc">
      <dgm:prSet loTypeId="urn:microsoft.com/office/officeart/2008/layout/HorizontalMultiLevelHierarchy" loCatId="hierarchy" qsTypeId="urn:microsoft.com/office/officeart/2005/8/quickstyle/simple1" qsCatId="simple" csTypeId="urn:microsoft.com/office/officeart/2005/8/colors/accent2_4" csCatId="accent2" phldr="1"/>
      <dgm:spPr/>
      <dgm:t>
        <a:bodyPr/>
        <a:lstStyle/>
        <a:p>
          <a:endParaRPr lang="fr-FR"/>
        </a:p>
      </dgm:t>
    </dgm:pt>
    <dgm:pt modelId="{32F89CF9-E5AB-4180-B8B1-2E0309677811}" type="pres">
      <dgm:prSet presAssocID="{60279E5D-3468-492E-9DFD-36682B1A0E50}" presName="Name0" presStyleCnt="0">
        <dgm:presLayoutVars>
          <dgm:chPref val="1"/>
          <dgm:dir/>
          <dgm:animOne val="branch"/>
          <dgm:animLvl val="lvl"/>
          <dgm:resizeHandles val="exact"/>
        </dgm:presLayoutVars>
      </dgm:prSet>
      <dgm:spPr/>
    </dgm:pt>
  </dgm:ptLst>
  <dgm:cxnLst>
    <dgm:cxn modelId="{49C6C9D1-FA67-4F1E-B635-4B069040F99E}" type="presOf" srcId="{60279E5D-3468-492E-9DFD-36682B1A0E50}" destId="{32F89CF9-E5AB-4180-B8B1-2E0309677811}" srcOrd="0"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A2C000-6870-4BF5-A27F-5C57F17B1E3C}">
      <dsp:nvSpPr>
        <dsp:cNvPr id="0" name=""/>
        <dsp:cNvSpPr/>
      </dsp:nvSpPr>
      <dsp:spPr>
        <a:xfrm>
          <a:off x="261832" y="2853"/>
          <a:ext cx="2916739" cy="1750043"/>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rtl="1">
            <a:lnSpc>
              <a:spcPct val="90000"/>
            </a:lnSpc>
            <a:spcBef>
              <a:spcPct val="0"/>
            </a:spcBef>
            <a:spcAft>
              <a:spcPct val="35000"/>
            </a:spcAft>
            <a:buNone/>
          </a:pPr>
          <a:r>
            <a:rPr lang="ar-DZ" sz="3200" kern="1200" dirty="0"/>
            <a:t>•المرحلة الأولى: اكتشاف إشارة الإنذار</a:t>
          </a:r>
          <a:endParaRPr lang="fr-FR" sz="3200" kern="1200" dirty="0"/>
        </a:p>
      </dsp:txBody>
      <dsp:txXfrm>
        <a:off x="261832" y="2853"/>
        <a:ext cx="2916739" cy="1750043"/>
      </dsp:txXfrm>
    </dsp:sp>
    <dsp:sp modelId="{1DC25CEF-1B17-43D0-B0D0-DA74BF83653B}">
      <dsp:nvSpPr>
        <dsp:cNvPr id="0" name=""/>
        <dsp:cNvSpPr/>
      </dsp:nvSpPr>
      <dsp:spPr>
        <a:xfrm>
          <a:off x="3470246" y="2853"/>
          <a:ext cx="2916739" cy="1750043"/>
        </a:xfrm>
        <a:prstGeom prst="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rtl="1">
            <a:lnSpc>
              <a:spcPct val="90000"/>
            </a:lnSpc>
            <a:spcBef>
              <a:spcPct val="0"/>
            </a:spcBef>
            <a:spcAft>
              <a:spcPct val="35000"/>
            </a:spcAft>
            <a:buNone/>
          </a:pPr>
          <a:r>
            <a:rPr lang="ar-DZ" sz="3200" kern="1200" dirty="0"/>
            <a:t>•المرحلة الثانية : الاستعداد والوقاية</a:t>
          </a:r>
          <a:endParaRPr lang="fr-FR" sz="3200" kern="1200" dirty="0"/>
        </a:p>
      </dsp:txBody>
      <dsp:txXfrm>
        <a:off x="3470246" y="2853"/>
        <a:ext cx="2916739" cy="1750043"/>
      </dsp:txXfrm>
    </dsp:sp>
    <dsp:sp modelId="{748B0738-9289-4313-9B3E-8E5065D802BC}">
      <dsp:nvSpPr>
        <dsp:cNvPr id="0" name=""/>
        <dsp:cNvSpPr/>
      </dsp:nvSpPr>
      <dsp:spPr>
        <a:xfrm>
          <a:off x="6678659" y="2853"/>
          <a:ext cx="2916739" cy="1750043"/>
        </a:xfrm>
        <a:prstGeom prst="rect">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rtl="1">
            <a:lnSpc>
              <a:spcPct val="90000"/>
            </a:lnSpc>
            <a:spcBef>
              <a:spcPct val="0"/>
            </a:spcBef>
            <a:spcAft>
              <a:spcPct val="35000"/>
            </a:spcAft>
            <a:buNone/>
          </a:pPr>
          <a:r>
            <a:rPr lang="ar-DZ" sz="3200" kern="1200" dirty="0"/>
            <a:t>•المرحلة الثالثة : احتواء الأضرار أو الحد منها</a:t>
          </a:r>
          <a:endParaRPr lang="fr-FR" sz="3200" kern="1200" dirty="0"/>
        </a:p>
      </dsp:txBody>
      <dsp:txXfrm>
        <a:off x="6678659" y="2853"/>
        <a:ext cx="2916739" cy="1750043"/>
      </dsp:txXfrm>
    </dsp:sp>
    <dsp:sp modelId="{E66F325B-1285-429C-AE1B-DE81F34A5D35}">
      <dsp:nvSpPr>
        <dsp:cNvPr id="0" name=""/>
        <dsp:cNvSpPr/>
      </dsp:nvSpPr>
      <dsp:spPr>
        <a:xfrm>
          <a:off x="1866039" y="2044571"/>
          <a:ext cx="2916739" cy="1750043"/>
        </a:xfrm>
        <a:prstGeom prst="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rtl="1">
            <a:lnSpc>
              <a:spcPct val="90000"/>
            </a:lnSpc>
            <a:spcBef>
              <a:spcPct val="0"/>
            </a:spcBef>
            <a:spcAft>
              <a:spcPct val="35000"/>
            </a:spcAft>
            <a:buNone/>
          </a:pPr>
          <a:r>
            <a:rPr lang="ar-DZ" sz="3200" kern="1200" dirty="0"/>
            <a:t>•المرحلة الرابعة : استعادة النشاط</a:t>
          </a:r>
          <a:endParaRPr lang="fr-FR" sz="3200" kern="1200" dirty="0"/>
        </a:p>
      </dsp:txBody>
      <dsp:txXfrm>
        <a:off x="1866039" y="2044571"/>
        <a:ext cx="2916739" cy="1750043"/>
      </dsp:txXfrm>
    </dsp:sp>
    <dsp:sp modelId="{EC9D9FBC-60D4-43A8-80D6-2FE09BF12415}">
      <dsp:nvSpPr>
        <dsp:cNvPr id="0" name=""/>
        <dsp:cNvSpPr/>
      </dsp:nvSpPr>
      <dsp:spPr>
        <a:xfrm>
          <a:off x="5074452" y="2044571"/>
          <a:ext cx="2916739" cy="1750043"/>
        </a:xfrm>
        <a:prstGeom prst="rect">
          <a:avLst/>
        </a:prstGeom>
        <a:solidFill>
          <a:schemeClr val="accent6">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rtl="1">
            <a:lnSpc>
              <a:spcPct val="90000"/>
            </a:lnSpc>
            <a:spcBef>
              <a:spcPct val="0"/>
            </a:spcBef>
            <a:spcAft>
              <a:spcPct val="35000"/>
            </a:spcAft>
            <a:buNone/>
          </a:pPr>
          <a:r>
            <a:rPr lang="ar-DZ" sz="3200" kern="1200" dirty="0"/>
            <a:t>•المرحلة الخامسة: مرحلة التعلم </a:t>
          </a:r>
          <a:endParaRPr lang="fr-FR" sz="3200" kern="1200" dirty="0"/>
        </a:p>
      </dsp:txBody>
      <dsp:txXfrm>
        <a:off x="5074452" y="2044571"/>
        <a:ext cx="2916739" cy="17500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D0E018-943E-4213-85A1-498C6DD889B1}">
      <dsp:nvSpPr>
        <dsp:cNvPr id="0" name=""/>
        <dsp:cNvSpPr/>
      </dsp:nvSpPr>
      <dsp:spPr>
        <a:xfrm>
          <a:off x="1435091" y="0"/>
          <a:ext cx="4913037" cy="4913037"/>
        </a:xfrm>
        <a:prstGeom prst="triangl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855E0C0-8F6B-471F-90CB-0AF6FB5F1C22}">
      <dsp:nvSpPr>
        <dsp:cNvPr id="0" name=""/>
        <dsp:cNvSpPr/>
      </dsp:nvSpPr>
      <dsp:spPr>
        <a:xfrm>
          <a:off x="3891610" y="491783"/>
          <a:ext cx="3193474" cy="873215"/>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rtl="1">
            <a:lnSpc>
              <a:spcPct val="90000"/>
            </a:lnSpc>
            <a:spcBef>
              <a:spcPct val="0"/>
            </a:spcBef>
            <a:spcAft>
              <a:spcPct val="35000"/>
            </a:spcAft>
            <a:buNone/>
          </a:pPr>
          <a:r>
            <a:rPr lang="ar-DZ" sz="2200" kern="1200" dirty="0"/>
            <a:t>1</a:t>
          </a:r>
          <a:r>
            <a:rPr lang="ar-DZ" sz="2400" kern="1200" dirty="0"/>
            <a:t>-نموذج </a:t>
          </a:r>
          <a:r>
            <a:rPr lang="fr-FR" sz="2400" kern="1200" dirty="0" err="1"/>
            <a:t>fink</a:t>
          </a:r>
          <a:r>
            <a:rPr lang="fr-FR" sz="2400" kern="1200" dirty="0"/>
            <a:t> .</a:t>
          </a:r>
        </a:p>
      </dsp:txBody>
      <dsp:txXfrm>
        <a:off x="3934237" y="534410"/>
        <a:ext cx="3108220" cy="787961"/>
      </dsp:txXfrm>
    </dsp:sp>
    <dsp:sp modelId="{F3798FEA-C6EF-4495-89DF-1CEFD7A3468C}">
      <dsp:nvSpPr>
        <dsp:cNvPr id="0" name=""/>
        <dsp:cNvSpPr/>
      </dsp:nvSpPr>
      <dsp:spPr>
        <a:xfrm>
          <a:off x="3891610" y="1474150"/>
          <a:ext cx="3193474" cy="873215"/>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rtl="1">
            <a:lnSpc>
              <a:spcPct val="90000"/>
            </a:lnSpc>
            <a:spcBef>
              <a:spcPct val="0"/>
            </a:spcBef>
            <a:spcAft>
              <a:spcPct val="35000"/>
            </a:spcAft>
            <a:buNone/>
          </a:pPr>
          <a:r>
            <a:rPr lang="ar-DZ" sz="2400" kern="1200" dirty="0"/>
            <a:t>2- نموذج: </a:t>
          </a:r>
          <a:r>
            <a:rPr lang="fr-FR" sz="2400" kern="1200" dirty="0" err="1"/>
            <a:t>Nude</a:t>
          </a:r>
          <a:r>
            <a:rPr lang="fr-FR" sz="2400" kern="1200" dirty="0"/>
            <a:t> / </a:t>
          </a:r>
          <a:r>
            <a:rPr lang="fr-FR" sz="2400" kern="1200" dirty="0" err="1"/>
            <a:t>Antoko</a:t>
          </a:r>
          <a:r>
            <a:rPr lang="fr-FR" sz="2400" kern="1200" dirty="0"/>
            <a:t> </a:t>
          </a:r>
        </a:p>
      </dsp:txBody>
      <dsp:txXfrm>
        <a:off x="3934237" y="1516777"/>
        <a:ext cx="3108220" cy="787961"/>
      </dsp:txXfrm>
    </dsp:sp>
    <dsp:sp modelId="{2B231EFB-6B4C-4908-97F0-F687E2870726}">
      <dsp:nvSpPr>
        <dsp:cNvPr id="0" name=""/>
        <dsp:cNvSpPr/>
      </dsp:nvSpPr>
      <dsp:spPr>
        <a:xfrm>
          <a:off x="3891610" y="2456518"/>
          <a:ext cx="3193474" cy="873215"/>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rtl="1">
            <a:lnSpc>
              <a:spcPct val="90000"/>
            </a:lnSpc>
            <a:spcBef>
              <a:spcPct val="0"/>
            </a:spcBef>
            <a:spcAft>
              <a:spcPct val="35000"/>
            </a:spcAft>
            <a:buNone/>
          </a:pPr>
          <a:r>
            <a:rPr lang="ar-DZ" sz="2400" kern="1200" dirty="0"/>
            <a:t>3-نموذج </a:t>
          </a:r>
          <a:r>
            <a:rPr lang="fr-FR" sz="2400" kern="1200" dirty="0" err="1"/>
            <a:t>Meyers</a:t>
          </a:r>
          <a:r>
            <a:rPr lang="fr-FR" sz="2400" kern="1200" dirty="0"/>
            <a:t> :</a:t>
          </a:r>
        </a:p>
      </dsp:txBody>
      <dsp:txXfrm>
        <a:off x="3934237" y="2499145"/>
        <a:ext cx="3108220" cy="787961"/>
      </dsp:txXfrm>
    </dsp:sp>
    <dsp:sp modelId="{63A70E55-56E2-4C08-A50A-15C7627C034D}">
      <dsp:nvSpPr>
        <dsp:cNvPr id="0" name=""/>
        <dsp:cNvSpPr/>
      </dsp:nvSpPr>
      <dsp:spPr>
        <a:xfrm>
          <a:off x="3891610" y="3438886"/>
          <a:ext cx="3193474" cy="873215"/>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rtl="1">
            <a:lnSpc>
              <a:spcPct val="90000"/>
            </a:lnSpc>
            <a:spcBef>
              <a:spcPct val="0"/>
            </a:spcBef>
            <a:spcAft>
              <a:spcPct val="35000"/>
            </a:spcAft>
            <a:buNone/>
          </a:pPr>
          <a:r>
            <a:rPr lang="ar-DZ" sz="2400" kern="1200" dirty="0"/>
            <a:t>4-نموذج </a:t>
          </a:r>
          <a:r>
            <a:rPr lang="fr-FR" sz="2400" kern="1200" dirty="0"/>
            <a:t>Murphy </a:t>
          </a:r>
          <a:r>
            <a:rPr lang="fr-FR" sz="2400" kern="1200" dirty="0" err="1"/>
            <a:t>Bayley</a:t>
          </a:r>
          <a:r>
            <a:rPr lang="fr-FR" sz="2400" kern="1200" dirty="0"/>
            <a:t> :</a:t>
          </a:r>
        </a:p>
      </dsp:txBody>
      <dsp:txXfrm>
        <a:off x="3934237" y="3481513"/>
        <a:ext cx="3108220" cy="78796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4390EE5E-C260-48EE-9657-407FC6F3FC15}" type="datetimeFigureOut">
              <a:rPr lang="fr-FR" smtClean="0"/>
              <a:t>17/11/2024</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77D299F-ABD9-4790-B43A-9D6596A500CA}" type="slidenum">
              <a:rPr lang="fr-FR" smtClean="0"/>
              <a:t>‹N°›</a:t>
            </a:fld>
            <a:endParaRPr lang="fr-FR"/>
          </a:p>
        </p:txBody>
      </p:sp>
    </p:spTree>
    <p:extLst>
      <p:ext uri="{BB962C8B-B14F-4D97-AF65-F5344CB8AC3E}">
        <p14:creationId xmlns:p14="http://schemas.microsoft.com/office/powerpoint/2010/main" val="3017677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4390EE5E-C260-48EE-9657-407FC6F3FC15}" type="datetimeFigureOut">
              <a:rPr lang="fr-FR" smtClean="0"/>
              <a:t>17/11/2024</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77D299F-ABD9-4790-B43A-9D6596A500CA}" type="slidenum">
              <a:rPr lang="fr-FR" smtClean="0"/>
              <a:t>‹N°›</a:t>
            </a:fld>
            <a:endParaRPr lang="fr-FR"/>
          </a:p>
        </p:txBody>
      </p:sp>
    </p:spTree>
    <p:extLst>
      <p:ext uri="{BB962C8B-B14F-4D97-AF65-F5344CB8AC3E}">
        <p14:creationId xmlns:p14="http://schemas.microsoft.com/office/powerpoint/2010/main" val="1582833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4390EE5E-C260-48EE-9657-407FC6F3FC15}" type="datetimeFigureOut">
              <a:rPr lang="fr-FR" smtClean="0"/>
              <a:t>17/11/2024</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77D299F-ABD9-4790-B43A-9D6596A500CA}"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683804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Modifiez les styles du texte du masque</a:t>
            </a:r>
          </a:p>
        </p:txBody>
      </p:sp>
      <p:sp>
        <p:nvSpPr>
          <p:cNvPr id="5" name="Date Placeholder 4"/>
          <p:cNvSpPr>
            <a:spLocks noGrp="1"/>
          </p:cNvSpPr>
          <p:nvPr>
            <p:ph type="dt" sz="half" idx="10"/>
          </p:nvPr>
        </p:nvSpPr>
        <p:spPr/>
        <p:txBody>
          <a:bodyPr/>
          <a:lstStyle/>
          <a:p>
            <a:fld id="{4390EE5E-C260-48EE-9657-407FC6F3FC15}" type="datetimeFigureOut">
              <a:rPr lang="fr-FR" smtClean="0"/>
              <a:t>17/11/2024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77D299F-ABD9-4790-B43A-9D6596A500CA}" type="slidenum">
              <a:rPr lang="fr-FR" smtClean="0"/>
              <a:t>‹N°›</a:t>
            </a:fld>
            <a:endParaRPr lang="fr-FR"/>
          </a:p>
        </p:txBody>
      </p:sp>
    </p:spTree>
    <p:extLst>
      <p:ext uri="{BB962C8B-B14F-4D97-AF65-F5344CB8AC3E}">
        <p14:creationId xmlns:p14="http://schemas.microsoft.com/office/powerpoint/2010/main" val="24219981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Modifiez les styles du texte du masque</a:t>
            </a:r>
          </a:p>
        </p:txBody>
      </p:sp>
      <p:sp>
        <p:nvSpPr>
          <p:cNvPr id="5" name="Date Placeholder 4"/>
          <p:cNvSpPr>
            <a:spLocks noGrp="1"/>
          </p:cNvSpPr>
          <p:nvPr>
            <p:ph type="dt" sz="half" idx="10"/>
          </p:nvPr>
        </p:nvSpPr>
        <p:spPr/>
        <p:txBody>
          <a:bodyPr/>
          <a:lstStyle/>
          <a:p>
            <a:fld id="{4390EE5E-C260-48EE-9657-407FC6F3FC15}" type="datetimeFigureOut">
              <a:rPr lang="fr-FR" smtClean="0"/>
              <a:t>17/11/2024</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77D299F-ABD9-4790-B43A-9D6596A500CA}"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261928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Modifiez les styles du texte du masque</a:t>
            </a:r>
          </a:p>
        </p:txBody>
      </p:sp>
      <p:sp>
        <p:nvSpPr>
          <p:cNvPr id="5" name="Date Placeholder 4"/>
          <p:cNvSpPr>
            <a:spLocks noGrp="1"/>
          </p:cNvSpPr>
          <p:nvPr>
            <p:ph type="dt" sz="half" idx="10"/>
          </p:nvPr>
        </p:nvSpPr>
        <p:spPr/>
        <p:txBody>
          <a:bodyPr/>
          <a:lstStyle/>
          <a:p>
            <a:fld id="{4390EE5E-C260-48EE-9657-407FC6F3FC15}" type="datetimeFigureOut">
              <a:rPr lang="fr-FR" smtClean="0"/>
              <a:t>17/11/2024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77D299F-ABD9-4790-B43A-9D6596A500CA}" type="slidenum">
              <a:rPr lang="fr-FR" smtClean="0"/>
              <a:t>‹N°›</a:t>
            </a:fld>
            <a:endParaRPr lang="fr-FR"/>
          </a:p>
        </p:txBody>
      </p:sp>
    </p:spTree>
    <p:extLst>
      <p:ext uri="{BB962C8B-B14F-4D97-AF65-F5344CB8AC3E}">
        <p14:creationId xmlns:p14="http://schemas.microsoft.com/office/powerpoint/2010/main" val="26557616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390EE5E-C260-48EE-9657-407FC6F3FC15}" type="datetimeFigureOut">
              <a:rPr lang="fr-FR" smtClean="0"/>
              <a:t>17/11/2024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77D299F-ABD9-4790-B43A-9D6596A500CA}" type="slidenum">
              <a:rPr lang="fr-FR" smtClean="0"/>
              <a:t>‹N°›</a:t>
            </a:fld>
            <a:endParaRPr lang="fr-FR"/>
          </a:p>
        </p:txBody>
      </p:sp>
    </p:spTree>
    <p:extLst>
      <p:ext uri="{BB962C8B-B14F-4D97-AF65-F5344CB8AC3E}">
        <p14:creationId xmlns:p14="http://schemas.microsoft.com/office/powerpoint/2010/main" val="1561846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390EE5E-C260-48EE-9657-407FC6F3FC15}" type="datetimeFigureOut">
              <a:rPr lang="fr-FR" smtClean="0"/>
              <a:t>17/11/2024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77D299F-ABD9-4790-B43A-9D6596A500CA}" type="slidenum">
              <a:rPr lang="fr-FR" smtClean="0"/>
              <a:t>‹N°›</a:t>
            </a:fld>
            <a:endParaRPr lang="fr-FR"/>
          </a:p>
        </p:txBody>
      </p:sp>
    </p:spTree>
    <p:extLst>
      <p:ext uri="{BB962C8B-B14F-4D97-AF65-F5344CB8AC3E}">
        <p14:creationId xmlns:p14="http://schemas.microsoft.com/office/powerpoint/2010/main" val="181037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390EE5E-C260-48EE-9657-407FC6F3FC15}" type="datetimeFigureOut">
              <a:rPr lang="fr-FR" smtClean="0"/>
              <a:t>17/11/2024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77D299F-ABD9-4790-B43A-9D6596A500CA}" type="slidenum">
              <a:rPr lang="fr-FR" smtClean="0"/>
              <a:t>‹N°›</a:t>
            </a:fld>
            <a:endParaRPr lang="fr-FR"/>
          </a:p>
        </p:txBody>
      </p:sp>
    </p:spTree>
    <p:extLst>
      <p:ext uri="{BB962C8B-B14F-4D97-AF65-F5344CB8AC3E}">
        <p14:creationId xmlns:p14="http://schemas.microsoft.com/office/powerpoint/2010/main" val="3328562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4390EE5E-C260-48EE-9657-407FC6F3FC15}" type="datetimeFigureOut">
              <a:rPr lang="fr-FR" smtClean="0"/>
              <a:t>17/11/2024</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77D299F-ABD9-4790-B43A-9D6596A500CA}" type="slidenum">
              <a:rPr lang="fr-FR" smtClean="0"/>
              <a:t>‹N°›</a:t>
            </a:fld>
            <a:endParaRPr lang="fr-FR"/>
          </a:p>
        </p:txBody>
      </p:sp>
    </p:spTree>
    <p:extLst>
      <p:ext uri="{BB962C8B-B14F-4D97-AF65-F5344CB8AC3E}">
        <p14:creationId xmlns:p14="http://schemas.microsoft.com/office/powerpoint/2010/main" val="2655969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390EE5E-C260-48EE-9657-407FC6F3FC15}" type="datetimeFigureOut">
              <a:rPr lang="fr-FR" smtClean="0"/>
              <a:t>17/11/2024</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77D299F-ABD9-4790-B43A-9D6596A500CA}" type="slidenum">
              <a:rPr lang="fr-FR" smtClean="0"/>
              <a:t>‹N°›</a:t>
            </a:fld>
            <a:endParaRPr lang="fr-FR"/>
          </a:p>
        </p:txBody>
      </p:sp>
    </p:spTree>
    <p:extLst>
      <p:ext uri="{BB962C8B-B14F-4D97-AF65-F5344CB8AC3E}">
        <p14:creationId xmlns:p14="http://schemas.microsoft.com/office/powerpoint/2010/main" val="3273735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390EE5E-C260-48EE-9657-407FC6F3FC15}" type="datetimeFigureOut">
              <a:rPr lang="fr-FR" smtClean="0"/>
              <a:t>17/11/2024</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77D299F-ABD9-4790-B43A-9D6596A500CA}" type="slidenum">
              <a:rPr lang="fr-FR" smtClean="0"/>
              <a:t>‹N°›</a:t>
            </a:fld>
            <a:endParaRPr lang="fr-FR"/>
          </a:p>
        </p:txBody>
      </p:sp>
    </p:spTree>
    <p:extLst>
      <p:ext uri="{BB962C8B-B14F-4D97-AF65-F5344CB8AC3E}">
        <p14:creationId xmlns:p14="http://schemas.microsoft.com/office/powerpoint/2010/main" val="4252129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390EE5E-C260-48EE-9657-407FC6F3FC15}" type="datetimeFigureOut">
              <a:rPr lang="fr-FR" smtClean="0"/>
              <a:t>17/11/2024</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77D299F-ABD9-4790-B43A-9D6596A500CA}" type="slidenum">
              <a:rPr lang="fr-FR" smtClean="0"/>
              <a:t>‹N°›</a:t>
            </a:fld>
            <a:endParaRPr lang="fr-FR"/>
          </a:p>
        </p:txBody>
      </p:sp>
    </p:spTree>
    <p:extLst>
      <p:ext uri="{BB962C8B-B14F-4D97-AF65-F5344CB8AC3E}">
        <p14:creationId xmlns:p14="http://schemas.microsoft.com/office/powerpoint/2010/main" val="2750475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90EE5E-C260-48EE-9657-407FC6F3FC15}" type="datetimeFigureOut">
              <a:rPr lang="fr-FR" smtClean="0"/>
              <a:t>17/11/2024</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77D299F-ABD9-4790-B43A-9D6596A500CA}" type="slidenum">
              <a:rPr lang="fr-FR" smtClean="0"/>
              <a:t>‹N°›</a:t>
            </a:fld>
            <a:endParaRPr lang="fr-FR"/>
          </a:p>
        </p:txBody>
      </p:sp>
    </p:spTree>
    <p:extLst>
      <p:ext uri="{BB962C8B-B14F-4D97-AF65-F5344CB8AC3E}">
        <p14:creationId xmlns:p14="http://schemas.microsoft.com/office/powerpoint/2010/main" val="3782487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4390EE5E-C260-48EE-9657-407FC6F3FC15}" type="datetimeFigureOut">
              <a:rPr lang="fr-FR" smtClean="0"/>
              <a:t>17/11/2024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77D299F-ABD9-4790-B43A-9D6596A500CA}" type="slidenum">
              <a:rPr lang="fr-FR" smtClean="0"/>
              <a:t>‹N°›</a:t>
            </a:fld>
            <a:endParaRPr lang="fr-FR"/>
          </a:p>
        </p:txBody>
      </p:sp>
    </p:spTree>
    <p:extLst>
      <p:ext uri="{BB962C8B-B14F-4D97-AF65-F5344CB8AC3E}">
        <p14:creationId xmlns:p14="http://schemas.microsoft.com/office/powerpoint/2010/main" val="4293710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4390EE5E-C260-48EE-9657-407FC6F3FC15}" type="datetimeFigureOut">
              <a:rPr lang="fr-FR" smtClean="0"/>
              <a:t>17/11/2024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77D299F-ABD9-4790-B43A-9D6596A500CA}" type="slidenum">
              <a:rPr lang="fr-FR" smtClean="0"/>
              <a:t>‹N°›</a:t>
            </a:fld>
            <a:endParaRPr lang="fr-FR"/>
          </a:p>
        </p:txBody>
      </p:sp>
    </p:spTree>
    <p:extLst>
      <p:ext uri="{BB962C8B-B14F-4D97-AF65-F5344CB8AC3E}">
        <p14:creationId xmlns:p14="http://schemas.microsoft.com/office/powerpoint/2010/main" val="3350713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390EE5E-C260-48EE-9657-407FC6F3FC15}" type="datetimeFigureOut">
              <a:rPr lang="fr-FR" smtClean="0"/>
              <a:t>17/11/2024</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77D299F-ABD9-4790-B43A-9D6596A500CA}" type="slidenum">
              <a:rPr lang="fr-FR" smtClean="0"/>
              <a:t>‹N°›</a:t>
            </a:fld>
            <a:endParaRPr lang="fr-FR"/>
          </a:p>
        </p:txBody>
      </p:sp>
    </p:spTree>
    <p:extLst>
      <p:ext uri="{BB962C8B-B14F-4D97-AF65-F5344CB8AC3E}">
        <p14:creationId xmlns:p14="http://schemas.microsoft.com/office/powerpoint/2010/main" val="6049771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image" Target="../media/image1.jpe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 /><Relationship Id="rId7" Type="http://schemas.openxmlformats.org/officeDocument/2006/relationships/image" Target="../media/image7.jpeg" /><Relationship Id="rId2" Type="http://schemas.openxmlformats.org/officeDocument/2006/relationships/diagramData" Target="../diagrams/data3.xml" /><Relationship Id="rId1" Type="http://schemas.openxmlformats.org/officeDocument/2006/relationships/slideLayout" Target="../slideLayouts/slideLayout7.xml" /><Relationship Id="rId6" Type="http://schemas.microsoft.com/office/2007/relationships/diagramDrawing" Target="../diagrams/drawing3.xml" /><Relationship Id="rId5" Type="http://schemas.openxmlformats.org/officeDocument/2006/relationships/diagramColors" Target="../diagrams/colors3.xml" /><Relationship Id="rId4" Type="http://schemas.openxmlformats.org/officeDocument/2006/relationships/diagramQuickStyle" Target="../diagrams/quickStyle3.xml" /></Relationships>
</file>

<file path=ppt/slides/_rels/slide11.xml.rels><?xml version="1.0" encoding="UTF-8" standalone="yes"?>
<Relationships xmlns="http://schemas.openxmlformats.org/package/2006/relationships"><Relationship Id="rId2" Type="http://schemas.openxmlformats.org/officeDocument/2006/relationships/image" Target="../media/image8.jpeg" /><Relationship Id="rId1" Type="http://schemas.openxmlformats.org/officeDocument/2006/relationships/slideLayout" Target="../slideLayouts/slideLayout7.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3.xml.rels><?xml version="1.0" encoding="UTF-8" standalone="yes"?>
<Relationships xmlns="http://schemas.openxmlformats.org/package/2006/relationships"><Relationship Id="rId2" Type="http://schemas.openxmlformats.org/officeDocument/2006/relationships/image" Target="../media/image9.jpeg" /><Relationship Id="rId1" Type="http://schemas.openxmlformats.org/officeDocument/2006/relationships/slideLayout" Target="../slideLayouts/slideLayout7.xml" /></Relationships>
</file>

<file path=ppt/slides/_rels/slide14.xml.rels><?xml version="1.0" encoding="UTF-8" standalone="yes"?>
<Relationships xmlns="http://schemas.openxmlformats.org/package/2006/relationships"><Relationship Id="rId2" Type="http://schemas.openxmlformats.org/officeDocument/2006/relationships/image" Target="../media/image10.jpeg" /><Relationship Id="rId1" Type="http://schemas.openxmlformats.org/officeDocument/2006/relationships/slideLayout" Target="../slideLayouts/slideLayout7.xml" /></Relationships>
</file>

<file path=ppt/slides/_rels/slide15.xml.rels><?xml version="1.0" encoding="UTF-8" standalone="yes"?>
<Relationships xmlns="http://schemas.openxmlformats.org/package/2006/relationships"><Relationship Id="rId2" Type="http://schemas.openxmlformats.org/officeDocument/2006/relationships/image" Target="../media/image11.jpeg" /><Relationship Id="rId1" Type="http://schemas.openxmlformats.org/officeDocument/2006/relationships/slideLayout" Target="../slideLayouts/slideLayout7.xml" /></Relationships>
</file>

<file path=ppt/slides/_rels/slide16.xml.rels><?xml version="1.0" encoding="UTF-8" standalone="yes"?>
<Relationships xmlns="http://schemas.openxmlformats.org/package/2006/relationships"><Relationship Id="rId2" Type="http://schemas.openxmlformats.org/officeDocument/2006/relationships/image" Target="../media/image12.jpeg" /><Relationship Id="rId1" Type="http://schemas.openxmlformats.org/officeDocument/2006/relationships/slideLayout" Target="../slideLayouts/slideLayout7.xml" /></Relationships>
</file>

<file path=ppt/slides/_rels/slide17.xml.rels><?xml version="1.0" encoding="UTF-8" standalone="yes"?>
<Relationships xmlns="http://schemas.openxmlformats.org/package/2006/relationships"><Relationship Id="rId2" Type="http://schemas.openxmlformats.org/officeDocument/2006/relationships/image" Target="../media/image13.jpeg" /><Relationship Id="rId1" Type="http://schemas.openxmlformats.org/officeDocument/2006/relationships/slideLayout" Target="../slideLayouts/slideLayout7.xml" /></Relationships>
</file>

<file path=ppt/slides/_rels/slide2.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7.xml" /></Relationships>
</file>

<file path=ppt/slides/_rels/slide3.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7.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 /><Relationship Id="rId2" Type="http://schemas.openxmlformats.org/officeDocument/2006/relationships/diagramData" Target="../diagrams/data1.xml" /><Relationship Id="rId1" Type="http://schemas.openxmlformats.org/officeDocument/2006/relationships/slideLayout" Target="../slideLayouts/slideLayout7.xml" /><Relationship Id="rId6" Type="http://schemas.microsoft.com/office/2007/relationships/diagramDrawing" Target="../diagrams/drawing1.xml" /><Relationship Id="rId5" Type="http://schemas.openxmlformats.org/officeDocument/2006/relationships/diagramColors" Target="../diagrams/colors1.xml" /><Relationship Id="rId4" Type="http://schemas.openxmlformats.org/officeDocument/2006/relationships/diagramQuickStyle" Target="../diagrams/quickStyle1.xml" /></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 /><Relationship Id="rId7" Type="http://schemas.openxmlformats.org/officeDocument/2006/relationships/image" Target="../media/image5.jpeg" /><Relationship Id="rId2" Type="http://schemas.openxmlformats.org/officeDocument/2006/relationships/diagramData" Target="../diagrams/data2.xml" /><Relationship Id="rId1" Type="http://schemas.openxmlformats.org/officeDocument/2006/relationships/slideLayout" Target="../slideLayouts/slideLayout7.xml" /><Relationship Id="rId6" Type="http://schemas.microsoft.com/office/2007/relationships/diagramDrawing" Target="../diagrams/drawing2.xml" /><Relationship Id="rId5" Type="http://schemas.openxmlformats.org/officeDocument/2006/relationships/diagramColors" Target="../diagrams/colors2.xml" /><Relationship Id="rId4" Type="http://schemas.openxmlformats.org/officeDocument/2006/relationships/diagramQuickStyle" Target="../diagrams/quickStyle2.xml" /></Relationships>
</file>

<file path=ppt/slides/_rels/slide8.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7.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03A5F24B-444F-C989-C036-5DD5DC88D1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3562" y="321469"/>
            <a:ext cx="2143125" cy="2143125"/>
          </a:xfrm>
          <a:prstGeom prst="rect">
            <a:avLst/>
          </a:prstGeom>
        </p:spPr>
      </p:pic>
      <p:pic>
        <p:nvPicPr>
          <p:cNvPr id="3" name="Image 2">
            <a:extLst>
              <a:ext uri="{FF2B5EF4-FFF2-40B4-BE49-F238E27FC236}">
                <a16:creationId xmlns:a16="http://schemas.microsoft.com/office/drawing/2014/main" id="{0EED6757-832A-240D-B7CA-0D323FB699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1827" y="321469"/>
            <a:ext cx="2143125" cy="2143125"/>
          </a:xfrm>
          <a:prstGeom prst="rect">
            <a:avLst/>
          </a:prstGeom>
        </p:spPr>
      </p:pic>
      <p:pic>
        <p:nvPicPr>
          <p:cNvPr id="4" name="Image 3">
            <a:extLst>
              <a:ext uri="{FF2B5EF4-FFF2-40B4-BE49-F238E27FC236}">
                <a16:creationId xmlns:a16="http://schemas.microsoft.com/office/drawing/2014/main" id="{C4E4A044-9A10-8369-5E14-94C63EE9BEB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537281" cy="7143750"/>
          </a:xfrm>
          <a:prstGeom prst="rect">
            <a:avLst/>
          </a:prstGeom>
        </p:spPr>
      </p:pic>
    </p:spTree>
    <p:extLst>
      <p:ext uri="{BB962C8B-B14F-4D97-AF65-F5344CB8AC3E}">
        <p14:creationId xmlns:p14="http://schemas.microsoft.com/office/powerpoint/2010/main" val="23656250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extLst>
              <p:ext uri="{D42A27DB-BD31-4B8C-83A1-F6EECF244321}">
                <p14:modId xmlns:p14="http://schemas.microsoft.com/office/powerpoint/2010/main" val="3363068616"/>
              </p:ext>
            </p:extLst>
          </p:nvPr>
        </p:nvGraphicFramePr>
        <p:xfrm>
          <a:off x="1263904" y="2053828"/>
          <a:ext cx="9576737" cy="41027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Étiquette 7">
            <a:extLst>
              <a:ext uri="{FF2B5EF4-FFF2-40B4-BE49-F238E27FC236}">
                <a16:creationId xmlns:a16="http://schemas.microsoft.com/office/drawing/2014/main" id="{59B7D4FA-9F62-5EC1-7602-94CCBFC30F57}"/>
              </a:ext>
            </a:extLst>
          </p:cNvPr>
          <p:cNvSpPr/>
          <p:nvPr/>
        </p:nvSpPr>
        <p:spPr>
          <a:xfrm>
            <a:off x="2943820" y="1464469"/>
            <a:ext cx="7396758" cy="4692153"/>
          </a:xfrm>
          <a:prstGeom prst="plaqu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3200" dirty="0" err="1">
                <a:solidFill>
                  <a:schemeClr val="tx1"/>
                </a:solidFill>
              </a:rPr>
              <a:t>التهديدات</a:t>
            </a:r>
            <a:r>
              <a:rPr lang="fr-FR" sz="3200" dirty="0">
                <a:solidFill>
                  <a:schemeClr val="tx1"/>
                </a:solidFill>
              </a:rPr>
              <a:t> </a:t>
            </a:r>
            <a:r>
              <a:rPr lang="fr-FR" sz="3200" dirty="0" err="1">
                <a:solidFill>
                  <a:schemeClr val="tx1"/>
                </a:solidFill>
              </a:rPr>
              <a:t>السيبرانية</a:t>
            </a:r>
            <a:r>
              <a:rPr lang="fr-FR" sz="3200" dirty="0">
                <a:solidFill>
                  <a:schemeClr val="tx1"/>
                </a:solidFill>
              </a:rPr>
              <a:t> 
</a:t>
            </a:r>
            <a:r>
              <a:rPr lang="fr-FR" sz="3200" dirty="0" err="1">
                <a:solidFill>
                  <a:schemeClr val="tx1"/>
                </a:solidFill>
              </a:rPr>
              <a:t>المخاطر</a:t>
            </a:r>
            <a:r>
              <a:rPr lang="fr-FR" sz="3200" dirty="0">
                <a:solidFill>
                  <a:schemeClr val="tx1"/>
                </a:solidFill>
              </a:rPr>
              <a:t> </a:t>
            </a:r>
            <a:r>
              <a:rPr lang="fr-FR" sz="3200" dirty="0" err="1">
                <a:solidFill>
                  <a:schemeClr val="tx1"/>
                </a:solidFill>
              </a:rPr>
              <a:t>المتعلقة</a:t>
            </a:r>
            <a:r>
              <a:rPr lang="fr-FR" sz="3200" dirty="0">
                <a:solidFill>
                  <a:schemeClr val="tx1"/>
                </a:solidFill>
              </a:rPr>
              <a:t> </a:t>
            </a:r>
            <a:r>
              <a:rPr lang="fr-FR" sz="3200" dirty="0" err="1">
                <a:solidFill>
                  <a:schemeClr val="tx1"/>
                </a:solidFill>
              </a:rPr>
              <a:t>بالخصوصية</a:t>
            </a:r>
            <a:r>
              <a:rPr lang="fr-FR" sz="3200" dirty="0">
                <a:solidFill>
                  <a:schemeClr val="tx1"/>
                </a:solidFill>
              </a:rPr>
              <a:t>
</a:t>
            </a:r>
            <a:r>
              <a:rPr lang="fr-FR" sz="3200" dirty="0" err="1">
                <a:solidFill>
                  <a:schemeClr val="tx1"/>
                </a:solidFill>
              </a:rPr>
              <a:t>المخاطر</a:t>
            </a:r>
            <a:r>
              <a:rPr lang="fr-FR" sz="3200" dirty="0">
                <a:solidFill>
                  <a:schemeClr val="tx1"/>
                </a:solidFill>
              </a:rPr>
              <a:t> </a:t>
            </a:r>
            <a:r>
              <a:rPr lang="fr-FR" sz="3200" dirty="0" err="1">
                <a:solidFill>
                  <a:schemeClr val="tx1"/>
                </a:solidFill>
              </a:rPr>
              <a:t>المتعلقة</a:t>
            </a:r>
            <a:r>
              <a:rPr lang="fr-FR" sz="3200" dirty="0">
                <a:solidFill>
                  <a:schemeClr val="tx1"/>
                </a:solidFill>
              </a:rPr>
              <a:t> </a:t>
            </a:r>
            <a:r>
              <a:rPr lang="fr-FR" sz="3200" dirty="0" err="1">
                <a:solidFill>
                  <a:schemeClr val="tx1"/>
                </a:solidFill>
              </a:rPr>
              <a:t>بالشبكات</a:t>
            </a:r>
            <a:r>
              <a:rPr lang="fr-FR" sz="3200" dirty="0">
                <a:solidFill>
                  <a:schemeClr val="tx1"/>
                </a:solidFill>
              </a:rPr>
              <a:t> 
</a:t>
            </a:r>
            <a:r>
              <a:rPr lang="fr-FR" sz="3200" dirty="0" err="1">
                <a:solidFill>
                  <a:schemeClr val="tx1"/>
                </a:solidFill>
              </a:rPr>
              <a:t>المخاطر</a:t>
            </a:r>
            <a:r>
              <a:rPr lang="fr-FR" sz="3200" dirty="0">
                <a:solidFill>
                  <a:schemeClr val="tx1"/>
                </a:solidFill>
              </a:rPr>
              <a:t> </a:t>
            </a:r>
            <a:r>
              <a:rPr lang="fr-FR" sz="3200" dirty="0" err="1">
                <a:solidFill>
                  <a:schemeClr val="tx1"/>
                </a:solidFill>
              </a:rPr>
              <a:t>المتعلقة</a:t>
            </a:r>
            <a:r>
              <a:rPr lang="fr-FR" sz="3200" dirty="0">
                <a:solidFill>
                  <a:schemeClr val="tx1"/>
                </a:solidFill>
              </a:rPr>
              <a:t> </a:t>
            </a:r>
            <a:r>
              <a:rPr lang="fr-FR" sz="3200" dirty="0" err="1">
                <a:solidFill>
                  <a:schemeClr val="tx1"/>
                </a:solidFill>
              </a:rPr>
              <a:t>بالتكنولوجيا</a:t>
            </a:r>
            <a:r>
              <a:rPr lang="fr-FR" sz="3200" dirty="0">
                <a:solidFill>
                  <a:schemeClr val="tx1"/>
                </a:solidFill>
              </a:rPr>
              <a:t> 
</a:t>
            </a:r>
            <a:r>
              <a:rPr lang="fr-FR" sz="3200" dirty="0" err="1">
                <a:solidFill>
                  <a:schemeClr val="tx1"/>
                </a:solidFill>
              </a:rPr>
              <a:t>التصيد</a:t>
            </a:r>
            <a:r>
              <a:rPr lang="fr-FR" sz="3200" dirty="0">
                <a:solidFill>
                  <a:schemeClr val="tx1"/>
                </a:solidFill>
              </a:rPr>
              <a:t> </a:t>
            </a:r>
            <a:r>
              <a:rPr lang="fr-FR" sz="3200" dirty="0" err="1">
                <a:solidFill>
                  <a:schemeClr val="tx1"/>
                </a:solidFill>
              </a:rPr>
              <a:t>الإحتيالي</a:t>
            </a:r>
            <a:r>
              <a:rPr lang="fr-FR" sz="3200" dirty="0">
                <a:solidFill>
                  <a:schemeClr val="tx1"/>
                </a:solidFill>
              </a:rPr>
              <a:t>
</a:t>
            </a:r>
            <a:r>
              <a:rPr lang="fr-FR" sz="3200" dirty="0" err="1">
                <a:solidFill>
                  <a:schemeClr val="tx1"/>
                </a:solidFill>
              </a:rPr>
              <a:t>المخاطر</a:t>
            </a:r>
            <a:r>
              <a:rPr lang="fr-FR" sz="3200" dirty="0">
                <a:solidFill>
                  <a:schemeClr val="tx1"/>
                </a:solidFill>
              </a:rPr>
              <a:t> </a:t>
            </a:r>
            <a:r>
              <a:rPr lang="fr-FR" sz="3200" dirty="0" err="1">
                <a:solidFill>
                  <a:schemeClr val="tx1"/>
                </a:solidFill>
              </a:rPr>
              <a:t>المتعلقة</a:t>
            </a:r>
            <a:r>
              <a:rPr lang="fr-FR" sz="3200" dirty="0">
                <a:solidFill>
                  <a:schemeClr val="tx1"/>
                </a:solidFill>
              </a:rPr>
              <a:t> </a:t>
            </a:r>
            <a:r>
              <a:rPr lang="fr-FR" sz="3200" dirty="0" err="1">
                <a:solidFill>
                  <a:schemeClr val="tx1"/>
                </a:solidFill>
              </a:rPr>
              <a:t>بالذكاء</a:t>
            </a:r>
            <a:r>
              <a:rPr lang="fr-FR" sz="3200" dirty="0">
                <a:solidFill>
                  <a:schemeClr val="tx1"/>
                </a:solidFill>
              </a:rPr>
              <a:t> </a:t>
            </a:r>
            <a:r>
              <a:rPr lang="fr-FR" sz="3200" dirty="0" err="1">
                <a:solidFill>
                  <a:schemeClr val="tx1"/>
                </a:solidFill>
              </a:rPr>
              <a:t>الإصطناعي</a:t>
            </a:r>
            <a:endParaRPr lang="" sz="3200" dirty="0">
              <a:solidFill>
                <a:schemeClr val="tx1"/>
              </a:solidFill>
            </a:endParaRPr>
          </a:p>
        </p:txBody>
      </p:sp>
      <p:pic>
        <p:nvPicPr>
          <p:cNvPr id="4" name="Image 3">
            <a:extLst>
              <a:ext uri="{FF2B5EF4-FFF2-40B4-BE49-F238E27FC236}">
                <a16:creationId xmlns:a16="http://schemas.microsoft.com/office/drawing/2014/main" id="{6F262107-5A8A-6703-8E4F-BAE59143BBC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1"/>
            <a:ext cx="12277075" cy="6858000"/>
          </a:xfrm>
          <a:prstGeom prst="rect">
            <a:avLst/>
          </a:prstGeom>
        </p:spPr>
      </p:pic>
    </p:spTree>
    <p:extLst>
      <p:ext uri="{BB962C8B-B14F-4D97-AF65-F5344CB8AC3E}">
        <p14:creationId xmlns:p14="http://schemas.microsoft.com/office/powerpoint/2010/main" val="11563600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llipse 4">
            <a:extLst>
              <a:ext uri="{FF2B5EF4-FFF2-40B4-BE49-F238E27FC236}">
                <a16:creationId xmlns:a16="http://schemas.microsoft.com/office/drawing/2014/main" id="{59B2C98D-97B9-5DF5-3D6E-9CE14BCC04A9}"/>
              </a:ext>
            </a:extLst>
          </p:cNvPr>
          <p:cNvSpPr/>
          <p:nvPr/>
        </p:nvSpPr>
        <p:spPr>
          <a:xfrm>
            <a:off x="8363542" y="607219"/>
            <a:ext cx="2995019" cy="1714500"/>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2800" dirty="0" err="1">
                <a:solidFill>
                  <a:schemeClr val="tx1"/>
                </a:solidFill>
              </a:rPr>
              <a:t>مطلب</a:t>
            </a:r>
            <a:r>
              <a:rPr lang="fr-FR" sz="2800" dirty="0">
                <a:solidFill>
                  <a:schemeClr val="tx1"/>
                </a:solidFill>
              </a:rPr>
              <a:t> </a:t>
            </a:r>
            <a:r>
              <a:rPr lang="fr-FR" sz="2800" dirty="0" err="1">
                <a:solidFill>
                  <a:schemeClr val="tx1"/>
                </a:solidFill>
              </a:rPr>
              <a:t>الثالث</a:t>
            </a:r>
            <a:r>
              <a:rPr lang="fr-FR" sz="2800" dirty="0">
                <a:solidFill>
                  <a:schemeClr val="tx1"/>
                </a:solidFill>
              </a:rPr>
              <a:t> </a:t>
            </a:r>
          </a:p>
          <a:p>
            <a:pPr algn="ctr"/>
            <a:r>
              <a:rPr lang="fr-FR" sz="2800" dirty="0" err="1">
                <a:solidFill>
                  <a:schemeClr val="tx1"/>
                </a:solidFill>
              </a:rPr>
              <a:t>كيفية</a:t>
            </a:r>
            <a:r>
              <a:rPr lang="fr-FR" sz="2800" dirty="0">
                <a:solidFill>
                  <a:schemeClr val="tx1"/>
                </a:solidFill>
              </a:rPr>
              <a:t> </a:t>
            </a:r>
            <a:r>
              <a:rPr lang="fr-FR" sz="2800" dirty="0" err="1">
                <a:solidFill>
                  <a:schemeClr val="tx1"/>
                </a:solidFill>
              </a:rPr>
              <a:t>التعامل</a:t>
            </a:r>
            <a:r>
              <a:rPr lang="fr-FR" sz="2800" dirty="0">
                <a:solidFill>
                  <a:schemeClr val="tx1"/>
                </a:solidFill>
              </a:rPr>
              <a:t> </a:t>
            </a:r>
            <a:r>
              <a:rPr lang="fr-FR" sz="2800" dirty="0" err="1">
                <a:solidFill>
                  <a:schemeClr val="tx1"/>
                </a:solidFill>
              </a:rPr>
              <a:t>مع</a:t>
            </a:r>
            <a:r>
              <a:rPr lang="fr-FR" sz="2800" dirty="0">
                <a:solidFill>
                  <a:schemeClr val="tx1"/>
                </a:solidFill>
              </a:rPr>
              <a:t> </a:t>
            </a:r>
            <a:r>
              <a:rPr lang="fr-FR" sz="2800" dirty="0" err="1">
                <a:solidFill>
                  <a:schemeClr val="tx1"/>
                </a:solidFill>
              </a:rPr>
              <a:t>المخاطر</a:t>
            </a:r>
            <a:r>
              <a:rPr lang="fr-FR" sz="2800" dirty="0">
                <a:solidFill>
                  <a:schemeClr val="tx1"/>
                </a:solidFill>
              </a:rPr>
              <a:t> </a:t>
            </a:r>
            <a:r>
              <a:rPr lang="fr-FR" sz="2800" dirty="0" err="1">
                <a:solidFill>
                  <a:schemeClr val="tx1"/>
                </a:solidFill>
              </a:rPr>
              <a:t>الرقمية</a:t>
            </a:r>
            <a:r>
              <a:rPr lang="fr-FR" dirty="0"/>
              <a:t> </a:t>
            </a:r>
            <a:endParaRPr lang="" dirty="0"/>
          </a:p>
        </p:txBody>
      </p:sp>
      <p:pic>
        <p:nvPicPr>
          <p:cNvPr id="7" name="Image 6">
            <a:extLst>
              <a:ext uri="{FF2B5EF4-FFF2-40B4-BE49-F238E27FC236}">
                <a16:creationId xmlns:a16="http://schemas.microsoft.com/office/drawing/2014/main" id="{853B70F5-F866-302A-8E13-D5042FF69C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14625" y="1866898"/>
            <a:ext cx="5653087" cy="4080273"/>
          </a:xfrm>
          <a:prstGeom prst="rect">
            <a:avLst/>
          </a:prstGeom>
        </p:spPr>
      </p:pic>
    </p:spTree>
    <p:extLst>
      <p:ext uri="{BB962C8B-B14F-4D97-AF65-F5344CB8AC3E}">
        <p14:creationId xmlns:p14="http://schemas.microsoft.com/office/powerpoint/2010/main" val="21744949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rchemin horizontal 1"/>
          <p:cNvSpPr/>
          <p:nvPr/>
        </p:nvSpPr>
        <p:spPr>
          <a:xfrm>
            <a:off x="4172807" y="1380744"/>
            <a:ext cx="6565392" cy="4096512"/>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a:t>المبحث الثالث: </a:t>
            </a:r>
            <a:r>
              <a:rPr lang="fr-FR" sz="3200" b="1" dirty="0" err="1"/>
              <a:t>العلاقة</a:t>
            </a:r>
            <a:r>
              <a:rPr lang="fr-FR" sz="3200" b="1" dirty="0"/>
              <a:t> </a:t>
            </a:r>
            <a:r>
              <a:rPr lang="fr-FR" sz="3200" b="1" dirty="0" err="1"/>
              <a:t>بين</a:t>
            </a:r>
            <a:r>
              <a:rPr lang="fr-FR" sz="3200" b="1" dirty="0"/>
              <a:t> </a:t>
            </a:r>
            <a:r>
              <a:rPr lang="fr-FR" sz="3200" b="1" dirty="0" err="1"/>
              <a:t>المتغيرين</a:t>
            </a:r>
            <a:r>
              <a:rPr lang="fr-FR" sz="2800" b="1" dirty="0"/>
              <a:t> </a:t>
            </a:r>
          </a:p>
        </p:txBody>
      </p:sp>
    </p:spTree>
    <p:extLst>
      <p:ext uri="{BB962C8B-B14F-4D97-AF65-F5344CB8AC3E}">
        <p14:creationId xmlns:p14="http://schemas.microsoft.com/office/powerpoint/2010/main" val="3479396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llipse 2"/>
          <p:cNvSpPr/>
          <p:nvPr/>
        </p:nvSpPr>
        <p:spPr>
          <a:xfrm>
            <a:off x="8143875" y="357187"/>
            <a:ext cx="3782901" cy="191095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u="sng" dirty="0" err="1"/>
              <a:t>مطلب</a:t>
            </a:r>
            <a:r>
              <a:rPr lang="fr-FR" sz="2400" b="1" u="sng" dirty="0"/>
              <a:t> 1 </a:t>
            </a:r>
          </a:p>
          <a:p>
            <a:pPr algn="ctr"/>
            <a:r>
              <a:rPr lang="fr-FR" sz="2400" b="1" u="sng" dirty="0" err="1"/>
              <a:t>التقاطع</a:t>
            </a:r>
            <a:r>
              <a:rPr lang="fr-FR" sz="2400" b="1" u="sng" dirty="0"/>
              <a:t> </a:t>
            </a:r>
            <a:r>
              <a:rPr lang="fr-FR" sz="2400" b="1" u="sng" dirty="0" err="1"/>
              <a:t>بين</a:t>
            </a:r>
            <a:r>
              <a:rPr lang="fr-FR" sz="2400" b="1" u="sng" dirty="0"/>
              <a:t> </a:t>
            </a:r>
            <a:r>
              <a:rPr lang="fr-FR" sz="2400" b="1" u="sng" dirty="0" err="1"/>
              <a:t>إدارة</a:t>
            </a:r>
            <a:r>
              <a:rPr lang="fr-FR" sz="2400" b="1" u="sng" dirty="0"/>
              <a:t> </a:t>
            </a:r>
            <a:r>
              <a:rPr lang="fr-FR" sz="2400" b="1" u="sng" dirty="0" err="1"/>
              <a:t>الأزمات</a:t>
            </a:r>
            <a:r>
              <a:rPr lang="fr-FR" sz="2400" b="1" u="sng" dirty="0"/>
              <a:t> و </a:t>
            </a:r>
            <a:r>
              <a:rPr lang="fr-FR" sz="2400" b="1" u="sng" dirty="0" err="1"/>
              <a:t>المخاطر</a:t>
            </a:r>
            <a:r>
              <a:rPr lang="fr-FR" sz="2400" b="1" u="sng" dirty="0"/>
              <a:t> </a:t>
            </a:r>
            <a:r>
              <a:rPr lang="fr-FR" sz="2400" b="1" u="sng" dirty="0" err="1"/>
              <a:t>الرقمية</a:t>
            </a:r>
            <a:endParaRPr lang="ar-DZ" sz="2400" b="1" u="sng" dirty="0"/>
          </a:p>
        </p:txBody>
      </p:sp>
      <p:sp>
        <p:nvSpPr>
          <p:cNvPr id="17" name="Flèche : courbe vers la droite 16">
            <a:extLst>
              <a:ext uri="{FF2B5EF4-FFF2-40B4-BE49-F238E27FC236}">
                <a16:creationId xmlns:a16="http://schemas.microsoft.com/office/drawing/2014/main" id="{E112CB2C-67DD-FF56-1E7B-30DBD0A70909}"/>
              </a:ext>
            </a:extLst>
          </p:cNvPr>
          <p:cNvSpPr/>
          <p:nvPr/>
        </p:nvSpPr>
        <p:spPr>
          <a:xfrm>
            <a:off x="3402924" y="2757558"/>
            <a:ext cx="1463040" cy="2432304"/>
          </a:xfrm>
          <a:prstGeom prst="curvedRightArrow">
            <a:avLst>
              <a:gd name="adj1" fmla="val 25000"/>
              <a:gd name="adj2" fmla="val 72051"/>
              <a:gd name="adj3" fmla="val 0"/>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
              <a:solidFill>
                <a:schemeClr val="tx1"/>
              </a:solidFill>
            </a:endParaRPr>
          </a:p>
        </p:txBody>
      </p:sp>
      <p:sp>
        <p:nvSpPr>
          <p:cNvPr id="18" name="ZoneTexte 17">
            <a:extLst>
              <a:ext uri="{FF2B5EF4-FFF2-40B4-BE49-F238E27FC236}">
                <a16:creationId xmlns:a16="http://schemas.microsoft.com/office/drawing/2014/main" id="{288751E4-706D-2C13-33C9-B452BDC9532E}"/>
              </a:ext>
            </a:extLst>
          </p:cNvPr>
          <p:cNvSpPr txBox="1"/>
          <p:nvPr/>
        </p:nvSpPr>
        <p:spPr>
          <a:xfrm>
            <a:off x="4865964" y="2268141"/>
            <a:ext cx="1828800" cy="954107"/>
          </a:xfrm>
          <a:prstGeom prst="rect">
            <a:avLst/>
          </a:prstGeom>
          <a:noFill/>
        </p:spPr>
        <p:txBody>
          <a:bodyPr wrap="square" rtlCol="0">
            <a:spAutoFit/>
          </a:bodyPr>
          <a:lstStyle/>
          <a:p>
            <a:pPr algn="l"/>
            <a:r>
              <a:rPr lang="fr-FR" sz="2800" dirty="0" err="1"/>
              <a:t>المخاطر</a:t>
            </a:r>
            <a:r>
              <a:rPr lang="fr-FR" sz="2800" dirty="0"/>
              <a:t> </a:t>
            </a:r>
            <a:r>
              <a:rPr lang="fr-FR" sz="2800" dirty="0" err="1"/>
              <a:t>الرقمية</a:t>
            </a:r>
            <a:r>
              <a:rPr lang="fr-FR" dirty="0"/>
              <a:t> </a:t>
            </a:r>
            <a:endParaRPr lang="" dirty="0"/>
          </a:p>
        </p:txBody>
      </p:sp>
      <p:sp>
        <p:nvSpPr>
          <p:cNvPr id="19" name="ZoneTexte 18">
            <a:extLst>
              <a:ext uri="{FF2B5EF4-FFF2-40B4-BE49-F238E27FC236}">
                <a16:creationId xmlns:a16="http://schemas.microsoft.com/office/drawing/2014/main" id="{84F5A2E6-5C6E-96E6-8471-DF6ABB983D90}"/>
              </a:ext>
            </a:extLst>
          </p:cNvPr>
          <p:cNvSpPr txBox="1"/>
          <p:nvPr/>
        </p:nvSpPr>
        <p:spPr>
          <a:xfrm flipH="1">
            <a:off x="6482953" y="4359027"/>
            <a:ext cx="2911078" cy="461665"/>
          </a:xfrm>
          <a:prstGeom prst="rect">
            <a:avLst/>
          </a:prstGeom>
          <a:noFill/>
        </p:spPr>
        <p:txBody>
          <a:bodyPr wrap="square" rtlCol="0">
            <a:spAutoFit/>
          </a:bodyPr>
          <a:lstStyle/>
          <a:p>
            <a:pPr lvl="1"/>
            <a:r>
              <a:rPr lang="fr-FR" dirty="0" err="1"/>
              <a:t>إدارة</a:t>
            </a:r>
            <a:r>
              <a:rPr lang="fr-FR" dirty="0"/>
              <a:t> </a:t>
            </a:r>
            <a:r>
              <a:rPr lang="fr-FR" sz="2400" dirty="0" err="1"/>
              <a:t>الأزمات</a:t>
            </a:r>
            <a:r>
              <a:rPr lang="fr-FR" sz="2400" dirty="0"/>
              <a:t> </a:t>
            </a:r>
            <a:endParaRPr lang="" sz="2400" dirty="0"/>
          </a:p>
        </p:txBody>
      </p:sp>
      <p:pic>
        <p:nvPicPr>
          <p:cNvPr id="20" name="Image 19">
            <a:extLst>
              <a:ext uri="{FF2B5EF4-FFF2-40B4-BE49-F238E27FC236}">
                <a16:creationId xmlns:a16="http://schemas.microsoft.com/office/drawing/2014/main" id="{50C57B0A-000D-8CFD-F6BA-16CD2CBB32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9193549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llipse 2"/>
          <p:cNvSpPr/>
          <p:nvPr/>
        </p:nvSpPr>
        <p:spPr>
          <a:xfrm>
            <a:off x="6894576" y="146304"/>
            <a:ext cx="5297424" cy="14081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a:t>المطلب الثاني: </a:t>
            </a:r>
            <a:endParaRPr lang="fr-FR" sz="2400" dirty="0"/>
          </a:p>
          <a:p>
            <a:pPr algn="ctr"/>
            <a:r>
              <a:rPr lang="fr-FR" sz="2800" dirty="0" err="1"/>
              <a:t>مراحل</a:t>
            </a:r>
            <a:r>
              <a:rPr lang="fr-FR" sz="2800" dirty="0"/>
              <a:t> </a:t>
            </a:r>
            <a:r>
              <a:rPr lang="fr-FR" sz="2800" dirty="0" err="1"/>
              <a:t>ادارة</a:t>
            </a:r>
            <a:r>
              <a:rPr lang="fr-FR" sz="2800" dirty="0"/>
              <a:t> </a:t>
            </a:r>
            <a:r>
              <a:rPr lang="fr-FR" sz="2800" dirty="0" err="1"/>
              <a:t>الازمات</a:t>
            </a:r>
            <a:r>
              <a:rPr lang="fr-FR" sz="2800" dirty="0"/>
              <a:t> </a:t>
            </a:r>
            <a:r>
              <a:rPr lang="fr-FR" sz="2800" dirty="0" err="1"/>
              <a:t>في</a:t>
            </a:r>
            <a:r>
              <a:rPr lang="fr-FR" sz="2800" dirty="0"/>
              <a:t> </a:t>
            </a:r>
            <a:r>
              <a:rPr lang="fr-FR" sz="2800" dirty="0" err="1"/>
              <a:t>مواجهة</a:t>
            </a:r>
            <a:r>
              <a:rPr lang="fr-FR" sz="2800" dirty="0"/>
              <a:t> </a:t>
            </a:r>
            <a:r>
              <a:rPr lang="fr-FR" sz="2800" dirty="0" err="1"/>
              <a:t>المخاطر</a:t>
            </a:r>
            <a:r>
              <a:rPr lang="fr-FR" sz="2800" dirty="0"/>
              <a:t> </a:t>
            </a:r>
            <a:r>
              <a:rPr lang="fr-FR" sz="2800" dirty="0" err="1"/>
              <a:t>الرقمية</a:t>
            </a:r>
            <a:r>
              <a:rPr lang="fr-FR" sz="2400" dirty="0"/>
              <a:t> </a:t>
            </a:r>
          </a:p>
        </p:txBody>
      </p:sp>
      <p:pic>
        <p:nvPicPr>
          <p:cNvPr id="4" name="Image 3">
            <a:extLst>
              <a:ext uri="{FF2B5EF4-FFF2-40B4-BE49-F238E27FC236}">
                <a16:creationId xmlns:a16="http://schemas.microsoft.com/office/drawing/2014/main" id="{1E62973C-1F0A-7743-66AB-BC091765C7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78906" y="1554480"/>
            <a:ext cx="5607844" cy="4839889"/>
          </a:xfrm>
          <a:prstGeom prst="rect">
            <a:avLst/>
          </a:prstGeom>
        </p:spPr>
      </p:pic>
    </p:spTree>
    <p:extLst>
      <p:ext uri="{BB962C8B-B14F-4D97-AF65-F5344CB8AC3E}">
        <p14:creationId xmlns:p14="http://schemas.microsoft.com/office/powerpoint/2010/main" val="40755067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6908323" y="471277"/>
            <a:ext cx="4224528" cy="169434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a:t>المطلب الثالث: </a:t>
            </a:r>
            <a:endParaRPr lang="fr-FR" sz="2000" b="1" dirty="0"/>
          </a:p>
          <a:p>
            <a:pPr algn="ctr"/>
            <a:r>
              <a:rPr lang="fr-FR" sz="2800" b="1" dirty="0" err="1"/>
              <a:t>أهمية</a:t>
            </a:r>
            <a:r>
              <a:rPr lang="fr-FR" sz="2800" b="1" dirty="0"/>
              <a:t> </a:t>
            </a:r>
            <a:r>
              <a:rPr lang="fr-FR" sz="2800" b="1" dirty="0" err="1"/>
              <a:t>إدارة</a:t>
            </a:r>
            <a:r>
              <a:rPr lang="fr-FR" sz="2800" b="1" dirty="0"/>
              <a:t> </a:t>
            </a:r>
            <a:r>
              <a:rPr lang="fr-FR" sz="2800" b="1" dirty="0" err="1"/>
              <a:t>الأزمات</a:t>
            </a:r>
            <a:r>
              <a:rPr lang="fr-FR" sz="2800" b="1" dirty="0"/>
              <a:t> </a:t>
            </a:r>
            <a:r>
              <a:rPr lang="fr-FR" sz="2800" b="1" dirty="0" err="1"/>
              <a:t>في</a:t>
            </a:r>
            <a:r>
              <a:rPr lang="fr-FR" sz="2800" b="1" dirty="0"/>
              <a:t> </a:t>
            </a:r>
            <a:r>
              <a:rPr lang="fr-FR" sz="2800" b="1" dirty="0" err="1"/>
              <a:t>سياق</a:t>
            </a:r>
            <a:r>
              <a:rPr lang="fr-FR" sz="2800" b="1" dirty="0"/>
              <a:t> </a:t>
            </a:r>
            <a:r>
              <a:rPr lang="fr-FR" sz="2800" b="1" dirty="0" err="1"/>
              <a:t>المخاطر</a:t>
            </a:r>
            <a:r>
              <a:rPr lang="fr-FR" sz="2800" b="1" dirty="0"/>
              <a:t> </a:t>
            </a:r>
            <a:r>
              <a:rPr lang="fr-FR" sz="2800" b="1" dirty="0" err="1"/>
              <a:t>الرقمية</a:t>
            </a:r>
            <a:r>
              <a:rPr lang="fr-FR" sz="2000" b="1" dirty="0"/>
              <a:t> </a:t>
            </a:r>
          </a:p>
        </p:txBody>
      </p:sp>
      <p:pic>
        <p:nvPicPr>
          <p:cNvPr id="6" name="Image 5">
            <a:extLst>
              <a:ext uri="{FF2B5EF4-FFF2-40B4-BE49-F238E27FC236}">
                <a16:creationId xmlns:a16="http://schemas.microsoft.com/office/drawing/2014/main" id="{DEDDA672-7B00-AFEA-7624-A12DBD50D8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87482" y="2458307"/>
            <a:ext cx="8748713" cy="3487219"/>
          </a:xfrm>
          <a:prstGeom prst="rect">
            <a:avLst/>
          </a:prstGeom>
        </p:spPr>
      </p:pic>
    </p:spTree>
    <p:extLst>
      <p:ext uri="{BB962C8B-B14F-4D97-AF65-F5344CB8AC3E}">
        <p14:creationId xmlns:p14="http://schemas.microsoft.com/office/powerpoint/2010/main" val="12906850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llipse 2"/>
          <p:cNvSpPr/>
          <p:nvPr/>
        </p:nvSpPr>
        <p:spPr>
          <a:xfrm>
            <a:off x="4764024" y="274320"/>
            <a:ext cx="2432304"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a:t>خاتمة</a:t>
            </a:r>
            <a:endParaRPr lang="fr-FR" sz="2800" b="1" dirty="0"/>
          </a:p>
        </p:txBody>
      </p:sp>
      <p:pic>
        <p:nvPicPr>
          <p:cNvPr id="4" name="Image 3">
            <a:extLst>
              <a:ext uri="{FF2B5EF4-FFF2-40B4-BE49-F238E27FC236}">
                <a16:creationId xmlns:a16="http://schemas.microsoft.com/office/drawing/2014/main" id="{453D40A6-697A-087E-DC1D-64B3B3A634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5103093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B09129E6-2C1B-46D5-98CA-34842F3022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317016" cy="6858000"/>
          </a:xfrm>
          <a:prstGeom prst="rect">
            <a:avLst/>
          </a:prstGeom>
        </p:spPr>
      </p:pic>
    </p:spTree>
    <p:extLst>
      <p:ext uri="{BB962C8B-B14F-4D97-AF65-F5344CB8AC3E}">
        <p14:creationId xmlns:p14="http://schemas.microsoft.com/office/powerpoint/2010/main" val="1457658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CD28A622-2F5E-9A6F-A298-ACA1BB8DFF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555141" cy="6858000"/>
          </a:xfrm>
          <a:prstGeom prst="rect">
            <a:avLst/>
          </a:prstGeom>
        </p:spPr>
      </p:pic>
    </p:spTree>
    <p:extLst>
      <p:ext uri="{BB962C8B-B14F-4D97-AF65-F5344CB8AC3E}">
        <p14:creationId xmlns:p14="http://schemas.microsoft.com/office/powerpoint/2010/main" val="1126585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llipse 2"/>
          <p:cNvSpPr/>
          <p:nvPr/>
        </p:nvSpPr>
        <p:spPr>
          <a:xfrm>
            <a:off x="8485632" y="201168"/>
            <a:ext cx="2340864"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u="sng" dirty="0"/>
              <a:t>مقدمة</a:t>
            </a:r>
            <a:endParaRPr lang="fr-FR" sz="2800" b="1" u="sng" dirty="0"/>
          </a:p>
        </p:txBody>
      </p:sp>
      <p:pic>
        <p:nvPicPr>
          <p:cNvPr id="5" name="Image 4">
            <a:extLst>
              <a:ext uri="{FF2B5EF4-FFF2-40B4-BE49-F238E27FC236}">
                <a16:creationId xmlns:a16="http://schemas.microsoft.com/office/drawing/2014/main" id="{B4850A75-14A1-8D7E-6F4C-55FAAEDC40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0"/>
          </a:xfrm>
          <a:prstGeom prst="rect">
            <a:avLst/>
          </a:prstGeom>
        </p:spPr>
      </p:pic>
    </p:spTree>
    <p:extLst>
      <p:ext uri="{BB962C8B-B14F-4D97-AF65-F5344CB8AC3E}">
        <p14:creationId xmlns:p14="http://schemas.microsoft.com/office/powerpoint/2010/main" val="2027663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rchemin horizontal 1"/>
          <p:cNvSpPr/>
          <p:nvPr/>
        </p:nvSpPr>
        <p:spPr>
          <a:xfrm>
            <a:off x="2304288" y="1938528"/>
            <a:ext cx="6510528" cy="3447288"/>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600" dirty="0"/>
              <a:t>مبحث الأول: ماهية إدارة الأزمات</a:t>
            </a:r>
            <a:endParaRPr lang="fr-FR" sz="3600" dirty="0"/>
          </a:p>
        </p:txBody>
      </p:sp>
    </p:spTree>
    <p:extLst>
      <p:ext uri="{BB962C8B-B14F-4D97-AF65-F5344CB8AC3E}">
        <p14:creationId xmlns:p14="http://schemas.microsoft.com/office/powerpoint/2010/main" val="478133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7955280" y="164592"/>
            <a:ext cx="4041648" cy="10241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a:t>المطلب الأول: مفهوم ادارة الأزمات</a:t>
            </a:r>
            <a:endParaRPr lang="fr-FR" sz="2400" dirty="0"/>
          </a:p>
        </p:txBody>
      </p:sp>
      <p:sp>
        <p:nvSpPr>
          <p:cNvPr id="3" name="Rectangle 2"/>
          <p:cNvSpPr/>
          <p:nvPr/>
        </p:nvSpPr>
        <p:spPr>
          <a:xfrm>
            <a:off x="438912" y="1389888"/>
            <a:ext cx="3913632" cy="261518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2400" dirty="0"/>
              <a:t>الأزمة هي ذلك الحدث السلبي الذي لا يمكن تجنبه أيا كانت درجة استعداد 2 المؤسسة، والذي يمكن أن يؤدي إلى تدميرها أو على الأقل إلحاق الضرر بها .</a:t>
            </a:r>
            <a:endParaRPr lang="fr-FR" sz="2400" dirty="0"/>
          </a:p>
        </p:txBody>
      </p:sp>
      <p:sp>
        <p:nvSpPr>
          <p:cNvPr id="4" name="Rectangle 3"/>
          <p:cNvSpPr/>
          <p:nvPr/>
        </p:nvSpPr>
        <p:spPr>
          <a:xfrm>
            <a:off x="3174021" y="676656"/>
            <a:ext cx="2795958" cy="523220"/>
          </a:xfrm>
          <a:prstGeom prst="rect">
            <a:avLst/>
          </a:prstGeom>
        </p:spPr>
        <p:txBody>
          <a:bodyPr wrap="none">
            <a:spAutoFit/>
          </a:bodyPr>
          <a:lstStyle/>
          <a:p>
            <a:pPr algn="r" rtl="1"/>
            <a:r>
              <a:rPr lang="ar-DZ" sz="2800" b="1" u="sng" dirty="0"/>
              <a:t>1-تعريف الأزمة:</a:t>
            </a:r>
            <a:endParaRPr lang="fr-FR" sz="2800" b="1" u="sng" dirty="0"/>
          </a:p>
        </p:txBody>
      </p:sp>
      <p:sp>
        <p:nvSpPr>
          <p:cNvPr id="5" name="Rectangle 4"/>
          <p:cNvSpPr/>
          <p:nvPr/>
        </p:nvSpPr>
        <p:spPr>
          <a:xfrm>
            <a:off x="8636713" y="2885932"/>
            <a:ext cx="3360215" cy="461665"/>
          </a:xfrm>
          <a:prstGeom prst="rect">
            <a:avLst/>
          </a:prstGeom>
        </p:spPr>
        <p:txBody>
          <a:bodyPr wrap="none">
            <a:spAutoFit/>
          </a:bodyPr>
          <a:lstStyle/>
          <a:p>
            <a:pPr algn="r" rtl="1"/>
            <a:r>
              <a:rPr lang="ar-DZ" sz="2400" b="1" i="1" u="sng" dirty="0"/>
              <a:t>2-تعريف إدارة الأزمات:</a:t>
            </a:r>
            <a:endParaRPr lang="fr-FR" sz="2400" b="1" i="1" u="sng" dirty="0"/>
          </a:p>
        </p:txBody>
      </p:sp>
      <p:sp>
        <p:nvSpPr>
          <p:cNvPr id="6" name="Pensées 5"/>
          <p:cNvSpPr/>
          <p:nvPr/>
        </p:nvSpPr>
        <p:spPr>
          <a:xfrm>
            <a:off x="4535424" y="3566161"/>
            <a:ext cx="7242048" cy="2697480"/>
          </a:xfrm>
          <a:prstGeom prst="cloudCallou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DZ" sz="2000" dirty="0"/>
              <a:t>عرفها الباحث البريطاني "وليامز": إدارة الأزمات هي سلسلة من الإجراءات الهادفة إلى السيطرة على الأزمات والحد من تفاقمها حتى لا ينفلت زمامها مؤدية بذلك إلى نشوب الحرب ,وبذلك تكون الإدارة الرشيدة للأزمة هي تلك التي تضمن الحفاظ على المصالح الحيوية للدولة وحمايتها</a:t>
            </a:r>
            <a:endParaRPr lang="fr-FR" sz="2000" dirty="0"/>
          </a:p>
        </p:txBody>
      </p:sp>
    </p:spTree>
    <p:extLst>
      <p:ext uri="{BB962C8B-B14F-4D97-AF65-F5344CB8AC3E}">
        <p14:creationId xmlns:p14="http://schemas.microsoft.com/office/powerpoint/2010/main" val="2066325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7900416" y="201168"/>
            <a:ext cx="3858768"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a:t>المطلب الثاني: مراحل إدارة الأزمات</a:t>
            </a:r>
            <a:endParaRPr lang="fr-FR" sz="2400" dirty="0"/>
          </a:p>
        </p:txBody>
      </p:sp>
      <p:sp>
        <p:nvSpPr>
          <p:cNvPr id="3" name="Rectangle 2"/>
          <p:cNvSpPr/>
          <p:nvPr/>
        </p:nvSpPr>
        <p:spPr>
          <a:xfrm>
            <a:off x="1804416" y="201168"/>
            <a:ext cx="6096000" cy="1200329"/>
          </a:xfrm>
          <a:prstGeom prst="rect">
            <a:avLst/>
          </a:prstGeom>
        </p:spPr>
        <p:txBody>
          <a:bodyPr>
            <a:spAutoFit/>
          </a:bodyPr>
          <a:lstStyle/>
          <a:p>
            <a:pPr algn="ctr" rtl="1"/>
            <a:r>
              <a:rPr lang="ar-DZ" sz="2400" dirty="0"/>
              <a:t>للأزمات مراحل أساسية تتفاقم أحداثها، وإذا فشل متخذ القرار في إدارة مرحلة ما فإنه يصبح مسؤولا عن تفاقم الأزمة:</a:t>
            </a:r>
            <a:endParaRPr lang="fr-FR" sz="2400" dirty="0"/>
          </a:p>
        </p:txBody>
      </p:sp>
      <p:graphicFrame>
        <p:nvGraphicFramePr>
          <p:cNvPr id="4" name="Diagramme 3"/>
          <p:cNvGraphicFramePr/>
          <p:nvPr>
            <p:extLst>
              <p:ext uri="{D42A27DB-BD31-4B8C-83A1-F6EECF244321}">
                <p14:modId xmlns:p14="http://schemas.microsoft.com/office/powerpoint/2010/main" val="3779916798"/>
              </p:ext>
            </p:extLst>
          </p:nvPr>
        </p:nvGraphicFramePr>
        <p:xfrm>
          <a:off x="1097280" y="2340864"/>
          <a:ext cx="9857232" cy="37974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49461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8503920" y="475488"/>
            <a:ext cx="3547872"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a:t>المطلب الثاني: نماذج إدارة الأزمات</a:t>
            </a:r>
            <a:endParaRPr lang="fr-FR" sz="2400" dirty="0"/>
          </a:p>
        </p:txBody>
      </p:sp>
      <p:graphicFrame>
        <p:nvGraphicFramePr>
          <p:cNvPr id="3" name="Diagramme 2"/>
          <p:cNvGraphicFramePr/>
          <p:nvPr>
            <p:extLst>
              <p:ext uri="{D42A27DB-BD31-4B8C-83A1-F6EECF244321}">
                <p14:modId xmlns:p14="http://schemas.microsoft.com/office/powerpoint/2010/main" val="335935862"/>
              </p:ext>
            </p:extLst>
          </p:nvPr>
        </p:nvGraphicFramePr>
        <p:xfrm>
          <a:off x="514096" y="1389888"/>
          <a:ext cx="8520176" cy="49130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Image 3">
            <a:extLst>
              <a:ext uri="{FF2B5EF4-FFF2-40B4-BE49-F238E27FC236}">
                <a16:creationId xmlns:a16="http://schemas.microsoft.com/office/drawing/2014/main" id="{4CA86A7F-1F74-1E00-6647-A107931E650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3191" y="1"/>
            <a:ext cx="12325191" cy="6857999"/>
          </a:xfrm>
          <a:prstGeom prst="rect">
            <a:avLst/>
          </a:prstGeom>
        </p:spPr>
      </p:pic>
    </p:spTree>
    <p:extLst>
      <p:ext uri="{BB962C8B-B14F-4D97-AF65-F5344CB8AC3E}">
        <p14:creationId xmlns:p14="http://schemas.microsoft.com/office/powerpoint/2010/main" val="4202738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rchemin horizontal 1"/>
          <p:cNvSpPr/>
          <p:nvPr/>
        </p:nvSpPr>
        <p:spPr>
          <a:xfrm>
            <a:off x="2414016" y="914400"/>
            <a:ext cx="6821424" cy="470916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a:t>المبحث الثاني: نماذج ونظريات إدارة الأزمات</a:t>
            </a:r>
            <a:endParaRPr lang="fr-FR" sz="3200" b="1" dirty="0"/>
          </a:p>
        </p:txBody>
      </p:sp>
      <p:pic>
        <p:nvPicPr>
          <p:cNvPr id="3" name="Image 2">
            <a:extLst>
              <a:ext uri="{FF2B5EF4-FFF2-40B4-BE49-F238E27FC236}">
                <a16:creationId xmlns:a16="http://schemas.microsoft.com/office/drawing/2014/main" id="{07D402BD-C312-E9A5-97AE-5213B33D6A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Tree>
    <p:extLst>
      <p:ext uri="{BB962C8B-B14F-4D97-AF65-F5344CB8AC3E}">
        <p14:creationId xmlns:p14="http://schemas.microsoft.com/office/powerpoint/2010/main" val="40946021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8973454" y="290394"/>
            <a:ext cx="3053954" cy="133945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a:t>المطلب الأول: </a:t>
            </a:r>
            <a:endParaRPr lang="fr-FR" sz="2400" dirty="0"/>
          </a:p>
          <a:p>
            <a:pPr algn="ctr"/>
            <a:r>
              <a:rPr lang="fr-FR" sz="3200" dirty="0" err="1"/>
              <a:t>مفهوم</a:t>
            </a:r>
            <a:r>
              <a:rPr lang="fr-FR" sz="3200" dirty="0"/>
              <a:t> </a:t>
            </a:r>
            <a:r>
              <a:rPr lang="fr-FR" sz="3200" dirty="0" err="1"/>
              <a:t>المخاطر</a:t>
            </a:r>
            <a:r>
              <a:rPr lang="fr-FR" sz="3200" dirty="0"/>
              <a:t> </a:t>
            </a:r>
            <a:r>
              <a:rPr lang="fr-FR" sz="3200" dirty="0" err="1"/>
              <a:t>الرقمية</a:t>
            </a:r>
            <a:r>
              <a:rPr lang="fr-FR" sz="2400" dirty="0"/>
              <a:t> </a:t>
            </a:r>
          </a:p>
        </p:txBody>
      </p:sp>
      <p:sp>
        <p:nvSpPr>
          <p:cNvPr id="5" name="Pensées 2">
            <a:extLst>
              <a:ext uri="{FF2B5EF4-FFF2-40B4-BE49-F238E27FC236}">
                <a16:creationId xmlns:a16="http://schemas.microsoft.com/office/drawing/2014/main" id="{DFC52014-7624-F485-5481-DC67C01BB374}"/>
              </a:ext>
            </a:extLst>
          </p:cNvPr>
          <p:cNvSpPr/>
          <p:nvPr/>
        </p:nvSpPr>
        <p:spPr>
          <a:xfrm>
            <a:off x="164592" y="1160859"/>
            <a:ext cx="9800939" cy="4737020"/>
          </a:xfrm>
          <a:prstGeom prst="cloudCallou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fr-FR" sz="2800" dirty="0" err="1">
                <a:solidFill>
                  <a:schemeClr val="tx1"/>
                </a:solidFill>
              </a:rPr>
              <a:t>المخاطر</a:t>
            </a:r>
            <a:r>
              <a:rPr lang="fr-FR" sz="2800" dirty="0">
                <a:solidFill>
                  <a:schemeClr val="tx1"/>
                </a:solidFill>
              </a:rPr>
              <a:t> </a:t>
            </a:r>
            <a:r>
              <a:rPr lang="fr-FR" sz="2800" dirty="0" err="1">
                <a:solidFill>
                  <a:schemeClr val="tx1"/>
                </a:solidFill>
              </a:rPr>
              <a:t>الرقمية</a:t>
            </a:r>
            <a:r>
              <a:rPr lang="fr-FR" sz="2800" dirty="0">
                <a:solidFill>
                  <a:schemeClr val="tx1"/>
                </a:solidFill>
              </a:rPr>
              <a:t> </a:t>
            </a:r>
            <a:r>
              <a:rPr lang="fr-FR" sz="2800" dirty="0" err="1">
                <a:solidFill>
                  <a:schemeClr val="tx1"/>
                </a:solidFill>
              </a:rPr>
              <a:t>تشير</a:t>
            </a:r>
            <a:r>
              <a:rPr lang="fr-FR" sz="2800" dirty="0">
                <a:solidFill>
                  <a:schemeClr val="tx1"/>
                </a:solidFill>
              </a:rPr>
              <a:t> </a:t>
            </a:r>
            <a:r>
              <a:rPr lang="fr-FR" sz="2800" dirty="0" err="1">
                <a:solidFill>
                  <a:schemeClr val="tx1"/>
                </a:solidFill>
              </a:rPr>
              <a:t>إلى</a:t>
            </a:r>
            <a:r>
              <a:rPr lang="fr-FR" sz="2800" dirty="0">
                <a:solidFill>
                  <a:schemeClr val="tx1"/>
                </a:solidFill>
              </a:rPr>
              <a:t> </a:t>
            </a:r>
            <a:r>
              <a:rPr lang="fr-FR" sz="2800" dirty="0" err="1">
                <a:solidFill>
                  <a:schemeClr val="tx1"/>
                </a:solidFill>
              </a:rPr>
              <a:t>التهديدات</a:t>
            </a:r>
            <a:r>
              <a:rPr lang="fr-FR" sz="2800" dirty="0">
                <a:solidFill>
                  <a:schemeClr val="tx1"/>
                </a:solidFill>
              </a:rPr>
              <a:t> </a:t>
            </a:r>
            <a:r>
              <a:rPr lang="fr-FR" sz="2800" dirty="0" err="1">
                <a:solidFill>
                  <a:schemeClr val="tx1"/>
                </a:solidFill>
              </a:rPr>
              <a:t>التي</a:t>
            </a:r>
            <a:r>
              <a:rPr lang="fr-FR" sz="2800" dirty="0">
                <a:solidFill>
                  <a:schemeClr val="tx1"/>
                </a:solidFill>
              </a:rPr>
              <a:t> </a:t>
            </a:r>
            <a:r>
              <a:rPr lang="fr-FR" sz="2800" dirty="0" err="1">
                <a:solidFill>
                  <a:schemeClr val="tx1"/>
                </a:solidFill>
              </a:rPr>
              <a:t>تنشأ</a:t>
            </a:r>
            <a:r>
              <a:rPr lang="fr-FR" sz="2800" dirty="0">
                <a:solidFill>
                  <a:schemeClr val="tx1"/>
                </a:solidFill>
              </a:rPr>
              <a:t> </a:t>
            </a:r>
            <a:r>
              <a:rPr lang="fr-FR" sz="2800" dirty="0" err="1">
                <a:solidFill>
                  <a:schemeClr val="tx1"/>
                </a:solidFill>
              </a:rPr>
              <a:t>بسبب</a:t>
            </a:r>
            <a:r>
              <a:rPr lang="fr-FR" sz="2800" dirty="0">
                <a:solidFill>
                  <a:schemeClr val="tx1"/>
                </a:solidFill>
              </a:rPr>
              <a:t> </a:t>
            </a:r>
            <a:r>
              <a:rPr lang="fr-FR" sz="2800" dirty="0" err="1">
                <a:solidFill>
                  <a:schemeClr val="tx1"/>
                </a:solidFill>
              </a:rPr>
              <a:t>استخدام</a:t>
            </a:r>
            <a:r>
              <a:rPr lang="fr-FR" sz="2800" dirty="0">
                <a:solidFill>
                  <a:schemeClr val="tx1"/>
                </a:solidFill>
              </a:rPr>
              <a:t> </a:t>
            </a:r>
            <a:r>
              <a:rPr lang="fr-FR" sz="2800" dirty="0" err="1">
                <a:solidFill>
                  <a:schemeClr val="tx1"/>
                </a:solidFill>
              </a:rPr>
              <a:t>التكنولوجيا</a:t>
            </a:r>
            <a:r>
              <a:rPr lang="fr-FR" sz="2800" dirty="0">
                <a:solidFill>
                  <a:schemeClr val="tx1"/>
                </a:solidFill>
              </a:rPr>
              <a:t> </a:t>
            </a:r>
            <a:r>
              <a:rPr lang="fr-FR" sz="2800" dirty="0" err="1">
                <a:solidFill>
                  <a:schemeClr val="tx1"/>
                </a:solidFill>
              </a:rPr>
              <a:t>الرقمية</a:t>
            </a:r>
            <a:r>
              <a:rPr lang="fr-FR" sz="2800" dirty="0">
                <a:solidFill>
                  <a:schemeClr val="tx1"/>
                </a:solidFill>
              </a:rPr>
              <a:t> </a:t>
            </a:r>
            <a:r>
              <a:rPr lang="fr-FR" sz="2800" dirty="0" err="1">
                <a:solidFill>
                  <a:schemeClr val="tx1"/>
                </a:solidFill>
              </a:rPr>
              <a:t>في</a:t>
            </a:r>
            <a:r>
              <a:rPr lang="fr-FR" sz="2800" dirty="0">
                <a:solidFill>
                  <a:schemeClr val="tx1"/>
                </a:solidFill>
              </a:rPr>
              <a:t> </a:t>
            </a:r>
            <a:r>
              <a:rPr lang="fr-FR" sz="2800" dirty="0" err="1">
                <a:solidFill>
                  <a:schemeClr val="tx1"/>
                </a:solidFill>
              </a:rPr>
              <a:t>مختلف</a:t>
            </a:r>
            <a:r>
              <a:rPr lang="fr-FR" sz="2800" dirty="0">
                <a:solidFill>
                  <a:schemeClr val="tx1"/>
                </a:solidFill>
              </a:rPr>
              <a:t> </a:t>
            </a:r>
            <a:r>
              <a:rPr lang="fr-FR" sz="2800" dirty="0" err="1">
                <a:solidFill>
                  <a:schemeClr val="tx1"/>
                </a:solidFill>
              </a:rPr>
              <a:t>جوانب</a:t>
            </a:r>
            <a:r>
              <a:rPr lang="fr-FR" sz="2800" dirty="0">
                <a:solidFill>
                  <a:schemeClr val="tx1"/>
                </a:solidFill>
              </a:rPr>
              <a:t> </a:t>
            </a:r>
            <a:r>
              <a:rPr lang="fr-FR" sz="2800" dirty="0" err="1">
                <a:solidFill>
                  <a:schemeClr val="tx1"/>
                </a:solidFill>
              </a:rPr>
              <a:t>الحياة</a:t>
            </a:r>
            <a:r>
              <a:rPr lang="fr-FR" sz="2800" dirty="0">
                <a:solidFill>
                  <a:schemeClr val="tx1"/>
                </a:solidFill>
              </a:rPr>
              <a:t> </a:t>
            </a:r>
            <a:r>
              <a:rPr lang="fr-FR" sz="2800" dirty="0" err="1">
                <a:solidFill>
                  <a:schemeClr val="tx1"/>
                </a:solidFill>
              </a:rPr>
              <a:t>اليومية</a:t>
            </a:r>
            <a:r>
              <a:rPr lang="fr-FR" sz="2800" dirty="0">
                <a:solidFill>
                  <a:schemeClr val="tx1"/>
                </a:solidFill>
              </a:rPr>
              <a:t>. </a:t>
            </a:r>
            <a:r>
              <a:rPr lang="fr-FR" sz="2800" dirty="0" err="1">
                <a:solidFill>
                  <a:schemeClr val="tx1"/>
                </a:solidFill>
              </a:rPr>
              <a:t>هذه</a:t>
            </a:r>
            <a:r>
              <a:rPr lang="fr-FR" sz="2800" dirty="0">
                <a:solidFill>
                  <a:schemeClr val="tx1"/>
                </a:solidFill>
              </a:rPr>
              <a:t> </a:t>
            </a:r>
            <a:r>
              <a:rPr lang="fr-FR" sz="2800" dirty="0" err="1">
                <a:solidFill>
                  <a:schemeClr val="tx1"/>
                </a:solidFill>
              </a:rPr>
              <a:t>المخاطر</a:t>
            </a:r>
            <a:r>
              <a:rPr lang="fr-FR" sz="2800" dirty="0">
                <a:solidFill>
                  <a:schemeClr val="tx1"/>
                </a:solidFill>
              </a:rPr>
              <a:t> </a:t>
            </a:r>
            <a:r>
              <a:rPr lang="fr-FR" sz="2800" dirty="0" err="1">
                <a:solidFill>
                  <a:schemeClr val="tx1"/>
                </a:solidFill>
              </a:rPr>
              <a:t>تشمل</a:t>
            </a:r>
            <a:r>
              <a:rPr lang="fr-FR" sz="2800" dirty="0">
                <a:solidFill>
                  <a:schemeClr val="tx1"/>
                </a:solidFill>
              </a:rPr>
              <a:t> </a:t>
            </a:r>
            <a:r>
              <a:rPr lang="fr-FR" sz="2800" dirty="0" err="1">
                <a:solidFill>
                  <a:schemeClr val="tx1"/>
                </a:solidFill>
              </a:rPr>
              <a:t>التهديدات</a:t>
            </a:r>
            <a:r>
              <a:rPr lang="fr-FR" sz="2800" dirty="0">
                <a:solidFill>
                  <a:schemeClr val="tx1"/>
                </a:solidFill>
              </a:rPr>
              <a:t> </a:t>
            </a:r>
            <a:r>
              <a:rPr lang="fr-FR" sz="2800" dirty="0" err="1">
                <a:solidFill>
                  <a:schemeClr val="tx1"/>
                </a:solidFill>
              </a:rPr>
              <a:t>للأمن</a:t>
            </a:r>
            <a:r>
              <a:rPr lang="fr-FR" sz="2800" dirty="0">
                <a:solidFill>
                  <a:schemeClr val="tx1"/>
                </a:solidFill>
              </a:rPr>
              <a:t> </a:t>
            </a:r>
            <a:r>
              <a:rPr lang="fr-FR" sz="2800" dirty="0" err="1">
                <a:solidFill>
                  <a:schemeClr val="tx1"/>
                </a:solidFill>
              </a:rPr>
              <a:t>السيبراني</a:t>
            </a:r>
            <a:r>
              <a:rPr lang="fr-FR" sz="2800" dirty="0">
                <a:solidFill>
                  <a:schemeClr val="tx1"/>
                </a:solidFill>
              </a:rPr>
              <a:t>، </a:t>
            </a:r>
            <a:r>
              <a:rPr lang="fr-FR" sz="2800" dirty="0" err="1">
                <a:solidFill>
                  <a:schemeClr val="tx1"/>
                </a:solidFill>
              </a:rPr>
              <a:t>فقدان</a:t>
            </a:r>
            <a:r>
              <a:rPr lang="fr-FR" sz="2800" dirty="0">
                <a:solidFill>
                  <a:schemeClr val="tx1"/>
                </a:solidFill>
              </a:rPr>
              <a:t> </a:t>
            </a:r>
            <a:r>
              <a:rPr lang="fr-FR" sz="2800" dirty="0" err="1">
                <a:solidFill>
                  <a:schemeClr val="tx1"/>
                </a:solidFill>
              </a:rPr>
              <a:t>البيانات</a:t>
            </a:r>
            <a:r>
              <a:rPr lang="fr-FR" sz="2800" dirty="0">
                <a:solidFill>
                  <a:schemeClr val="tx1"/>
                </a:solidFill>
              </a:rPr>
              <a:t>، </a:t>
            </a:r>
            <a:r>
              <a:rPr lang="fr-FR" sz="2800" dirty="0" err="1">
                <a:solidFill>
                  <a:schemeClr val="tx1"/>
                </a:solidFill>
              </a:rPr>
              <a:t>الهجمات</a:t>
            </a:r>
            <a:r>
              <a:rPr lang="fr-FR" sz="2800" dirty="0">
                <a:solidFill>
                  <a:schemeClr val="tx1"/>
                </a:solidFill>
              </a:rPr>
              <a:t> </a:t>
            </a:r>
            <a:r>
              <a:rPr lang="fr-FR" sz="2800" dirty="0" err="1">
                <a:solidFill>
                  <a:schemeClr val="tx1"/>
                </a:solidFill>
              </a:rPr>
              <a:t>الإلكترونية</a:t>
            </a:r>
            <a:r>
              <a:rPr lang="fr-FR" sz="2800" dirty="0">
                <a:solidFill>
                  <a:schemeClr val="tx1"/>
                </a:solidFill>
              </a:rPr>
              <a:t>، </a:t>
            </a:r>
            <a:r>
              <a:rPr lang="fr-FR" sz="2800" dirty="0" err="1">
                <a:solidFill>
                  <a:schemeClr val="tx1"/>
                </a:solidFill>
              </a:rPr>
              <a:t>والانتهاكات</a:t>
            </a:r>
            <a:r>
              <a:rPr lang="fr-FR" sz="2800" dirty="0">
                <a:solidFill>
                  <a:schemeClr val="tx1"/>
                </a:solidFill>
              </a:rPr>
              <a:t> </a:t>
            </a:r>
            <a:r>
              <a:rPr lang="fr-FR" sz="2800" dirty="0" err="1">
                <a:solidFill>
                  <a:schemeClr val="tx1"/>
                </a:solidFill>
              </a:rPr>
              <a:t>الخاصة</a:t>
            </a:r>
            <a:r>
              <a:rPr lang="fr-FR" sz="2800" dirty="0">
                <a:solidFill>
                  <a:schemeClr val="tx1"/>
                </a:solidFill>
              </a:rPr>
              <a:t> </a:t>
            </a:r>
            <a:r>
              <a:rPr lang="fr-FR" sz="2800" dirty="0" err="1">
                <a:solidFill>
                  <a:schemeClr val="tx1"/>
                </a:solidFill>
              </a:rPr>
              <a:t>بالخصوصية</a:t>
            </a:r>
            <a:r>
              <a:rPr lang="fr-FR" sz="2800" dirty="0">
                <a:solidFill>
                  <a:schemeClr val="tx1"/>
                </a:solidFill>
              </a:rPr>
              <a:t>. </a:t>
            </a:r>
            <a:r>
              <a:rPr lang="fr-FR" sz="2800" dirty="0" err="1">
                <a:solidFill>
                  <a:schemeClr val="tx1"/>
                </a:solidFill>
              </a:rPr>
              <a:t>مع</a:t>
            </a:r>
            <a:r>
              <a:rPr lang="fr-FR" sz="2800" dirty="0">
                <a:solidFill>
                  <a:schemeClr val="tx1"/>
                </a:solidFill>
              </a:rPr>
              <a:t> </a:t>
            </a:r>
            <a:r>
              <a:rPr lang="fr-FR" sz="2800" dirty="0" err="1">
                <a:solidFill>
                  <a:schemeClr val="tx1"/>
                </a:solidFill>
              </a:rPr>
              <a:t>تزايد</a:t>
            </a:r>
            <a:r>
              <a:rPr lang="fr-FR" sz="2800" dirty="0">
                <a:solidFill>
                  <a:schemeClr val="tx1"/>
                </a:solidFill>
              </a:rPr>
              <a:t> </a:t>
            </a:r>
            <a:r>
              <a:rPr lang="fr-FR" sz="2800" dirty="0" err="1">
                <a:solidFill>
                  <a:schemeClr val="tx1"/>
                </a:solidFill>
              </a:rPr>
              <a:t>الاعتماد</a:t>
            </a:r>
            <a:r>
              <a:rPr lang="fr-FR" sz="2800" dirty="0">
                <a:solidFill>
                  <a:schemeClr val="tx1"/>
                </a:solidFill>
              </a:rPr>
              <a:t> </a:t>
            </a:r>
            <a:r>
              <a:rPr lang="fr-FR" sz="2800" dirty="0" err="1">
                <a:solidFill>
                  <a:schemeClr val="tx1"/>
                </a:solidFill>
              </a:rPr>
              <a:t>على</a:t>
            </a:r>
            <a:r>
              <a:rPr lang="fr-FR" sz="2800" dirty="0">
                <a:solidFill>
                  <a:schemeClr val="tx1"/>
                </a:solidFill>
              </a:rPr>
              <a:t> </a:t>
            </a:r>
            <a:r>
              <a:rPr lang="fr-FR" sz="2800" dirty="0" err="1">
                <a:solidFill>
                  <a:schemeClr val="tx1"/>
                </a:solidFill>
              </a:rPr>
              <a:t>الإنترنت</a:t>
            </a:r>
            <a:r>
              <a:rPr lang="fr-FR" sz="2800" dirty="0">
                <a:solidFill>
                  <a:schemeClr val="tx1"/>
                </a:solidFill>
              </a:rPr>
              <a:t> </a:t>
            </a:r>
            <a:r>
              <a:rPr lang="fr-FR" sz="2800" dirty="0" err="1">
                <a:solidFill>
                  <a:schemeClr val="tx1"/>
                </a:solidFill>
              </a:rPr>
              <a:t>والخدمات</a:t>
            </a:r>
            <a:r>
              <a:rPr lang="fr-FR" sz="2800" dirty="0">
                <a:solidFill>
                  <a:schemeClr val="tx1"/>
                </a:solidFill>
              </a:rPr>
              <a:t> </a:t>
            </a:r>
            <a:r>
              <a:rPr lang="fr-FR" sz="2800" dirty="0" err="1">
                <a:solidFill>
                  <a:schemeClr val="tx1"/>
                </a:solidFill>
              </a:rPr>
              <a:t>الرقمية</a:t>
            </a:r>
            <a:r>
              <a:rPr lang="fr-FR" sz="2800" dirty="0">
                <a:solidFill>
                  <a:schemeClr val="tx1"/>
                </a:solidFill>
              </a:rPr>
              <a:t> </a:t>
            </a:r>
            <a:r>
              <a:rPr lang="fr-FR" sz="2800" dirty="0" err="1">
                <a:solidFill>
                  <a:schemeClr val="tx1"/>
                </a:solidFill>
              </a:rPr>
              <a:t>في</a:t>
            </a:r>
            <a:r>
              <a:rPr lang="fr-FR" sz="2800" dirty="0">
                <a:solidFill>
                  <a:schemeClr val="tx1"/>
                </a:solidFill>
              </a:rPr>
              <a:t> </a:t>
            </a:r>
            <a:r>
              <a:rPr lang="fr-FR" sz="2800" dirty="0" err="1">
                <a:solidFill>
                  <a:schemeClr val="tx1"/>
                </a:solidFill>
              </a:rPr>
              <a:t>الأعمال</a:t>
            </a:r>
            <a:r>
              <a:rPr lang="fr-FR" sz="2800" dirty="0">
                <a:solidFill>
                  <a:schemeClr val="tx1"/>
                </a:solidFill>
              </a:rPr>
              <a:t> </a:t>
            </a:r>
            <a:r>
              <a:rPr lang="fr-FR" sz="2800" dirty="0" err="1">
                <a:solidFill>
                  <a:schemeClr val="tx1"/>
                </a:solidFill>
              </a:rPr>
              <a:t>والتعليم</a:t>
            </a:r>
            <a:r>
              <a:rPr lang="fr-FR" sz="2800" dirty="0">
                <a:solidFill>
                  <a:schemeClr val="tx1"/>
                </a:solidFill>
              </a:rPr>
              <a:t> </a:t>
            </a:r>
            <a:r>
              <a:rPr lang="fr-FR" sz="2800" dirty="0" err="1">
                <a:solidFill>
                  <a:schemeClr val="tx1"/>
                </a:solidFill>
              </a:rPr>
              <a:t>والخدمات</a:t>
            </a:r>
            <a:r>
              <a:rPr lang="fr-FR" sz="2800" dirty="0">
                <a:solidFill>
                  <a:schemeClr val="tx1"/>
                </a:solidFill>
              </a:rPr>
              <a:t> </a:t>
            </a:r>
            <a:r>
              <a:rPr lang="fr-FR" sz="2800" dirty="0" err="1">
                <a:solidFill>
                  <a:schemeClr val="tx1"/>
                </a:solidFill>
              </a:rPr>
              <a:t>الحكومية</a:t>
            </a:r>
            <a:r>
              <a:rPr lang="fr-FR" sz="2800" dirty="0">
                <a:solidFill>
                  <a:schemeClr val="tx1"/>
                </a:solidFill>
              </a:rPr>
              <a:t>، </a:t>
            </a:r>
            <a:r>
              <a:rPr lang="fr-FR" sz="2800" dirty="0" err="1">
                <a:solidFill>
                  <a:schemeClr val="tx1"/>
                </a:solidFill>
              </a:rPr>
              <a:t>تصبح</a:t>
            </a:r>
            <a:r>
              <a:rPr lang="fr-FR" sz="2800" dirty="0">
                <a:solidFill>
                  <a:schemeClr val="tx1"/>
                </a:solidFill>
              </a:rPr>
              <a:t> </a:t>
            </a:r>
            <a:r>
              <a:rPr lang="fr-FR" sz="2800" dirty="0" err="1">
                <a:solidFill>
                  <a:schemeClr val="tx1"/>
                </a:solidFill>
              </a:rPr>
              <a:t>المخاطر</a:t>
            </a:r>
            <a:r>
              <a:rPr lang="fr-FR" sz="2800" dirty="0">
                <a:solidFill>
                  <a:schemeClr val="tx1"/>
                </a:solidFill>
              </a:rPr>
              <a:t> </a:t>
            </a:r>
            <a:r>
              <a:rPr lang="fr-FR" sz="2800" dirty="0" err="1">
                <a:solidFill>
                  <a:schemeClr val="tx1"/>
                </a:solidFill>
              </a:rPr>
              <a:t>الرقمية</a:t>
            </a:r>
            <a:r>
              <a:rPr lang="fr-FR" sz="2800" dirty="0">
                <a:solidFill>
                  <a:schemeClr val="tx1"/>
                </a:solidFill>
              </a:rPr>
              <a:t> </a:t>
            </a:r>
            <a:r>
              <a:rPr lang="fr-FR" sz="2800" dirty="0" err="1">
                <a:solidFill>
                  <a:schemeClr val="tx1"/>
                </a:solidFill>
              </a:rPr>
              <a:t>أكثر</a:t>
            </a:r>
            <a:r>
              <a:rPr lang="fr-FR" sz="2800" dirty="0">
                <a:solidFill>
                  <a:schemeClr val="tx1"/>
                </a:solidFill>
              </a:rPr>
              <a:t> </a:t>
            </a:r>
            <a:r>
              <a:rPr lang="fr-FR" sz="2800" dirty="0" err="1">
                <a:solidFill>
                  <a:schemeClr val="tx1"/>
                </a:solidFill>
              </a:rPr>
              <a:t>تعقيدًا</a:t>
            </a:r>
            <a:r>
              <a:rPr lang="fr-FR" sz="2800" dirty="0">
                <a:solidFill>
                  <a:schemeClr val="tx1"/>
                </a:solidFill>
              </a:rPr>
              <a:t> </a:t>
            </a:r>
            <a:r>
              <a:rPr lang="fr-FR" sz="2800" dirty="0" err="1">
                <a:solidFill>
                  <a:schemeClr val="tx1"/>
                </a:solidFill>
              </a:rPr>
              <a:t>وتنوعًا</a:t>
            </a:r>
            <a:r>
              <a:rPr lang="fr-FR" sz="2400" dirty="0"/>
              <a:t>.</a:t>
            </a:r>
          </a:p>
        </p:txBody>
      </p:sp>
    </p:spTree>
    <p:extLst>
      <p:ext uri="{BB962C8B-B14F-4D97-AF65-F5344CB8AC3E}">
        <p14:creationId xmlns:p14="http://schemas.microsoft.com/office/powerpoint/2010/main" val="2053705044"/>
      </p:ext>
    </p:extLst>
  </p:cSld>
  <p:clrMapOvr>
    <a:masterClrMapping/>
  </p:clrMapOvr>
</p:sld>
</file>

<file path=ppt/theme/theme1.xml><?xml version="1.0" encoding="utf-8"?>
<a:theme xmlns:a="http://schemas.openxmlformats.org/drawingml/2006/main" name="Brin">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51</TotalTime>
  <Words>943</Words>
  <Application>Microsoft Office PowerPoint</Application>
  <PresentationFormat>Grand écran</PresentationFormat>
  <Paragraphs>74</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Brin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dc:creator>
  <cp:lastModifiedBy>213659969860</cp:lastModifiedBy>
  <cp:revision>28</cp:revision>
  <dcterms:created xsi:type="dcterms:W3CDTF">2024-10-15T23:55:20Z</dcterms:created>
  <dcterms:modified xsi:type="dcterms:W3CDTF">2024-11-17T21:16:47Z</dcterms:modified>
</cp:coreProperties>
</file>