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5"/>
  </p:notesMasterIdLst>
  <p:sldIdLst>
    <p:sldId id="256" r:id="rId2"/>
    <p:sldId id="257" r:id="rId3"/>
    <p:sldId id="258" r:id="rId4"/>
    <p:sldId id="277" r:id="rId5"/>
    <p:sldId id="259" r:id="rId6"/>
    <p:sldId id="262" r:id="rId7"/>
    <p:sldId id="264" r:id="rId8"/>
    <p:sldId id="278" r:id="rId9"/>
    <p:sldId id="265" r:id="rId10"/>
    <p:sldId id="268" r:id="rId11"/>
    <p:sldId id="269" r:id="rId12"/>
    <p:sldId id="270" r:id="rId13"/>
    <p:sldId id="271"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15" autoAdjust="0"/>
    <p:restoredTop sz="66618" autoAdjust="0"/>
  </p:normalViewPr>
  <p:slideViewPr>
    <p:cSldViewPr snapToGrid="0">
      <p:cViewPr varScale="1">
        <p:scale>
          <a:sx n="60" d="100"/>
          <a:sy n="60" d="100"/>
        </p:scale>
        <p:origin x="17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147879-D8B5-4029-9E05-64F1D245F954}" type="doc">
      <dgm:prSet loTypeId="urn:microsoft.com/office/officeart/2005/8/layout/default" loCatId="list" qsTypeId="urn:microsoft.com/office/officeart/2005/8/quickstyle/3d1" qsCatId="3D" csTypeId="urn:microsoft.com/office/officeart/2005/8/colors/accent2_3" csCatId="accent2" phldr="1"/>
      <dgm:spPr/>
      <dgm:t>
        <a:bodyPr/>
        <a:lstStyle/>
        <a:p>
          <a:endParaRPr lang="fr-FR"/>
        </a:p>
      </dgm:t>
    </dgm:pt>
    <dgm:pt modelId="{FFC9D5AD-7464-440F-A68E-7BE9584392B3}">
      <dgm:prSet phldrT="[Texte]"/>
      <dgm:spPr/>
      <dgm:t>
        <a:bodyPr/>
        <a:lstStyle/>
        <a:p>
          <a:r>
            <a:rPr lang="ar-DZ" dirty="0" smtClean="0"/>
            <a:t>زيادة الكفاءة</a:t>
          </a:r>
          <a:endParaRPr lang="fr-FR" dirty="0"/>
        </a:p>
      </dgm:t>
    </dgm:pt>
    <dgm:pt modelId="{31B9EADC-E186-4E7E-9331-9A9E1654B027}" type="parTrans" cxnId="{64032646-7BCD-4785-978D-7D505807CF0B}">
      <dgm:prSet/>
      <dgm:spPr/>
      <dgm:t>
        <a:bodyPr/>
        <a:lstStyle/>
        <a:p>
          <a:endParaRPr lang="fr-FR"/>
        </a:p>
      </dgm:t>
    </dgm:pt>
    <dgm:pt modelId="{22410B94-3F52-43DF-B0FD-02958A1DA514}" type="sibTrans" cxnId="{64032646-7BCD-4785-978D-7D505807CF0B}">
      <dgm:prSet/>
      <dgm:spPr/>
      <dgm:t>
        <a:bodyPr/>
        <a:lstStyle/>
        <a:p>
          <a:endParaRPr lang="fr-FR"/>
        </a:p>
      </dgm:t>
    </dgm:pt>
    <dgm:pt modelId="{9D4F9B2E-2131-451D-8E2D-39060C1B6EB1}">
      <dgm:prSet phldrT="[Texte]"/>
      <dgm:spPr/>
      <dgm:t>
        <a:bodyPr/>
        <a:lstStyle/>
        <a:p>
          <a:r>
            <a:rPr lang="ar-DZ" dirty="0" smtClean="0"/>
            <a:t>تحسين تجربة العملاء</a:t>
          </a:r>
          <a:endParaRPr lang="fr-FR" dirty="0"/>
        </a:p>
      </dgm:t>
    </dgm:pt>
    <dgm:pt modelId="{F05257F0-18D1-495A-9287-D662783B2654}" type="parTrans" cxnId="{76526520-FBBC-43BA-8BEB-E5A826C63575}">
      <dgm:prSet/>
      <dgm:spPr/>
      <dgm:t>
        <a:bodyPr/>
        <a:lstStyle/>
        <a:p>
          <a:endParaRPr lang="fr-FR"/>
        </a:p>
      </dgm:t>
    </dgm:pt>
    <dgm:pt modelId="{9381C602-7F32-46DE-9892-B0EDC2B193C0}" type="sibTrans" cxnId="{76526520-FBBC-43BA-8BEB-E5A826C63575}">
      <dgm:prSet/>
      <dgm:spPr/>
      <dgm:t>
        <a:bodyPr/>
        <a:lstStyle/>
        <a:p>
          <a:endParaRPr lang="fr-FR"/>
        </a:p>
      </dgm:t>
    </dgm:pt>
    <dgm:pt modelId="{ED28D270-AFDB-4197-8400-CBF62A897490}">
      <dgm:prSet phldrT="[Texte]"/>
      <dgm:spPr/>
      <dgm:t>
        <a:bodyPr/>
        <a:lstStyle/>
        <a:p>
          <a:r>
            <a:rPr lang="ar-DZ" dirty="0" smtClean="0"/>
            <a:t>توفير التكاليف </a:t>
          </a:r>
          <a:endParaRPr lang="fr-FR" dirty="0"/>
        </a:p>
      </dgm:t>
    </dgm:pt>
    <dgm:pt modelId="{648AA7FB-9B13-4E7A-A526-5190AA28F431}" type="parTrans" cxnId="{7C32821D-61B9-46DB-9447-FA13044902C7}">
      <dgm:prSet/>
      <dgm:spPr/>
      <dgm:t>
        <a:bodyPr/>
        <a:lstStyle/>
        <a:p>
          <a:endParaRPr lang="fr-FR"/>
        </a:p>
      </dgm:t>
    </dgm:pt>
    <dgm:pt modelId="{7EAAF87C-94C6-4CC5-8122-840F214A9AB7}" type="sibTrans" cxnId="{7C32821D-61B9-46DB-9447-FA13044902C7}">
      <dgm:prSet/>
      <dgm:spPr/>
      <dgm:t>
        <a:bodyPr/>
        <a:lstStyle/>
        <a:p>
          <a:endParaRPr lang="fr-FR"/>
        </a:p>
      </dgm:t>
    </dgm:pt>
    <dgm:pt modelId="{21966879-F83B-4405-B1A8-8E2488F40186}">
      <dgm:prSet phldrT="[Texte]"/>
      <dgm:spPr/>
      <dgm:t>
        <a:bodyPr/>
        <a:lstStyle/>
        <a:p>
          <a:r>
            <a:rPr lang="ar-DZ" dirty="0" smtClean="0"/>
            <a:t>الابتكار و النمو</a:t>
          </a:r>
          <a:endParaRPr lang="fr-FR" dirty="0"/>
        </a:p>
      </dgm:t>
    </dgm:pt>
    <dgm:pt modelId="{B0EE3CE7-B0B4-46D7-8176-33A05D9178C0}" type="parTrans" cxnId="{21562FE8-ABDE-4901-814D-4637D61C2559}">
      <dgm:prSet/>
      <dgm:spPr/>
      <dgm:t>
        <a:bodyPr/>
        <a:lstStyle/>
        <a:p>
          <a:endParaRPr lang="fr-FR"/>
        </a:p>
      </dgm:t>
    </dgm:pt>
    <dgm:pt modelId="{4893BBAE-F366-4233-AF7A-4C3683AD1DA2}" type="sibTrans" cxnId="{21562FE8-ABDE-4901-814D-4637D61C2559}">
      <dgm:prSet/>
      <dgm:spPr/>
      <dgm:t>
        <a:bodyPr/>
        <a:lstStyle/>
        <a:p>
          <a:endParaRPr lang="fr-FR"/>
        </a:p>
      </dgm:t>
    </dgm:pt>
    <dgm:pt modelId="{8D412F80-7C2B-44AA-93A0-B6C162184915}">
      <dgm:prSet phldrT="[Texte]"/>
      <dgm:spPr/>
      <dgm:t>
        <a:bodyPr/>
        <a:lstStyle/>
        <a:p>
          <a:r>
            <a:rPr lang="ar-DZ" dirty="0" smtClean="0"/>
            <a:t>المرونة و التوسع</a:t>
          </a:r>
          <a:endParaRPr lang="fr-FR" dirty="0"/>
        </a:p>
      </dgm:t>
    </dgm:pt>
    <dgm:pt modelId="{F812730A-D290-402C-9D56-AA0ED318BE50}" type="parTrans" cxnId="{161F8E0F-FFD1-485A-80BA-8FD1EE271C55}">
      <dgm:prSet/>
      <dgm:spPr/>
      <dgm:t>
        <a:bodyPr/>
        <a:lstStyle/>
        <a:p>
          <a:endParaRPr lang="fr-FR"/>
        </a:p>
      </dgm:t>
    </dgm:pt>
    <dgm:pt modelId="{0422F231-1B44-4CBA-8CF9-B4BCB8458A19}" type="sibTrans" cxnId="{161F8E0F-FFD1-485A-80BA-8FD1EE271C55}">
      <dgm:prSet/>
      <dgm:spPr/>
      <dgm:t>
        <a:bodyPr/>
        <a:lstStyle/>
        <a:p>
          <a:endParaRPr lang="fr-FR"/>
        </a:p>
      </dgm:t>
    </dgm:pt>
    <dgm:pt modelId="{0AEA6792-F1C0-41F1-9F01-D26467D0952B}" type="pres">
      <dgm:prSet presAssocID="{98147879-D8B5-4029-9E05-64F1D245F954}" presName="diagram" presStyleCnt="0">
        <dgm:presLayoutVars>
          <dgm:dir/>
          <dgm:resizeHandles val="exact"/>
        </dgm:presLayoutVars>
      </dgm:prSet>
      <dgm:spPr/>
      <dgm:t>
        <a:bodyPr/>
        <a:lstStyle/>
        <a:p>
          <a:endParaRPr lang="fr-FR"/>
        </a:p>
      </dgm:t>
    </dgm:pt>
    <dgm:pt modelId="{E64E5FF1-DDC3-4B17-AC1C-502CDCD1A92A}" type="pres">
      <dgm:prSet presAssocID="{FFC9D5AD-7464-440F-A68E-7BE9584392B3}" presName="node" presStyleLbl="node1" presStyleIdx="0" presStyleCnt="5">
        <dgm:presLayoutVars>
          <dgm:bulletEnabled val="1"/>
        </dgm:presLayoutVars>
      </dgm:prSet>
      <dgm:spPr/>
      <dgm:t>
        <a:bodyPr/>
        <a:lstStyle/>
        <a:p>
          <a:endParaRPr lang="fr-FR"/>
        </a:p>
      </dgm:t>
    </dgm:pt>
    <dgm:pt modelId="{30C29DFC-8568-41FC-8E78-54B71E2165CC}" type="pres">
      <dgm:prSet presAssocID="{22410B94-3F52-43DF-B0FD-02958A1DA514}" presName="sibTrans" presStyleCnt="0"/>
      <dgm:spPr/>
    </dgm:pt>
    <dgm:pt modelId="{4CE46FF4-470F-4D5B-A8AA-2CA3488EA912}" type="pres">
      <dgm:prSet presAssocID="{9D4F9B2E-2131-451D-8E2D-39060C1B6EB1}" presName="node" presStyleLbl="node1" presStyleIdx="1" presStyleCnt="5">
        <dgm:presLayoutVars>
          <dgm:bulletEnabled val="1"/>
        </dgm:presLayoutVars>
      </dgm:prSet>
      <dgm:spPr/>
      <dgm:t>
        <a:bodyPr/>
        <a:lstStyle/>
        <a:p>
          <a:endParaRPr lang="fr-FR"/>
        </a:p>
      </dgm:t>
    </dgm:pt>
    <dgm:pt modelId="{D06A9366-C5B0-4595-B258-78035265EDA6}" type="pres">
      <dgm:prSet presAssocID="{9381C602-7F32-46DE-9892-B0EDC2B193C0}" presName="sibTrans" presStyleCnt="0"/>
      <dgm:spPr/>
    </dgm:pt>
    <dgm:pt modelId="{AE80A630-344D-4D09-8196-739DEDF8E730}" type="pres">
      <dgm:prSet presAssocID="{ED28D270-AFDB-4197-8400-CBF62A897490}" presName="node" presStyleLbl="node1" presStyleIdx="2" presStyleCnt="5">
        <dgm:presLayoutVars>
          <dgm:bulletEnabled val="1"/>
        </dgm:presLayoutVars>
      </dgm:prSet>
      <dgm:spPr/>
      <dgm:t>
        <a:bodyPr/>
        <a:lstStyle/>
        <a:p>
          <a:endParaRPr lang="fr-FR"/>
        </a:p>
      </dgm:t>
    </dgm:pt>
    <dgm:pt modelId="{367E015F-0BB3-4B53-81B3-565F49CB9CE2}" type="pres">
      <dgm:prSet presAssocID="{7EAAF87C-94C6-4CC5-8122-840F214A9AB7}" presName="sibTrans" presStyleCnt="0"/>
      <dgm:spPr/>
    </dgm:pt>
    <dgm:pt modelId="{FCA4FC1C-5AB5-4B24-8938-00DAAB25386C}" type="pres">
      <dgm:prSet presAssocID="{21966879-F83B-4405-B1A8-8E2488F40186}" presName="node" presStyleLbl="node1" presStyleIdx="3" presStyleCnt="5">
        <dgm:presLayoutVars>
          <dgm:bulletEnabled val="1"/>
        </dgm:presLayoutVars>
      </dgm:prSet>
      <dgm:spPr/>
      <dgm:t>
        <a:bodyPr/>
        <a:lstStyle/>
        <a:p>
          <a:endParaRPr lang="fr-FR"/>
        </a:p>
      </dgm:t>
    </dgm:pt>
    <dgm:pt modelId="{1E832A72-5348-4C28-B633-F0206A42A63C}" type="pres">
      <dgm:prSet presAssocID="{4893BBAE-F366-4233-AF7A-4C3683AD1DA2}" presName="sibTrans" presStyleCnt="0"/>
      <dgm:spPr/>
    </dgm:pt>
    <dgm:pt modelId="{BD7FAD6A-C51D-4917-9464-14FB7966C121}" type="pres">
      <dgm:prSet presAssocID="{8D412F80-7C2B-44AA-93A0-B6C162184915}" presName="node" presStyleLbl="node1" presStyleIdx="4" presStyleCnt="5">
        <dgm:presLayoutVars>
          <dgm:bulletEnabled val="1"/>
        </dgm:presLayoutVars>
      </dgm:prSet>
      <dgm:spPr/>
      <dgm:t>
        <a:bodyPr/>
        <a:lstStyle/>
        <a:p>
          <a:endParaRPr lang="fr-FR"/>
        </a:p>
      </dgm:t>
    </dgm:pt>
  </dgm:ptLst>
  <dgm:cxnLst>
    <dgm:cxn modelId="{0958FD62-F2A3-45F2-ADB2-7D940969F5ED}" type="presOf" srcId="{98147879-D8B5-4029-9E05-64F1D245F954}" destId="{0AEA6792-F1C0-41F1-9F01-D26467D0952B}" srcOrd="0" destOrd="0" presId="urn:microsoft.com/office/officeart/2005/8/layout/default"/>
    <dgm:cxn modelId="{21562FE8-ABDE-4901-814D-4637D61C2559}" srcId="{98147879-D8B5-4029-9E05-64F1D245F954}" destId="{21966879-F83B-4405-B1A8-8E2488F40186}" srcOrd="3" destOrd="0" parTransId="{B0EE3CE7-B0B4-46D7-8176-33A05D9178C0}" sibTransId="{4893BBAE-F366-4233-AF7A-4C3683AD1DA2}"/>
    <dgm:cxn modelId="{943002E5-B1B8-43DC-8F45-D5B47276777E}" type="presOf" srcId="{ED28D270-AFDB-4197-8400-CBF62A897490}" destId="{AE80A630-344D-4D09-8196-739DEDF8E730}" srcOrd="0" destOrd="0" presId="urn:microsoft.com/office/officeart/2005/8/layout/default"/>
    <dgm:cxn modelId="{67DF7456-939F-4D90-98F9-ABF6BB399BD3}" type="presOf" srcId="{FFC9D5AD-7464-440F-A68E-7BE9584392B3}" destId="{E64E5FF1-DDC3-4B17-AC1C-502CDCD1A92A}" srcOrd="0" destOrd="0" presId="urn:microsoft.com/office/officeart/2005/8/layout/default"/>
    <dgm:cxn modelId="{7C32821D-61B9-46DB-9447-FA13044902C7}" srcId="{98147879-D8B5-4029-9E05-64F1D245F954}" destId="{ED28D270-AFDB-4197-8400-CBF62A897490}" srcOrd="2" destOrd="0" parTransId="{648AA7FB-9B13-4E7A-A526-5190AA28F431}" sibTransId="{7EAAF87C-94C6-4CC5-8122-840F214A9AB7}"/>
    <dgm:cxn modelId="{BF059285-1B6E-4AD7-BF08-D46C2AC6FEFE}" type="presOf" srcId="{9D4F9B2E-2131-451D-8E2D-39060C1B6EB1}" destId="{4CE46FF4-470F-4D5B-A8AA-2CA3488EA912}" srcOrd="0" destOrd="0" presId="urn:microsoft.com/office/officeart/2005/8/layout/default"/>
    <dgm:cxn modelId="{04D4B098-B2AA-4549-8F7F-23D1DD695475}" type="presOf" srcId="{8D412F80-7C2B-44AA-93A0-B6C162184915}" destId="{BD7FAD6A-C51D-4917-9464-14FB7966C121}" srcOrd="0" destOrd="0" presId="urn:microsoft.com/office/officeart/2005/8/layout/default"/>
    <dgm:cxn modelId="{64032646-7BCD-4785-978D-7D505807CF0B}" srcId="{98147879-D8B5-4029-9E05-64F1D245F954}" destId="{FFC9D5AD-7464-440F-A68E-7BE9584392B3}" srcOrd="0" destOrd="0" parTransId="{31B9EADC-E186-4E7E-9331-9A9E1654B027}" sibTransId="{22410B94-3F52-43DF-B0FD-02958A1DA514}"/>
    <dgm:cxn modelId="{161F8E0F-FFD1-485A-80BA-8FD1EE271C55}" srcId="{98147879-D8B5-4029-9E05-64F1D245F954}" destId="{8D412F80-7C2B-44AA-93A0-B6C162184915}" srcOrd="4" destOrd="0" parTransId="{F812730A-D290-402C-9D56-AA0ED318BE50}" sibTransId="{0422F231-1B44-4CBA-8CF9-B4BCB8458A19}"/>
    <dgm:cxn modelId="{76526520-FBBC-43BA-8BEB-E5A826C63575}" srcId="{98147879-D8B5-4029-9E05-64F1D245F954}" destId="{9D4F9B2E-2131-451D-8E2D-39060C1B6EB1}" srcOrd="1" destOrd="0" parTransId="{F05257F0-18D1-495A-9287-D662783B2654}" sibTransId="{9381C602-7F32-46DE-9892-B0EDC2B193C0}"/>
    <dgm:cxn modelId="{EDAB1D62-48B2-4B37-8730-E16EE19E2474}" type="presOf" srcId="{21966879-F83B-4405-B1A8-8E2488F40186}" destId="{FCA4FC1C-5AB5-4B24-8938-00DAAB25386C}" srcOrd="0" destOrd="0" presId="urn:microsoft.com/office/officeart/2005/8/layout/default"/>
    <dgm:cxn modelId="{84FBC75D-DE5D-44F2-9C60-CCC9BFD2819D}" type="presParOf" srcId="{0AEA6792-F1C0-41F1-9F01-D26467D0952B}" destId="{E64E5FF1-DDC3-4B17-AC1C-502CDCD1A92A}" srcOrd="0" destOrd="0" presId="urn:microsoft.com/office/officeart/2005/8/layout/default"/>
    <dgm:cxn modelId="{6D398AA7-925A-42FE-A929-3D0DB5D6B7A4}" type="presParOf" srcId="{0AEA6792-F1C0-41F1-9F01-D26467D0952B}" destId="{30C29DFC-8568-41FC-8E78-54B71E2165CC}" srcOrd="1" destOrd="0" presId="urn:microsoft.com/office/officeart/2005/8/layout/default"/>
    <dgm:cxn modelId="{D6023BA9-6B9F-455C-BE45-6BD3A156CC4F}" type="presParOf" srcId="{0AEA6792-F1C0-41F1-9F01-D26467D0952B}" destId="{4CE46FF4-470F-4D5B-A8AA-2CA3488EA912}" srcOrd="2" destOrd="0" presId="urn:microsoft.com/office/officeart/2005/8/layout/default"/>
    <dgm:cxn modelId="{180DD949-6018-4177-925F-E80F38B93567}" type="presParOf" srcId="{0AEA6792-F1C0-41F1-9F01-D26467D0952B}" destId="{D06A9366-C5B0-4595-B258-78035265EDA6}" srcOrd="3" destOrd="0" presId="urn:microsoft.com/office/officeart/2005/8/layout/default"/>
    <dgm:cxn modelId="{D5098982-8C77-4F93-AEE6-5C8C54A657F6}" type="presParOf" srcId="{0AEA6792-F1C0-41F1-9F01-D26467D0952B}" destId="{AE80A630-344D-4D09-8196-739DEDF8E730}" srcOrd="4" destOrd="0" presId="urn:microsoft.com/office/officeart/2005/8/layout/default"/>
    <dgm:cxn modelId="{ECBD824E-904D-4142-813B-4F675AC58715}" type="presParOf" srcId="{0AEA6792-F1C0-41F1-9F01-D26467D0952B}" destId="{367E015F-0BB3-4B53-81B3-565F49CB9CE2}" srcOrd="5" destOrd="0" presId="urn:microsoft.com/office/officeart/2005/8/layout/default"/>
    <dgm:cxn modelId="{DC11E399-56F1-4C91-8C76-7DD2074204A2}" type="presParOf" srcId="{0AEA6792-F1C0-41F1-9F01-D26467D0952B}" destId="{FCA4FC1C-5AB5-4B24-8938-00DAAB25386C}" srcOrd="6" destOrd="0" presId="urn:microsoft.com/office/officeart/2005/8/layout/default"/>
    <dgm:cxn modelId="{58BE9960-3509-49EE-9844-AA4189587537}" type="presParOf" srcId="{0AEA6792-F1C0-41F1-9F01-D26467D0952B}" destId="{1E832A72-5348-4C28-B633-F0206A42A63C}" srcOrd="7" destOrd="0" presId="urn:microsoft.com/office/officeart/2005/8/layout/default"/>
    <dgm:cxn modelId="{DAD568F1-B750-491F-AE63-4E61DE5B592A}" type="presParOf" srcId="{0AEA6792-F1C0-41F1-9F01-D26467D0952B}" destId="{BD7FAD6A-C51D-4917-9464-14FB7966C121}"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BE446A7-D895-4EDC-9B68-D311E9E39164}" type="doc">
      <dgm:prSet loTypeId="urn:microsoft.com/office/officeart/2005/8/layout/chevron2" loCatId="list" qsTypeId="urn:microsoft.com/office/officeart/2005/8/quickstyle/3d1" qsCatId="3D" csTypeId="urn:microsoft.com/office/officeart/2005/8/colors/accent2_1" csCatId="accent2" phldr="1"/>
      <dgm:spPr/>
      <dgm:t>
        <a:bodyPr/>
        <a:lstStyle/>
        <a:p>
          <a:endParaRPr lang="fr-FR"/>
        </a:p>
      </dgm:t>
    </dgm:pt>
    <dgm:pt modelId="{22A70301-2F94-4D0B-B632-1E37FF729260}">
      <dgm:prSet phldrT="[Texte]"/>
      <dgm:spPr/>
      <dgm:t>
        <a:bodyPr/>
        <a:lstStyle/>
        <a:p>
          <a:r>
            <a:rPr lang="ar-DZ" b="1" dirty="0" smtClean="0"/>
            <a:t>1</a:t>
          </a:r>
          <a:endParaRPr lang="fr-FR" b="1" dirty="0"/>
        </a:p>
      </dgm:t>
    </dgm:pt>
    <dgm:pt modelId="{87CD7BB2-0A82-496B-9A79-9645895DA337}" type="parTrans" cxnId="{F1ECEE89-8A48-49BE-8B24-7AE885D09771}">
      <dgm:prSet/>
      <dgm:spPr/>
      <dgm:t>
        <a:bodyPr/>
        <a:lstStyle/>
        <a:p>
          <a:endParaRPr lang="fr-FR" b="1"/>
        </a:p>
      </dgm:t>
    </dgm:pt>
    <dgm:pt modelId="{1C7C7CA9-70D9-4412-A898-8179A8E91815}" type="sibTrans" cxnId="{F1ECEE89-8A48-49BE-8B24-7AE885D09771}">
      <dgm:prSet/>
      <dgm:spPr/>
      <dgm:t>
        <a:bodyPr/>
        <a:lstStyle/>
        <a:p>
          <a:endParaRPr lang="fr-FR" b="1"/>
        </a:p>
      </dgm:t>
    </dgm:pt>
    <dgm:pt modelId="{7297332B-C782-4625-8990-75D6B1CFCBBA}">
      <dgm:prSet phldrT="[Texte]"/>
      <dgm:spPr/>
      <dgm:t>
        <a:bodyPr/>
        <a:lstStyle/>
        <a:p>
          <a:pPr rtl="1"/>
          <a:r>
            <a:rPr lang="ar-DZ" b="1" dirty="0" smtClean="0"/>
            <a:t>التطور الشامل وتحسين الكفاءة </a:t>
          </a:r>
          <a:endParaRPr lang="fr-FR" b="1" dirty="0"/>
        </a:p>
      </dgm:t>
    </dgm:pt>
    <dgm:pt modelId="{8BB6455A-B312-46B2-B991-C913A0EC82DB}" type="parTrans" cxnId="{7C61927E-9C9A-4D8D-AA83-79A440C756FF}">
      <dgm:prSet/>
      <dgm:spPr/>
      <dgm:t>
        <a:bodyPr/>
        <a:lstStyle/>
        <a:p>
          <a:endParaRPr lang="fr-FR" b="1"/>
        </a:p>
      </dgm:t>
    </dgm:pt>
    <dgm:pt modelId="{3C8AB255-50DC-4411-9DE4-E9D38BDB710D}" type="sibTrans" cxnId="{7C61927E-9C9A-4D8D-AA83-79A440C756FF}">
      <dgm:prSet/>
      <dgm:spPr/>
      <dgm:t>
        <a:bodyPr/>
        <a:lstStyle/>
        <a:p>
          <a:endParaRPr lang="fr-FR" b="1"/>
        </a:p>
      </dgm:t>
    </dgm:pt>
    <dgm:pt modelId="{928B050F-3D38-4348-9A44-BBB1F9257BA4}">
      <dgm:prSet phldrT="[Texte]"/>
      <dgm:spPr/>
      <dgm:t>
        <a:bodyPr/>
        <a:lstStyle/>
        <a:p>
          <a:r>
            <a:rPr lang="ar-DZ" b="1" dirty="0" smtClean="0"/>
            <a:t>2</a:t>
          </a:r>
          <a:endParaRPr lang="fr-FR" b="1" dirty="0"/>
        </a:p>
      </dgm:t>
    </dgm:pt>
    <dgm:pt modelId="{359EACD7-5DB1-4B4F-B495-6824D7733C2B}" type="parTrans" cxnId="{E86F5932-5225-4721-B1B5-8465F927D76B}">
      <dgm:prSet/>
      <dgm:spPr/>
      <dgm:t>
        <a:bodyPr/>
        <a:lstStyle/>
        <a:p>
          <a:endParaRPr lang="fr-FR" b="1"/>
        </a:p>
      </dgm:t>
    </dgm:pt>
    <dgm:pt modelId="{DE0A0131-C6F8-4F2C-B51C-251E29B38DC4}" type="sibTrans" cxnId="{E86F5932-5225-4721-B1B5-8465F927D76B}">
      <dgm:prSet/>
      <dgm:spPr/>
      <dgm:t>
        <a:bodyPr/>
        <a:lstStyle/>
        <a:p>
          <a:endParaRPr lang="fr-FR" b="1"/>
        </a:p>
      </dgm:t>
    </dgm:pt>
    <dgm:pt modelId="{DB47E7E9-BFF8-4212-AA05-3BFDD73E3E3A}">
      <dgm:prSet phldrT="[Texte]"/>
      <dgm:spPr/>
      <dgm:t>
        <a:bodyPr/>
        <a:lstStyle/>
        <a:p>
          <a:pPr rtl="1"/>
          <a:r>
            <a:rPr lang="ar-DZ" b="1" dirty="0" smtClean="0"/>
            <a:t>الحد من التكاليف المالية</a:t>
          </a:r>
          <a:endParaRPr lang="fr-FR" b="1" dirty="0"/>
        </a:p>
      </dgm:t>
    </dgm:pt>
    <dgm:pt modelId="{F95C18E3-DB5D-4ED8-9CF9-3DBCC88A28FD}" type="parTrans" cxnId="{C9C0713A-C55D-4070-8CCF-AFE8AF002F05}">
      <dgm:prSet/>
      <dgm:spPr/>
      <dgm:t>
        <a:bodyPr/>
        <a:lstStyle/>
        <a:p>
          <a:endParaRPr lang="fr-FR" b="1"/>
        </a:p>
      </dgm:t>
    </dgm:pt>
    <dgm:pt modelId="{73819CB1-B373-4F10-86FA-862B1A32896D}" type="sibTrans" cxnId="{C9C0713A-C55D-4070-8CCF-AFE8AF002F05}">
      <dgm:prSet/>
      <dgm:spPr/>
      <dgm:t>
        <a:bodyPr/>
        <a:lstStyle/>
        <a:p>
          <a:endParaRPr lang="fr-FR" b="1"/>
        </a:p>
      </dgm:t>
    </dgm:pt>
    <dgm:pt modelId="{83C152C8-4A18-4305-B20E-570A85C57B46}">
      <dgm:prSet phldrT="[Texte]"/>
      <dgm:spPr/>
      <dgm:t>
        <a:bodyPr/>
        <a:lstStyle/>
        <a:p>
          <a:r>
            <a:rPr lang="ar-DZ" b="1" dirty="0" smtClean="0"/>
            <a:t>3</a:t>
          </a:r>
          <a:endParaRPr lang="fr-FR" b="1" dirty="0"/>
        </a:p>
      </dgm:t>
    </dgm:pt>
    <dgm:pt modelId="{CEE0E89D-5930-4669-83F0-3026D7076159}" type="parTrans" cxnId="{C2FC7C6B-4DFE-4C69-A660-763BEDDAC90D}">
      <dgm:prSet/>
      <dgm:spPr/>
      <dgm:t>
        <a:bodyPr/>
        <a:lstStyle/>
        <a:p>
          <a:endParaRPr lang="fr-FR" b="1"/>
        </a:p>
      </dgm:t>
    </dgm:pt>
    <dgm:pt modelId="{12EA77E0-B986-42BA-B2F1-ED1603AA7AA3}" type="sibTrans" cxnId="{C2FC7C6B-4DFE-4C69-A660-763BEDDAC90D}">
      <dgm:prSet/>
      <dgm:spPr/>
      <dgm:t>
        <a:bodyPr/>
        <a:lstStyle/>
        <a:p>
          <a:endParaRPr lang="fr-FR" b="1"/>
        </a:p>
      </dgm:t>
    </dgm:pt>
    <dgm:pt modelId="{7E722A41-91AB-4E36-A3AE-102C93CF2756}">
      <dgm:prSet phldrT="[Texte]"/>
      <dgm:spPr/>
      <dgm:t>
        <a:bodyPr/>
        <a:lstStyle/>
        <a:p>
          <a:pPr rtl="1"/>
          <a:r>
            <a:rPr lang="ar-DZ" b="1" dirty="0" smtClean="0"/>
            <a:t>الابتكار و تطوير الأعمال</a:t>
          </a:r>
          <a:r>
            <a:rPr lang="fr-FR" b="1" dirty="0" smtClean="0"/>
            <a:t>.</a:t>
          </a:r>
          <a:endParaRPr lang="fr-FR" b="1" dirty="0"/>
        </a:p>
      </dgm:t>
    </dgm:pt>
    <dgm:pt modelId="{E637BF2F-C917-4942-9EAE-7DD579D87749}" type="parTrans" cxnId="{F3D21BA0-7E4F-4BD6-AC92-8A7646B07F66}">
      <dgm:prSet/>
      <dgm:spPr/>
      <dgm:t>
        <a:bodyPr/>
        <a:lstStyle/>
        <a:p>
          <a:endParaRPr lang="fr-FR" b="1"/>
        </a:p>
      </dgm:t>
    </dgm:pt>
    <dgm:pt modelId="{7B89101E-29AE-4132-9172-37BB70979710}" type="sibTrans" cxnId="{F3D21BA0-7E4F-4BD6-AC92-8A7646B07F66}">
      <dgm:prSet/>
      <dgm:spPr/>
      <dgm:t>
        <a:bodyPr/>
        <a:lstStyle/>
        <a:p>
          <a:endParaRPr lang="fr-FR" b="1"/>
        </a:p>
      </dgm:t>
    </dgm:pt>
    <dgm:pt modelId="{EB47B45A-8A69-4180-91E5-1A776822DDAD}">
      <dgm:prSet phldrT="[Texte]"/>
      <dgm:spPr/>
      <dgm:t>
        <a:bodyPr/>
        <a:lstStyle/>
        <a:p>
          <a:pPr rtl="1"/>
          <a:r>
            <a:rPr lang="ar-DZ" b="1" dirty="0" smtClean="0"/>
            <a:t>5</a:t>
          </a:r>
          <a:endParaRPr lang="fr-FR" b="1" dirty="0"/>
        </a:p>
      </dgm:t>
    </dgm:pt>
    <dgm:pt modelId="{9217C303-6228-4B81-83D7-564DDD4C174A}" type="parTrans" cxnId="{3795FD58-F72A-4CA2-A74D-090FB1A13865}">
      <dgm:prSet/>
      <dgm:spPr/>
      <dgm:t>
        <a:bodyPr/>
        <a:lstStyle/>
        <a:p>
          <a:endParaRPr lang="fr-FR"/>
        </a:p>
      </dgm:t>
    </dgm:pt>
    <dgm:pt modelId="{83F1E699-98F2-467C-B998-89418F613BF5}" type="sibTrans" cxnId="{3795FD58-F72A-4CA2-A74D-090FB1A13865}">
      <dgm:prSet/>
      <dgm:spPr/>
      <dgm:t>
        <a:bodyPr/>
        <a:lstStyle/>
        <a:p>
          <a:endParaRPr lang="fr-FR"/>
        </a:p>
      </dgm:t>
    </dgm:pt>
    <dgm:pt modelId="{97F87508-9A6D-4D7A-8645-0FB278237AA5}">
      <dgm:prSet phldrT="[Texte]"/>
      <dgm:spPr/>
      <dgm:t>
        <a:bodyPr/>
        <a:lstStyle/>
        <a:p>
          <a:pPr algn="ctr" rtl="1"/>
          <a:r>
            <a:rPr lang="ar-DZ" b="1" dirty="0" smtClean="0"/>
            <a:t>4</a:t>
          </a:r>
          <a:endParaRPr lang="fr-FR" b="1" dirty="0"/>
        </a:p>
      </dgm:t>
    </dgm:pt>
    <dgm:pt modelId="{CE3DB8CA-C0E6-43FC-A7E6-547B1DE7516F}" type="parTrans" cxnId="{FF8A16E2-ECDA-46A9-AFAD-E5EA2332FA2A}">
      <dgm:prSet/>
      <dgm:spPr/>
      <dgm:t>
        <a:bodyPr/>
        <a:lstStyle/>
        <a:p>
          <a:endParaRPr lang="fr-FR"/>
        </a:p>
      </dgm:t>
    </dgm:pt>
    <dgm:pt modelId="{6FB72A03-248A-4B52-887E-97A9C7C5BC14}" type="sibTrans" cxnId="{FF8A16E2-ECDA-46A9-AFAD-E5EA2332FA2A}">
      <dgm:prSet/>
      <dgm:spPr/>
      <dgm:t>
        <a:bodyPr/>
        <a:lstStyle/>
        <a:p>
          <a:endParaRPr lang="fr-FR"/>
        </a:p>
      </dgm:t>
    </dgm:pt>
    <dgm:pt modelId="{0D2ADB1E-3D7B-4169-BEE3-51DE0D878D9E}">
      <dgm:prSet/>
      <dgm:spPr/>
      <dgm:t>
        <a:bodyPr/>
        <a:lstStyle/>
        <a:p>
          <a:pPr algn="r" rtl="1"/>
          <a:r>
            <a:rPr lang="ar-DZ" b="1" dirty="0" smtClean="0"/>
            <a:t>توجيه المؤسسات باستراتيجية واضحة</a:t>
          </a:r>
          <a:endParaRPr lang="fr-FR" dirty="0"/>
        </a:p>
      </dgm:t>
    </dgm:pt>
    <dgm:pt modelId="{81F017D3-4CE3-4A4F-8975-78DC5F49D771}" type="parTrans" cxnId="{A1E77053-316E-4C12-A844-CCF63AF5407B}">
      <dgm:prSet/>
      <dgm:spPr/>
      <dgm:t>
        <a:bodyPr/>
        <a:lstStyle/>
        <a:p>
          <a:endParaRPr lang="fr-FR"/>
        </a:p>
      </dgm:t>
    </dgm:pt>
    <dgm:pt modelId="{7C2E8B01-AE40-4807-B74F-54A040ED6436}" type="sibTrans" cxnId="{A1E77053-316E-4C12-A844-CCF63AF5407B}">
      <dgm:prSet/>
      <dgm:spPr/>
      <dgm:t>
        <a:bodyPr/>
        <a:lstStyle/>
        <a:p>
          <a:endParaRPr lang="fr-FR"/>
        </a:p>
      </dgm:t>
    </dgm:pt>
    <dgm:pt modelId="{4E00516E-E825-4A79-90A8-FF4467AFA741}">
      <dgm:prSet/>
      <dgm:spPr/>
      <dgm:t>
        <a:bodyPr/>
        <a:lstStyle/>
        <a:p>
          <a:pPr algn="r" rtl="1"/>
          <a:r>
            <a:rPr lang="ar-DZ" b="1" dirty="0" smtClean="0"/>
            <a:t>بناء المعرفة و تطوير العلاقات</a:t>
          </a:r>
          <a:endParaRPr lang="fr-FR" dirty="0"/>
        </a:p>
      </dgm:t>
    </dgm:pt>
    <dgm:pt modelId="{042BCF9F-8D77-4A24-81F0-28FA3F13899F}" type="parTrans" cxnId="{99A80199-AB42-468B-B82E-B2E83F766BA0}">
      <dgm:prSet/>
      <dgm:spPr/>
      <dgm:t>
        <a:bodyPr/>
        <a:lstStyle/>
        <a:p>
          <a:endParaRPr lang="fr-FR"/>
        </a:p>
      </dgm:t>
    </dgm:pt>
    <dgm:pt modelId="{6D4E3752-4967-491D-850B-02AB4AC798DD}" type="sibTrans" cxnId="{99A80199-AB42-468B-B82E-B2E83F766BA0}">
      <dgm:prSet/>
      <dgm:spPr/>
      <dgm:t>
        <a:bodyPr/>
        <a:lstStyle/>
        <a:p>
          <a:endParaRPr lang="fr-FR"/>
        </a:p>
      </dgm:t>
    </dgm:pt>
    <dgm:pt modelId="{74C7D7D9-801B-48AE-878B-E54A93F042E6}" type="pres">
      <dgm:prSet presAssocID="{FBE446A7-D895-4EDC-9B68-D311E9E39164}" presName="linearFlow" presStyleCnt="0">
        <dgm:presLayoutVars>
          <dgm:dir val="rev"/>
          <dgm:animLvl val="lvl"/>
          <dgm:resizeHandles val="exact"/>
        </dgm:presLayoutVars>
      </dgm:prSet>
      <dgm:spPr/>
      <dgm:t>
        <a:bodyPr/>
        <a:lstStyle/>
        <a:p>
          <a:endParaRPr lang="fr-FR"/>
        </a:p>
      </dgm:t>
    </dgm:pt>
    <dgm:pt modelId="{0E95A53B-CCF1-4BA6-B213-612A102F1F1F}" type="pres">
      <dgm:prSet presAssocID="{22A70301-2F94-4D0B-B632-1E37FF729260}" presName="composite" presStyleCnt="0"/>
      <dgm:spPr/>
    </dgm:pt>
    <dgm:pt modelId="{2D2151AA-A8AB-4553-8E5F-1B6CEFC829CB}" type="pres">
      <dgm:prSet presAssocID="{22A70301-2F94-4D0B-B632-1E37FF729260}" presName="parentText" presStyleLbl="alignNode1" presStyleIdx="0" presStyleCnt="5">
        <dgm:presLayoutVars>
          <dgm:chMax val="1"/>
          <dgm:bulletEnabled val="1"/>
        </dgm:presLayoutVars>
      </dgm:prSet>
      <dgm:spPr/>
      <dgm:t>
        <a:bodyPr/>
        <a:lstStyle/>
        <a:p>
          <a:endParaRPr lang="fr-FR"/>
        </a:p>
      </dgm:t>
    </dgm:pt>
    <dgm:pt modelId="{612F96D1-5718-422C-816F-92738DAC2618}" type="pres">
      <dgm:prSet presAssocID="{22A70301-2F94-4D0B-B632-1E37FF729260}" presName="descendantText" presStyleLbl="alignAcc1" presStyleIdx="0" presStyleCnt="5">
        <dgm:presLayoutVars>
          <dgm:bulletEnabled val="1"/>
        </dgm:presLayoutVars>
      </dgm:prSet>
      <dgm:spPr/>
      <dgm:t>
        <a:bodyPr/>
        <a:lstStyle/>
        <a:p>
          <a:endParaRPr lang="fr-FR"/>
        </a:p>
      </dgm:t>
    </dgm:pt>
    <dgm:pt modelId="{66810C36-EBDE-414B-AE2F-B8EEDF8703C3}" type="pres">
      <dgm:prSet presAssocID="{1C7C7CA9-70D9-4412-A898-8179A8E91815}" presName="sp" presStyleCnt="0"/>
      <dgm:spPr/>
    </dgm:pt>
    <dgm:pt modelId="{E591C3E8-388C-4351-A4C3-7CE4F1CDFBCF}" type="pres">
      <dgm:prSet presAssocID="{928B050F-3D38-4348-9A44-BBB1F9257BA4}" presName="composite" presStyleCnt="0"/>
      <dgm:spPr/>
    </dgm:pt>
    <dgm:pt modelId="{046C5CDE-280E-4121-8067-FE8E11861E82}" type="pres">
      <dgm:prSet presAssocID="{928B050F-3D38-4348-9A44-BBB1F9257BA4}" presName="parentText" presStyleLbl="alignNode1" presStyleIdx="1" presStyleCnt="5">
        <dgm:presLayoutVars>
          <dgm:chMax val="1"/>
          <dgm:bulletEnabled val="1"/>
        </dgm:presLayoutVars>
      </dgm:prSet>
      <dgm:spPr/>
      <dgm:t>
        <a:bodyPr/>
        <a:lstStyle/>
        <a:p>
          <a:endParaRPr lang="fr-FR"/>
        </a:p>
      </dgm:t>
    </dgm:pt>
    <dgm:pt modelId="{6D15E43D-18C8-4F83-B4D2-8830DF59CE12}" type="pres">
      <dgm:prSet presAssocID="{928B050F-3D38-4348-9A44-BBB1F9257BA4}" presName="descendantText" presStyleLbl="alignAcc1" presStyleIdx="1" presStyleCnt="5">
        <dgm:presLayoutVars>
          <dgm:bulletEnabled val="1"/>
        </dgm:presLayoutVars>
      </dgm:prSet>
      <dgm:spPr/>
      <dgm:t>
        <a:bodyPr/>
        <a:lstStyle/>
        <a:p>
          <a:endParaRPr lang="fr-FR"/>
        </a:p>
      </dgm:t>
    </dgm:pt>
    <dgm:pt modelId="{A4A80888-1D72-4D1F-892E-18F5B9EFD8FD}" type="pres">
      <dgm:prSet presAssocID="{DE0A0131-C6F8-4F2C-B51C-251E29B38DC4}" presName="sp" presStyleCnt="0"/>
      <dgm:spPr/>
    </dgm:pt>
    <dgm:pt modelId="{E42595BA-C958-4BD3-9C4C-17693FBF3CCC}" type="pres">
      <dgm:prSet presAssocID="{83C152C8-4A18-4305-B20E-570A85C57B46}" presName="composite" presStyleCnt="0"/>
      <dgm:spPr/>
    </dgm:pt>
    <dgm:pt modelId="{E945310F-FE2F-4F76-9CD1-B565DBE07E41}" type="pres">
      <dgm:prSet presAssocID="{83C152C8-4A18-4305-B20E-570A85C57B46}" presName="parentText" presStyleLbl="alignNode1" presStyleIdx="2" presStyleCnt="5">
        <dgm:presLayoutVars>
          <dgm:chMax val="1"/>
          <dgm:bulletEnabled val="1"/>
        </dgm:presLayoutVars>
      </dgm:prSet>
      <dgm:spPr/>
      <dgm:t>
        <a:bodyPr/>
        <a:lstStyle/>
        <a:p>
          <a:endParaRPr lang="fr-FR"/>
        </a:p>
      </dgm:t>
    </dgm:pt>
    <dgm:pt modelId="{EC1EA552-4D30-4EFB-A473-3853D3488D79}" type="pres">
      <dgm:prSet presAssocID="{83C152C8-4A18-4305-B20E-570A85C57B46}" presName="descendantText" presStyleLbl="alignAcc1" presStyleIdx="2" presStyleCnt="5" custLinFactNeighborX="0">
        <dgm:presLayoutVars>
          <dgm:bulletEnabled val="1"/>
        </dgm:presLayoutVars>
      </dgm:prSet>
      <dgm:spPr/>
      <dgm:t>
        <a:bodyPr/>
        <a:lstStyle/>
        <a:p>
          <a:endParaRPr lang="fr-FR"/>
        </a:p>
      </dgm:t>
    </dgm:pt>
    <dgm:pt modelId="{1E51936E-1FAB-402E-8EBD-5B831461EF30}" type="pres">
      <dgm:prSet presAssocID="{12EA77E0-B986-42BA-B2F1-ED1603AA7AA3}" presName="sp" presStyleCnt="0"/>
      <dgm:spPr/>
    </dgm:pt>
    <dgm:pt modelId="{D5F37445-360B-4D79-B3CA-CCE5B922A3F1}" type="pres">
      <dgm:prSet presAssocID="{97F87508-9A6D-4D7A-8645-0FB278237AA5}" presName="composite" presStyleCnt="0"/>
      <dgm:spPr/>
    </dgm:pt>
    <dgm:pt modelId="{5A6A32FD-7421-4131-A253-AD76676677A5}" type="pres">
      <dgm:prSet presAssocID="{97F87508-9A6D-4D7A-8645-0FB278237AA5}" presName="parentText" presStyleLbl="alignNode1" presStyleIdx="3" presStyleCnt="5">
        <dgm:presLayoutVars>
          <dgm:chMax val="1"/>
          <dgm:bulletEnabled val="1"/>
        </dgm:presLayoutVars>
      </dgm:prSet>
      <dgm:spPr/>
      <dgm:t>
        <a:bodyPr/>
        <a:lstStyle/>
        <a:p>
          <a:endParaRPr lang="fr-FR"/>
        </a:p>
      </dgm:t>
    </dgm:pt>
    <dgm:pt modelId="{8BD58CDA-03E6-485E-A07A-FFBA37416299}" type="pres">
      <dgm:prSet presAssocID="{97F87508-9A6D-4D7A-8645-0FB278237AA5}" presName="descendantText" presStyleLbl="alignAcc1" presStyleIdx="3" presStyleCnt="5">
        <dgm:presLayoutVars>
          <dgm:bulletEnabled val="1"/>
        </dgm:presLayoutVars>
      </dgm:prSet>
      <dgm:spPr/>
      <dgm:t>
        <a:bodyPr/>
        <a:lstStyle/>
        <a:p>
          <a:endParaRPr lang="fr-FR"/>
        </a:p>
      </dgm:t>
    </dgm:pt>
    <dgm:pt modelId="{32483DC0-ABBB-4D20-9C6F-EA0D4563B1B2}" type="pres">
      <dgm:prSet presAssocID="{6FB72A03-248A-4B52-887E-97A9C7C5BC14}" presName="sp" presStyleCnt="0"/>
      <dgm:spPr/>
    </dgm:pt>
    <dgm:pt modelId="{09576244-99F3-4337-A699-4FAB42AD04A5}" type="pres">
      <dgm:prSet presAssocID="{EB47B45A-8A69-4180-91E5-1A776822DDAD}" presName="composite" presStyleCnt="0"/>
      <dgm:spPr/>
    </dgm:pt>
    <dgm:pt modelId="{27DCC7E3-C93A-43BB-961D-1C15A09EAA88}" type="pres">
      <dgm:prSet presAssocID="{EB47B45A-8A69-4180-91E5-1A776822DDAD}" presName="parentText" presStyleLbl="alignNode1" presStyleIdx="4" presStyleCnt="5">
        <dgm:presLayoutVars>
          <dgm:chMax val="1"/>
          <dgm:bulletEnabled val="1"/>
        </dgm:presLayoutVars>
      </dgm:prSet>
      <dgm:spPr/>
      <dgm:t>
        <a:bodyPr/>
        <a:lstStyle/>
        <a:p>
          <a:endParaRPr lang="fr-FR"/>
        </a:p>
      </dgm:t>
    </dgm:pt>
    <dgm:pt modelId="{0B108209-2377-42F0-B489-B9D9A34CFA55}" type="pres">
      <dgm:prSet presAssocID="{EB47B45A-8A69-4180-91E5-1A776822DDAD}" presName="descendantText" presStyleLbl="alignAcc1" presStyleIdx="4" presStyleCnt="5">
        <dgm:presLayoutVars>
          <dgm:bulletEnabled val="1"/>
        </dgm:presLayoutVars>
      </dgm:prSet>
      <dgm:spPr/>
      <dgm:t>
        <a:bodyPr/>
        <a:lstStyle/>
        <a:p>
          <a:endParaRPr lang="fr-FR"/>
        </a:p>
      </dgm:t>
    </dgm:pt>
  </dgm:ptLst>
  <dgm:cxnLst>
    <dgm:cxn modelId="{A85D181A-1F19-44C0-9376-B4C8956C8DF7}" type="presOf" srcId="{0D2ADB1E-3D7B-4169-BEE3-51DE0D878D9E}" destId="{EC1EA552-4D30-4EFB-A473-3853D3488D79}" srcOrd="0" destOrd="0" presId="urn:microsoft.com/office/officeart/2005/8/layout/chevron2"/>
    <dgm:cxn modelId="{D99B973A-FA22-4360-AB40-71929E89B99F}" type="presOf" srcId="{DB47E7E9-BFF8-4212-AA05-3BFDD73E3E3A}" destId="{6D15E43D-18C8-4F83-B4D2-8830DF59CE12}" srcOrd="0" destOrd="0" presId="urn:microsoft.com/office/officeart/2005/8/layout/chevron2"/>
    <dgm:cxn modelId="{EE4015E7-35B2-40AA-9A9F-57712999ECF5}" type="presOf" srcId="{83C152C8-4A18-4305-B20E-570A85C57B46}" destId="{E945310F-FE2F-4F76-9CD1-B565DBE07E41}" srcOrd="0" destOrd="0" presId="urn:microsoft.com/office/officeart/2005/8/layout/chevron2"/>
    <dgm:cxn modelId="{15DB8F0A-EB0A-4301-B934-5A71788D3B53}" type="presOf" srcId="{7E722A41-91AB-4E36-A3AE-102C93CF2756}" destId="{0B108209-2377-42F0-B489-B9D9A34CFA55}" srcOrd="0" destOrd="0" presId="urn:microsoft.com/office/officeart/2005/8/layout/chevron2"/>
    <dgm:cxn modelId="{FD04CBF0-554C-413D-A7E6-615D2D56CAE9}" type="presOf" srcId="{97F87508-9A6D-4D7A-8645-0FB278237AA5}" destId="{5A6A32FD-7421-4131-A253-AD76676677A5}" srcOrd="0" destOrd="0" presId="urn:microsoft.com/office/officeart/2005/8/layout/chevron2"/>
    <dgm:cxn modelId="{A1E77053-316E-4C12-A844-CCF63AF5407B}" srcId="{83C152C8-4A18-4305-B20E-570A85C57B46}" destId="{0D2ADB1E-3D7B-4169-BEE3-51DE0D878D9E}" srcOrd="0" destOrd="0" parTransId="{81F017D3-4CE3-4A4F-8975-78DC5F49D771}" sibTransId="{7C2E8B01-AE40-4807-B74F-54A040ED6436}"/>
    <dgm:cxn modelId="{23EA960C-B2FF-44FA-A04A-40C85B779A02}" type="presOf" srcId="{4E00516E-E825-4A79-90A8-FF4467AFA741}" destId="{8BD58CDA-03E6-485E-A07A-FFBA37416299}" srcOrd="0" destOrd="0" presId="urn:microsoft.com/office/officeart/2005/8/layout/chevron2"/>
    <dgm:cxn modelId="{C9C0713A-C55D-4070-8CCF-AFE8AF002F05}" srcId="{928B050F-3D38-4348-9A44-BBB1F9257BA4}" destId="{DB47E7E9-BFF8-4212-AA05-3BFDD73E3E3A}" srcOrd="0" destOrd="0" parTransId="{F95C18E3-DB5D-4ED8-9CF9-3DBCC88A28FD}" sibTransId="{73819CB1-B373-4F10-86FA-862B1A32896D}"/>
    <dgm:cxn modelId="{E18AAFD2-D2E1-4551-AF08-B8DCD7D3EF92}" type="presOf" srcId="{EB47B45A-8A69-4180-91E5-1A776822DDAD}" destId="{27DCC7E3-C93A-43BB-961D-1C15A09EAA88}" srcOrd="0" destOrd="0" presId="urn:microsoft.com/office/officeart/2005/8/layout/chevron2"/>
    <dgm:cxn modelId="{7C61927E-9C9A-4D8D-AA83-79A440C756FF}" srcId="{22A70301-2F94-4D0B-B632-1E37FF729260}" destId="{7297332B-C782-4625-8990-75D6B1CFCBBA}" srcOrd="0" destOrd="0" parTransId="{8BB6455A-B312-46B2-B991-C913A0EC82DB}" sibTransId="{3C8AB255-50DC-4411-9DE4-E9D38BDB710D}"/>
    <dgm:cxn modelId="{FF8A16E2-ECDA-46A9-AFAD-E5EA2332FA2A}" srcId="{FBE446A7-D895-4EDC-9B68-D311E9E39164}" destId="{97F87508-9A6D-4D7A-8645-0FB278237AA5}" srcOrd="3" destOrd="0" parTransId="{CE3DB8CA-C0E6-43FC-A7E6-547B1DE7516F}" sibTransId="{6FB72A03-248A-4B52-887E-97A9C7C5BC14}"/>
    <dgm:cxn modelId="{3795FD58-F72A-4CA2-A74D-090FB1A13865}" srcId="{FBE446A7-D895-4EDC-9B68-D311E9E39164}" destId="{EB47B45A-8A69-4180-91E5-1A776822DDAD}" srcOrd="4" destOrd="0" parTransId="{9217C303-6228-4B81-83D7-564DDD4C174A}" sibTransId="{83F1E699-98F2-467C-B998-89418F613BF5}"/>
    <dgm:cxn modelId="{D405B033-8533-45A5-B771-F04139E060CD}" type="presOf" srcId="{22A70301-2F94-4D0B-B632-1E37FF729260}" destId="{2D2151AA-A8AB-4553-8E5F-1B6CEFC829CB}" srcOrd="0" destOrd="0" presId="urn:microsoft.com/office/officeart/2005/8/layout/chevron2"/>
    <dgm:cxn modelId="{C2FC7C6B-4DFE-4C69-A660-763BEDDAC90D}" srcId="{FBE446A7-D895-4EDC-9B68-D311E9E39164}" destId="{83C152C8-4A18-4305-B20E-570A85C57B46}" srcOrd="2" destOrd="0" parTransId="{CEE0E89D-5930-4669-83F0-3026D7076159}" sibTransId="{12EA77E0-B986-42BA-B2F1-ED1603AA7AA3}"/>
    <dgm:cxn modelId="{635DC33D-40FD-4AFB-87D9-1848C65E34F0}" type="presOf" srcId="{FBE446A7-D895-4EDC-9B68-D311E9E39164}" destId="{74C7D7D9-801B-48AE-878B-E54A93F042E6}" srcOrd="0" destOrd="0" presId="urn:microsoft.com/office/officeart/2005/8/layout/chevron2"/>
    <dgm:cxn modelId="{E86F5932-5225-4721-B1B5-8465F927D76B}" srcId="{FBE446A7-D895-4EDC-9B68-D311E9E39164}" destId="{928B050F-3D38-4348-9A44-BBB1F9257BA4}" srcOrd="1" destOrd="0" parTransId="{359EACD7-5DB1-4B4F-B495-6824D7733C2B}" sibTransId="{DE0A0131-C6F8-4F2C-B51C-251E29B38DC4}"/>
    <dgm:cxn modelId="{99A80199-AB42-468B-B82E-B2E83F766BA0}" srcId="{97F87508-9A6D-4D7A-8645-0FB278237AA5}" destId="{4E00516E-E825-4A79-90A8-FF4467AFA741}" srcOrd="0" destOrd="0" parTransId="{042BCF9F-8D77-4A24-81F0-28FA3F13899F}" sibTransId="{6D4E3752-4967-491D-850B-02AB4AC798DD}"/>
    <dgm:cxn modelId="{DBA8A779-ED94-46D3-825A-CD16BC01105D}" type="presOf" srcId="{7297332B-C782-4625-8990-75D6B1CFCBBA}" destId="{612F96D1-5718-422C-816F-92738DAC2618}" srcOrd="0" destOrd="0" presId="urn:microsoft.com/office/officeart/2005/8/layout/chevron2"/>
    <dgm:cxn modelId="{3D901015-1268-4E9A-872B-2688E2492BD8}" type="presOf" srcId="{928B050F-3D38-4348-9A44-BBB1F9257BA4}" destId="{046C5CDE-280E-4121-8067-FE8E11861E82}" srcOrd="0" destOrd="0" presId="urn:microsoft.com/office/officeart/2005/8/layout/chevron2"/>
    <dgm:cxn modelId="{F1ECEE89-8A48-49BE-8B24-7AE885D09771}" srcId="{FBE446A7-D895-4EDC-9B68-D311E9E39164}" destId="{22A70301-2F94-4D0B-B632-1E37FF729260}" srcOrd="0" destOrd="0" parTransId="{87CD7BB2-0A82-496B-9A79-9645895DA337}" sibTransId="{1C7C7CA9-70D9-4412-A898-8179A8E91815}"/>
    <dgm:cxn modelId="{F3D21BA0-7E4F-4BD6-AC92-8A7646B07F66}" srcId="{EB47B45A-8A69-4180-91E5-1A776822DDAD}" destId="{7E722A41-91AB-4E36-A3AE-102C93CF2756}" srcOrd="0" destOrd="0" parTransId="{E637BF2F-C917-4942-9EAE-7DD579D87749}" sibTransId="{7B89101E-29AE-4132-9172-37BB70979710}"/>
    <dgm:cxn modelId="{E9E08583-08B0-491F-B21D-37D50E53A143}" type="presParOf" srcId="{74C7D7D9-801B-48AE-878B-E54A93F042E6}" destId="{0E95A53B-CCF1-4BA6-B213-612A102F1F1F}" srcOrd="0" destOrd="0" presId="urn:microsoft.com/office/officeart/2005/8/layout/chevron2"/>
    <dgm:cxn modelId="{7C0641B9-6519-4340-87CA-A57D685E736A}" type="presParOf" srcId="{0E95A53B-CCF1-4BA6-B213-612A102F1F1F}" destId="{2D2151AA-A8AB-4553-8E5F-1B6CEFC829CB}" srcOrd="0" destOrd="0" presId="urn:microsoft.com/office/officeart/2005/8/layout/chevron2"/>
    <dgm:cxn modelId="{F9581A63-6D3B-4945-A2F0-6AEAB048F547}" type="presParOf" srcId="{0E95A53B-CCF1-4BA6-B213-612A102F1F1F}" destId="{612F96D1-5718-422C-816F-92738DAC2618}" srcOrd="1" destOrd="0" presId="urn:microsoft.com/office/officeart/2005/8/layout/chevron2"/>
    <dgm:cxn modelId="{72871545-B3B8-431A-AC41-4B47864F0683}" type="presParOf" srcId="{74C7D7D9-801B-48AE-878B-E54A93F042E6}" destId="{66810C36-EBDE-414B-AE2F-B8EEDF8703C3}" srcOrd="1" destOrd="0" presId="urn:microsoft.com/office/officeart/2005/8/layout/chevron2"/>
    <dgm:cxn modelId="{CA38EDDE-BE4B-4EC1-8D83-CD0FCF82762D}" type="presParOf" srcId="{74C7D7D9-801B-48AE-878B-E54A93F042E6}" destId="{E591C3E8-388C-4351-A4C3-7CE4F1CDFBCF}" srcOrd="2" destOrd="0" presId="urn:microsoft.com/office/officeart/2005/8/layout/chevron2"/>
    <dgm:cxn modelId="{AB3881B4-7A99-4486-A8EC-44228673F61E}" type="presParOf" srcId="{E591C3E8-388C-4351-A4C3-7CE4F1CDFBCF}" destId="{046C5CDE-280E-4121-8067-FE8E11861E82}" srcOrd="0" destOrd="0" presId="urn:microsoft.com/office/officeart/2005/8/layout/chevron2"/>
    <dgm:cxn modelId="{4C0F5903-97E5-44EA-90B2-2BA36B6F9E63}" type="presParOf" srcId="{E591C3E8-388C-4351-A4C3-7CE4F1CDFBCF}" destId="{6D15E43D-18C8-4F83-B4D2-8830DF59CE12}" srcOrd="1" destOrd="0" presId="urn:microsoft.com/office/officeart/2005/8/layout/chevron2"/>
    <dgm:cxn modelId="{8854453B-F770-4C1E-AD0F-59531E616471}" type="presParOf" srcId="{74C7D7D9-801B-48AE-878B-E54A93F042E6}" destId="{A4A80888-1D72-4D1F-892E-18F5B9EFD8FD}" srcOrd="3" destOrd="0" presId="urn:microsoft.com/office/officeart/2005/8/layout/chevron2"/>
    <dgm:cxn modelId="{D1EA780C-54DE-40E5-81B9-60EB8E455A2F}" type="presParOf" srcId="{74C7D7D9-801B-48AE-878B-E54A93F042E6}" destId="{E42595BA-C958-4BD3-9C4C-17693FBF3CCC}" srcOrd="4" destOrd="0" presId="urn:microsoft.com/office/officeart/2005/8/layout/chevron2"/>
    <dgm:cxn modelId="{C449D827-4889-418A-BA5B-D44BE740ECFD}" type="presParOf" srcId="{E42595BA-C958-4BD3-9C4C-17693FBF3CCC}" destId="{E945310F-FE2F-4F76-9CD1-B565DBE07E41}" srcOrd="0" destOrd="0" presId="urn:microsoft.com/office/officeart/2005/8/layout/chevron2"/>
    <dgm:cxn modelId="{12E6A26E-AD00-421E-9553-CF901D8B15FD}" type="presParOf" srcId="{E42595BA-C958-4BD3-9C4C-17693FBF3CCC}" destId="{EC1EA552-4D30-4EFB-A473-3853D3488D79}" srcOrd="1" destOrd="0" presId="urn:microsoft.com/office/officeart/2005/8/layout/chevron2"/>
    <dgm:cxn modelId="{65D1F949-B12C-4A9A-9850-7E2683745C8F}" type="presParOf" srcId="{74C7D7D9-801B-48AE-878B-E54A93F042E6}" destId="{1E51936E-1FAB-402E-8EBD-5B831461EF30}" srcOrd="5" destOrd="0" presId="urn:microsoft.com/office/officeart/2005/8/layout/chevron2"/>
    <dgm:cxn modelId="{E17AC3B9-9431-44D7-9A2B-18732B0C3421}" type="presParOf" srcId="{74C7D7D9-801B-48AE-878B-E54A93F042E6}" destId="{D5F37445-360B-4D79-B3CA-CCE5B922A3F1}" srcOrd="6" destOrd="0" presId="urn:microsoft.com/office/officeart/2005/8/layout/chevron2"/>
    <dgm:cxn modelId="{CFA12A1E-A96A-43CF-BF0A-44145E0A780F}" type="presParOf" srcId="{D5F37445-360B-4D79-B3CA-CCE5B922A3F1}" destId="{5A6A32FD-7421-4131-A253-AD76676677A5}" srcOrd="0" destOrd="0" presId="urn:microsoft.com/office/officeart/2005/8/layout/chevron2"/>
    <dgm:cxn modelId="{0F916671-9354-4DA8-9D20-96FFE041D356}" type="presParOf" srcId="{D5F37445-360B-4D79-B3CA-CCE5B922A3F1}" destId="{8BD58CDA-03E6-485E-A07A-FFBA37416299}" srcOrd="1" destOrd="0" presId="urn:microsoft.com/office/officeart/2005/8/layout/chevron2"/>
    <dgm:cxn modelId="{36CAD3AC-F5BF-4C2D-AB23-57373420E60A}" type="presParOf" srcId="{74C7D7D9-801B-48AE-878B-E54A93F042E6}" destId="{32483DC0-ABBB-4D20-9C6F-EA0D4563B1B2}" srcOrd="7" destOrd="0" presId="urn:microsoft.com/office/officeart/2005/8/layout/chevron2"/>
    <dgm:cxn modelId="{180711A2-E7E1-4025-A11F-3D7118AA5707}" type="presParOf" srcId="{74C7D7D9-801B-48AE-878B-E54A93F042E6}" destId="{09576244-99F3-4337-A699-4FAB42AD04A5}" srcOrd="8" destOrd="0" presId="urn:microsoft.com/office/officeart/2005/8/layout/chevron2"/>
    <dgm:cxn modelId="{98B3F6D0-EDBE-4CA5-AC97-F841C1C80FA4}" type="presParOf" srcId="{09576244-99F3-4337-A699-4FAB42AD04A5}" destId="{27DCC7E3-C93A-43BB-961D-1C15A09EAA88}" srcOrd="0" destOrd="0" presId="urn:microsoft.com/office/officeart/2005/8/layout/chevron2"/>
    <dgm:cxn modelId="{0A345DFE-0243-4C24-9DC9-1BA5EF9698B3}" type="presParOf" srcId="{09576244-99F3-4337-A699-4FAB42AD04A5}" destId="{0B108209-2377-42F0-B489-B9D9A34CFA55}"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24CCF91-E3DB-4DD0-9709-186A4BE6B35A}" type="doc">
      <dgm:prSet loTypeId="urn:microsoft.com/office/officeart/2005/8/layout/cycle6" loCatId="relationship" qsTypeId="urn:microsoft.com/office/officeart/2005/8/quickstyle/3d1" qsCatId="3D" csTypeId="urn:microsoft.com/office/officeart/2005/8/colors/accent2_2" csCatId="accent2" phldr="1"/>
      <dgm:spPr/>
      <dgm:t>
        <a:bodyPr/>
        <a:lstStyle/>
        <a:p>
          <a:endParaRPr lang="fr-FR"/>
        </a:p>
      </dgm:t>
    </dgm:pt>
    <dgm:pt modelId="{7B4283AE-4BFD-4883-AA34-750AABA70A3F}">
      <dgm:prSet phldrT="[Texte]"/>
      <dgm:spPr/>
      <dgm:t>
        <a:bodyPr/>
        <a:lstStyle/>
        <a:p>
          <a:r>
            <a:rPr lang="ar-DZ" dirty="0" smtClean="0"/>
            <a:t>مواطنين</a:t>
          </a:r>
          <a:endParaRPr lang="fr-FR" dirty="0"/>
        </a:p>
      </dgm:t>
    </dgm:pt>
    <dgm:pt modelId="{BC9E6088-EB05-49F2-AF9B-1A2DB7D2DE90}" type="parTrans" cxnId="{A9E69696-5F2A-4529-A0AE-3405B757A903}">
      <dgm:prSet/>
      <dgm:spPr/>
      <dgm:t>
        <a:bodyPr/>
        <a:lstStyle/>
        <a:p>
          <a:endParaRPr lang="fr-FR"/>
        </a:p>
      </dgm:t>
    </dgm:pt>
    <dgm:pt modelId="{D58574B5-97AE-4334-9CB2-9A7F9D6BEBCD}" type="sibTrans" cxnId="{A9E69696-5F2A-4529-A0AE-3405B757A903}">
      <dgm:prSet/>
      <dgm:spPr/>
      <dgm:t>
        <a:bodyPr/>
        <a:lstStyle/>
        <a:p>
          <a:endParaRPr lang="fr-FR"/>
        </a:p>
      </dgm:t>
    </dgm:pt>
    <dgm:pt modelId="{DCF2BC55-BEE2-49BD-830A-5AA746787A13}">
      <dgm:prSet phldrT="[Texte]"/>
      <dgm:spPr/>
      <dgm:t>
        <a:bodyPr/>
        <a:lstStyle/>
        <a:p>
          <a:r>
            <a:rPr lang="ar-DZ" dirty="0" smtClean="0"/>
            <a:t>مستثمرين</a:t>
          </a:r>
          <a:endParaRPr lang="fr-FR" dirty="0"/>
        </a:p>
      </dgm:t>
    </dgm:pt>
    <dgm:pt modelId="{ADA0B902-C3A3-46C0-8E5B-7826E3D887DD}" type="parTrans" cxnId="{9B435D10-2490-4BCE-8982-FD35072BA6A1}">
      <dgm:prSet/>
      <dgm:spPr/>
      <dgm:t>
        <a:bodyPr/>
        <a:lstStyle/>
        <a:p>
          <a:endParaRPr lang="fr-FR"/>
        </a:p>
      </dgm:t>
    </dgm:pt>
    <dgm:pt modelId="{34C208C2-49B4-4D83-9180-712A8B2EF1EA}" type="sibTrans" cxnId="{9B435D10-2490-4BCE-8982-FD35072BA6A1}">
      <dgm:prSet/>
      <dgm:spPr/>
      <dgm:t>
        <a:bodyPr/>
        <a:lstStyle/>
        <a:p>
          <a:endParaRPr lang="fr-FR"/>
        </a:p>
      </dgm:t>
    </dgm:pt>
    <dgm:pt modelId="{D9893C81-5A32-4013-98E5-F301FC94C489}">
      <dgm:prSet phldrT="[Texte]"/>
      <dgm:spPr/>
      <dgm:t>
        <a:bodyPr/>
        <a:lstStyle/>
        <a:p>
          <a:r>
            <a:rPr lang="ar-DZ" dirty="0" smtClean="0"/>
            <a:t>جهات حكومية</a:t>
          </a:r>
          <a:endParaRPr lang="fr-FR" dirty="0"/>
        </a:p>
      </dgm:t>
    </dgm:pt>
    <dgm:pt modelId="{A0ACBD3A-B1C4-454E-AB5D-11B60A5F4CD1}" type="parTrans" cxnId="{79045162-53CB-4989-8C65-6EB8CAC94DBE}">
      <dgm:prSet/>
      <dgm:spPr/>
      <dgm:t>
        <a:bodyPr/>
        <a:lstStyle/>
        <a:p>
          <a:endParaRPr lang="fr-FR"/>
        </a:p>
      </dgm:t>
    </dgm:pt>
    <dgm:pt modelId="{5C30248F-0B47-40A7-88FC-F3C6CAAAE878}" type="sibTrans" cxnId="{79045162-53CB-4989-8C65-6EB8CAC94DBE}">
      <dgm:prSet/>
      <dgm:spPr/>
      <dgm:t>
        <a:bodyPr/>
        <a:lstStyle/>
        <a:p>
          <a:endParaRPr lang="fr-FR"/>
        </a:p>
      </dgm:t>
    </dgm:pt>
    <dgm:pt modelId="{FE05289D-515B-472E-AE21-F5AE0FFBBED9}" type="pres">
      <dgm:prSet presAssocID="{924CCF91-E3DB-4DD0-9709-186A4BE6B35A}" presName="cycle" presStyleCnt="0">
        <dgm:presLayoutVars>
          <dgm:dir/>
          <dgm:resizeHandles val="exact"/>
        </dgm:presLayoutVars>
      </dgm:prSet>
      <dgm:spPr/>
      <dgm:t>
        <a:bodyPr/>
        <a:lstStyle/>
        <a:p>
          <a:endParaRPr lang="fr-FR"/>
        </a:p>
      </dgm:t>
    </dgm:pt>
    <dgm:pt modelId="{D53CBDA5-0499-4758-AEE0-F277C97A4FEB}" type="pres">
      <dgm:prSet presAssocID="{7B4283AE-4BFD-4883-AA34-750AABA70A3F}" presName="node" presStyleLbl="node1" presStyleIdx="0" presStyleCnt="3">
        <dgm:presLayoutVars>
          <dgm:bulletEnabled val="1"/>
        </dgm:presLayoutVars>
      </dgm:prSet>
      <dgm:spPr/>
      <dgm:t>
        <a:bodyPr/>
        <a:lstStyle/>
        <a:p>
          <a:endParaRPr lang="fr-FR"/>
        </a:p>
      </dgm:t>
    </dgm:pt>
    <dgm:pt modelId="{050489A1-BD2A-4907-888E-F7471D12F763}" type="pres">
      <dgm:prSet presAssocID="{7B4283AE-4BFD-4883-AA34-750AABA70A3F}" presName="spNode" presStyleCnt="0"/>
      <dgm:spPr/>
    </dgm:pt>
    <dgm:pt modelId="{276E9BAE-AB4B-4CB4-B59F-9A00BE25071A}" type="pres">
      <dgm:prSet presAssocID="{D58574B5-97AE-4334-9CB2-9A7F9D6BEBCD}" presName="sibTrans" presStyleLbl="sibTrans1D1" presStyleIdx="0" presStyleCnt="3"/>
      <dgm:spPr/>
      <dgm:t>
        <a:bodyPr/>
        <a:lstStyle/>
        <a:p>
          <a:endParaRPr lang="fr-FR"/>
        </a:p>
      </dgm:t>
    </dgm:pt>
    <dgm:pt modelId="{B4E53363-1F0F-489A-B96B-B740C0E2928C}" type="pres">
      <dgm:prSet presAssocID="{DCF2BC55-BEE2-49BD-830A-5AA746787A13}" presName="node" presStyleLbl="node1" presStyleIdx="1" presStyleCnt="3">
        <dgm:presLayoutVars>
          <dgm:bulletEnabled val="1"/>
        </dgm:presLayoutVars>
      </dgm:prSet>
      <dgm:spPr/>
      <dgm:t>
        <a:bodyPr/>
        <a:lstStyle/>
        <a:p>
          <a:endParaRPr lang="fr-FR"/>
        </a:p>
      </dgm:t>
    </dgm:pt>
    <dgm:pt modelId="{FA4CA2EF-6CA7-4AB7-96D5-ABC38A30BB5E}" type="pres">
      <dgm:prSet presAssocID="{DCF2BC55-BEE2-49BD-830A-5AA746787A13}" presName="spNode" presStyleCnt="0"/>
      <dgm:spPr/>
    </dgm:pt>
    <dgm:pt modelId="{C266EFDC-0FFC-4DF2-B27D-7C98018166C7}" type="pres">
      <dgm:prSet presAssocID="{34C208C2-49B4-4D83-9180-712A8B2EF1EA}" presName="sibTrans" presStyleLbl="sibTrans1D1" presStyleIdx="1" presStyleCnt="3"/>
      <dgm:spPr/>
      <dgm:t>
        <a:bodyPr/>
        <a:lstStyle/>
        <a:p>
          <a:endParaRPr lang="fr-FR"/>
        </a:p>
      </dgm:t>
    </dgm:pt>
    <dgm:pt modelId="{5AABBCCE-8DC2-4E86-8136-405C6E24BD52}" type="pres">
      <dgm:prSet presAssocID="{D9893C81-5A32-4013-98E5-F301FC94C489}" presName="node" presStyleLbl="node1" presStyleIdx="2" presStyleCnt="3">
        <dgm:presLayoutVars>
          <dgm:bulletEnabled val="1"/>
        </dgm:presLayoutVars>
      </dgm:prSet>
      <dgm:spPr/>
      <dgm:t>
        <a:bodyPr/>
        <a:lstStyle/>
        <a:p>
          <a:endParaRPr lang="fr-FR"/>
        </a:p>
      </dgm:t>
    </dgm:pt>
    <dgm:pt modelId="{6014C9E7-8D70-4A0D-A930-681924A5F8A4}" type="pres">
      <dgm:prSet presAssocID="{D9893C81-5A32-4013-98E5-F301FC94C489}" presName="spNode" presStyleCnt="0"/>
      <dgm:spPr/>
    </dgm:pt>
    <dgm:pt modelId="{444198BF-EB0F-4247-9483-8DDD0AE49163}" type="pres">
      <dgm:prSet presAssocID="{5C30248F-0B47-40A7-88FC-F3C6CAAAE878}" presName="sibTrans" presStyleLbl="sibTrans1D1" presStyleIdx="2" presStyleCnt="3"/>
      <dgm:spPr/>
      <dgm:t>
        <a:bodyPr/>
        <a:lstStyle/>
        <a:p>
          <a:endParaRPr lang="fr-FR"/>
        </a:p>
      </dgm:t>
    </dgm:pt>
  </dgm:ptLst>
  <dgm:cxnLst>
    <dgm:cxn modelId="{79045162-53CB-4989-8C65-6EB8CAC94DBE}" srcId="{924CCF91-E3DB-4DD0-9709-186A4BE6B35A}" destId="{D9893C81-5A32-4013-98E5-F301FC94C489}" srcOrd="2" destOrd="0" parTransId="{A0ACBD3A-B1C4-454E-AB5D-11B60A5F4CD1}" sibTransId="{5C30248F-0B47-40A7-88FC-F3C6CAAAE878}"/>
    <dgm:cxn modelId="{9B435D10-2490-4BCE-8982-FD35072BA6A1}" srcId="{924CCF91-E3DB-4DD0-9709-186A4BE6B35A}" destId="{DCF2BC55-BEE2-49BD-830A-5AA746787A13}" srcOrd="1" destOrd="0" parTransId="{ADA0B902-C3A3-46C0-8E5B-7826E3D887DD}" sibTransId="{34C208C2-49B4-4D83-9180-712A8B2EF1EA}"/>
    <dgm:cxn modelId="{A9E69696-5F2A-4529-A0AE-3405B757A903}" srcId="{924CCF91-E3DB-4DD0-9709-186A4BE6B35A}" destId="{7B4283AE-4BFD-4883-AA34-750AABA70A3F}" srcOrd="0" destOrd="0" parTransId="{BC9E6088-EB05-49F2-AF9B-1A2DB7D2DE90}" sibTransId="{D58574B5-97AE-4334-9CB2-9A7F9D6BEBCD}"/>
    <dgm:cxn modelId="{C5429D0E-6264-4D77-88D5-910B83C145CE}" type="presOf" srcId="{924CCF91-E3DB-4DD0-9709-186A4BE6B35A}" destId="{FE05289D-515B-472E-AE21-F5AE0FFBBED9}" srcOrd="0" destOrd="0" presId="urn:microsoft.com/office/officeart/2005/8/layout/cycle6"/>
    <dgm:cxn modelId="{AF3BF42E-89F9-4758-B3F9-F4FB0037B924}" type="presOf" srcId="{34C208C2-49B4-4D83-9180-712A8B2EF1EA}" destId="{C266EFDC-0FFC-4DF2-B27D-7C98018166C7}" srcOrd="0" destOrd="0" presId="urn:microsoft.com/office/officeart/2005/8/layout/cycle6"/>
    <dgm:cxn modelId="{68BB2E24-8079-40FD-BBEC-9E27A225827C}" type="presOf" srcId="{D58574B5-97AE-4334-9CB2-9A7F9D6BEBCD}" destId="{276E9BAE-AB4B-4CB4-B59F-9A00BE25071A}" srcOrd="0" destOrd="0" presId="urn:microsoft.com/office/officeart/2005/8/layout/cycle6"/>
    <dgm:cxn modelId="{92D87083-FE9D-47CA-8B06-337D028510BE}" type="presOf" srcId="{D9893C81-5A32-4013-98E5-F301FC94C489}" destId="{5AABBCCE-8DC2-4E86-8136-405C6E24BD52}" srcOrd="0" destOrd="0" presId="urn:microsoft.com/office/officeart/2005/8/layout/cycle6"/>
    <dgm:cxn modelId="{B74E06A6-82F9-428C-A20D-E2A4832A7288}" type="presOf" srcId="{5C30248F-0B47-40A7-88FC-F3C6CAAAE878}" destId="{444198BF-EB0F-4247-9483-8DDD0AE49163}" srcOrd="0" destOrd="0" presId="urn:microsoft.com/office/officeart/2005/8/layout/cycle6"/>
    <dgm:cxn modelId="{BCF5C88E-4AA1-4FF7-8EA0-F331273688FF}" type="presOf" srcId="{DCF2BC55-BEE2-49BD-830A-5AA746787A13}" destId="{B4E53363-1F0F-489A-B96B-B740C0E2928C}" srcOrd="0" destOrd="0" presId="urn:microsoft.com/office/officeart/2005/8/layout/cycle6"/>
    <dgm:cxn modelId="{88F3809A-F2B3-4640-A640-B9774A5C66F1}" type="presOf" srcId="{7B4283AE-4BFD-4883-AA34-750AABA70A3F}" destId="{D53CBDA5-0499-4758-AEE0-F277C97A4FEB}" srcOrd="0" destOrd="0" presId="urn:microsoft.com/office/officeart/2005/8/layout/cycle6"/>
    <dgm:cxn modelId="{91AE1011-90B2-49C4-BEC5-051266F26DFF}" type="presParOf" srcId="{FE05289D-515B-472E-AE21-F5AE0FFBBED9}" destId="{D53CBDA5-0499-4758-AEE0-F277C97A4FEB}" srcOrd="0" destOrd="0" presId="urn:microsoft.com/office/officeart/2005/8/layout/cycle6"/>
    <dgm:cxn modelId="{B107B9C5-A850-4C2B-A83C-BD1394B3AEB3}" type="presParOf" srcId="{FE05289D-515B-472E-AE21-F5AE0FFBBED9}" destId="{050489A1-BD2A-4907-888E-F7471D12F763}" srcOrd="1" destOrd="0" presId="urn:microsoft.com/office/officeart/2005/8/layout/cycle6"/>
    <dgm:cxn modelId="{7455EE1B-3A76-4AA3-9CAA-6068EB8D8895}" type="presParOf" srcId="{FE05289D-515B-472E-AE21-F5AE0FFBBED9}" destId="{276E9BAE-AB4B-4CB4-B59F-9A00BE25071A}" srcOrd="2" destOrd="0" presId="urn:microsoft.com/office/officeart/2005/8/layout/cycle6"/>
    <dgm:cxn modelId="{4EB18975-ABD2-49EB-A73E-6D9AC59475A4}" type="presParOf" srcId="{FE05289D-515B-472E-AE21-F5AE0FFBBED9}" destId="{B4E53363-1F0F-489A-B96B-B740C0E2928C}" srcOrd="3" destOrd="0" presId="urn:microsoft.com/office/officeart/2005/8/layout/cycle6"/>
    <dgm:cxn modelId="{F6970ADF-9745-48FC-A638-4F3039BC5E7F}" type="presParOf" srcId="{FE05289D-515B-472E-AE21-F5AE0FFBBED9}" destId="{FA4CA2EF-6CA7-4AB7-96D5-ABC38A30BB5E}" srcOrd="4" destOrd="0" presId="urn:microsoft.com/office/officeart/2005/8/layout/cycle6"/>
    <dgm:cxn modelId="{6A943E32-EF7E-456F-814A-BB6206D6C308}" type="presParOf" srcId="{FE05289D-515B-472E-AE21-F5AE0FFBBED9}" destId="{C266EFDC-0FFC-4DF2-B27D-7C98018166C7}" srcOrd="5" destOrd="0" presId="urn:microsoft.com/office/officeart/2005/8/layout/cycle6"/>
    <dgm:cxn modelId="{43C52B09-3C75-4D2F-AF67-67FD24F3A107}" type="presParOf" srcId="{FE05289D-515B-472E-AE21-F5AE0FFBBED9}" destId="{5AABBCCE-8DC2-4E86-8136-405C6E24BD52}" srcOrd="6" destOrd="0" presId="urn:microsoft.com/office/officeart/2005/8/layout/cycle6"/>
    <dgm:cxn modelId="{2FBC0B45-964A-4404-A84C-4BBB8B5F4A7D}" type="presParOf" srcId="{FE05289D-515B-472E-AE21-F5AE0FFBBED9}" destId="{6014C9E7-8D70-4A0D-A930-681924A5F8A4}" srcOrd="7" destOrd="0" presId="urn:microsoft.com/office/officeart/2005/8/layout/cycle6"/>
    <dgm:cxn modelId="{558F3A9D-8005-4852-8268-5053E2DE32E1}" type="presParOf" srcId="{FE05289D-515B-472E-AE21-F5AE0FFBBED9}" destId="{444198BF-EB0F-4247-9483-8DDD0AE49163}" srcOrd="8"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4628CA8-54F2-4E7C-AADD-7A97119B7074}" type="doc">
      <dgm:prSet loTypeId="urn:microsoft.com/office/officeart/2008/layout/VerticalCurvedList" loCatId="list" qsTypeId="urn:microsoft.com/office/officeart/2005/8/quickstyle/3d1" qsCatId="3D" csTypeId="urn:microsoft.com/office/officeart/2005/8/colors/colorful2" csCatId="colorful" phldr="1"/>
      <dgm:spPr/>
      <dgm:t>
        <a:bodyPr/>
        <a:lstStyle/>
        <a:p>
          <a:endParaRPr lang="fr-FR"/>
        </a:p>
      </dgm:t>
    </dgm:pt>
    <dgm:pt modelId="{FEB375BC-B9B7-45F2-B876-5ACADAD8DF59}">
      <dgm:prSet phldrT="[Texte]"/>
      <dgm:spPr/>
      <dgm:t>
        <a:bodyPr/>
        <a:lstStyle/>
        <a:p>
          <a:pPr rtl="1"/>
          <a:r>
            <a:rPr lang="ar-DZ" b="1" dirty="0" smtClean="0"/>
            <a:t>نقص المهارات التقنية </a:t>
          </a:r>
          <a:r>
            <a:rPr lang="ar-DZ" b="1" dirty="0" err="1" smtClean="0"/>
            <a:t>للافراد</a:t>
          </a:r>
          <a:r>
            <a:rPr lang="ar-DZ" b="1" dirty="0" smtClean="0"/>
            <a:t> العاملين بالمنظمة</a:t>
          </a:r>
          <a:endParaRPr lang="fr-FR" b="1" dirty="0"/>
        </a:p>
      </dgm:t>
    </dgm:pt>
    <dgm:pt modelId="{EA4A16F9-552C-4BDD-8BF6-5DC426203512}" type="parTrans" cxnId="{6292B12C-5DBE-437B-A04D-103E9F59EC3F}">
      <dgm:prSet/>
      <dgm:spPr/>
      <dgm:t>
        <a:bodyPr/>
        <a:lstStyle/>
        <a:p>
          <a:pPr rtl="1"/>
          <a:endParaRPr lang="fr-FR" b="1"/>
        </a:p>
      </dgm:t>
    </dgm:pt>
    <dgm:pt modelId="{CDFC5CFD-97BE-440B-9779-5EAB787D8C4A}" type="sibTrans" cxnId="{6292B12C-5DBE-437B-A04D-103E9F59EC3F}">
      <dgm:prSet/>
      <dgm:spPr/>
      <dgm:t>
        <a:bodyPr/>
        <a:lstStyle/>
        <a:p>
          <a:pPr rtl="1"/>
          <a:endParaRPr lang="fr-FR" b="1"/>
        </a:p>
      </dgm:t>
    </dgm:pt>
    <dgm:pt modelId="{4CFF6CFC-06C9-48CD-B245-703EF08306F3}">
      <dgm:prSet phldrT="[Texte]"/>
      <dgm:spPr/>
      <dgm:t>
        <a:bodyPr/>
        <a:lstStyle/>
        <a:p>
          <a:pPr rtl="1"/>
          <a:r>
            <a:rPr lang="ar-DZ" b="1" dirty="0" smtClean="0"/>
            <a:t>الثقافة التنظيمية</a:t>
          </a:r>
          <a:endParaRPr lang="fr-FR" b="1" dirty="0"/>
        </a:p>
      </dgm:t>
    </dgm:pt>
    <dgm:pt modelId="{E47823ED-CC38-4B42-929F-7E0753A480D4}" type="parTrans" cxnId="{F05416FF-B135-426A-873E-6EBF4D5141E7}">
      <dgm:prSet/>
      <dgm:spPr/>
      <dgm:t>
        <a:bodyPr/>
        <a:lstStyle/>
        <a:p>
          <a:pPr rtl="1"/>
          <a:endParaRPr lang="fr-FR" b="1"/>
        </a:p>
      </dgm:t>
    </dgm:pt>
    <dgm:pt modelId="{987DA9E2-478B-4ABB-8E38-DF1C10AFF005}" type="sibTrans" cxnId="{F05416FF-B135-426A-873E-6EBF4D5141E7}">
      <dgm:prSet/>
      <dgm:spPr/>
      <dgm:t>
        <a:bodyPr/>
        <a:lstStyle/>
        <a:p>
          <a:pPr rtl="1"/>
          <a:endParaRPr lang="fr-FR" b="1"/>
        </a:p>
      </dgm:t>
    </dgm:pt>
    <dgm:pt modelId="{E07DC176-9868-4CB2-BD72-B7760FB8A5AE}">
      <dgm:prSet phldrT="[Texte]"/>
      <dgm:spPr/>
      <dgm:t>
        <a:bodyPr/>
        <a:lstStyle/>
        <a:p>
          <a:pPr rtl="1"/>
          <a:r>
            <a:rPr lang="ar-DZ" b="1" dirty="0" smtClean="0"/>
            <a:t>القوانين و التشريعات</a:t>
          </a:r>
        </a:p>
      </dgm:t>
    </dgm:pt>
    <dgm:pt modelId="{2F4CAE86-F5B0-4B5A-AF58-462AE8ECF328}" type="parTrans" cxnId="{B68D4F09-0C4C-485E-AAB1-88AD351905C1}">
      <dgm:prSet/>
      <dgm:spPr/>
      <dgm:t>
        <a:bodyPr/>
        <a:lstStyle/>
        <a:p>
          <a:pPr rtl="1"/>
          <a:endParaRPr lang="fr-FR" b="1"/>
        </a:p>
      </dgm:t>
    </dgm:pt>
    <dgm:pt modelId="{C6DA4030-E8C0-4CCF-9CCE-BF1C5E48E34B}" type="sibTrans" cxnId="{B68D4F09-0C4C-485E-AAB1-88AD351905C1}">
      <dgm:prSet/>
      <dgm:spPr/>
      <dgm:t>
        <a:bodyPr/>
        <a:lstStyle/>
        <a:p>
          <a:pPr rtl="1"/>
          <a:endParaRPr lang="fr-FR" b="1"/>
        </a:p>
      </dgm:t>
    </dgm:pt>
    <dgm:pt modelId="{3D8AF2C4-1FBC-44B5-A1E0-826F5F517A14}">
      <dgm:prSet phldrT="[Texte]"/>
      <dgm:spPr/>
      <dgm:t>
        <a:bodyPr/>
        <a:lstStyle/>
        <a:p>
          <a:pPr rtl="1"/>
          <a:r>
            <a:rPr lang="ar-DZ" b="1" dirty="0" smtClean="0"/>
            <a:t>التنسيق</a:t>
          </a:r>
        </a:p>
      </dgm:t>
    </dgm:pt>
    <dgm:pt modelId="{647F7CD8-482F-485E-8695-A0710D16BB17}" type="parTrans" cxnId="{272FA926-CB96-4F95-8FCD-08328B50C1F7}">
      <dgm:prSet/>
      <dgm:spPr/>
    </dgm:pt>
    <dgm:pt modelId="{BAC23454-5168-42E2-9C75-83ACBED03993}" type="sibTrans" cxnId="{272FA926-CB96-4F95-8FCD-08328B50C1F7}">
      <dgm:prSet/>
      <dgm:spPr/>
    </dgm:pt>
    <dgm:pt modelId="{98231E85-078B-4E01-831A-9BF20178AF32}">
      <dgm:prSet phldrT="[Texte]"/>
      <dgm:spPr/>
      <dgm:t>
        <a:bodyPr/>
        <a:lstStyle/>
        <a:p>
          <a:pPr rtl="1"/>
          <a:r>
            <a:rPr lang="ar-DZ" b="1" dirty="0" smtClean="0"/>
            <a:t>ضعف البنية التحتية</a:t>
          </a:r>
        </a:p>
      </dgm:t>
    </dgm:pt>
    <dgm:pt modelId="{134F480C-8C84-4981-8FC1-952FCE9B30E3}" type="parTrans" cxnId="{58352693-9ABC-41BD-AE68-E84DED5C16F4}">
      <dgm:prSet/>
      <dgm:spPr/>
    </dgm:pt>
    <dgm:pt modelId="{AAC6D081-2E99-4652-AAE3-816CB634E69C}" type="sibTrans" cxnId="{58352693-9ABC-41BD-AE68-E84DED5C16F4}">
      <dgm:prSet/>
      <dgm:spPr/>
    </dgm:pt>
    <dgm:pt modelId="{A135F5DB-146F-476A-A4BF-613D9C37D655}" type="pres">
      <dgm:prSet presAssocID="{D4628CA8-54F2-4E7C-AADD-7A97119B7074}" presName="Name0" presStyleCnt="0">
        <dgm:presLayoutVars>
          <dgm:chMax val="7"/>
          <dgm:chPref val="7"/>
          <dgm:dir/>
        </dgm:presLayoutVars>
      </dgm:prSet>
      <dgm:spPr/>
      <dgm:t>
        <a:bodyPr/>
        <a:lstStyle/>
        <a:p>
          <a:endParaRPr lang="fr-FR"/>
        </a:p>
      </dgm:t>
    </dgm:pt>
    <dgm:pt modelId="{EB4C55AE-495F-405B-B779-3777AB3FFFE7}" type="pres">
      <dgm:prSet presAssocID="{D4628CA8-54F2-4E7C-AADD-7A97119B7074}" presName="Name1" presStyleCnt="0"/>
      <dgm:spPr/>
    </dgm:pt>
    <dgm:pt modelId="{E0C940CA-03BD-4D0A-AC3C-53CAEE3592CD}" type="pres">
      <dgm:prSet presAssocID="{D4628CA8-54F2-4E7C-AADD-7A97119B7074}" presName="cycle" presStyleCnt="0"/>
      <dgm:spPr/>
    </dgm:pt>
    <dgm:pt modelId="{DA6DD3B9-98BB-4C04-9956-50762CD7D744}" type="pres">
      <dgm:prSet presAssocID="{D4628CA8-54F2-4E7C-AADD-7A97119B7074}" presName="srcNode" presStyleLbl="node1" presStyleIdx="0" presStyleCnt="5"/>
      <dgm:spPr/>
    </dgm:pt>
    <dgm:pt modelId="{C3CFFCF5-1A9B-4A22-B757-B3A3CE9D199B}" type="pres">
      <dgm:prSet presAssocID="{D4628CA8-54F2-4E7C-AADD-7A97119B7074}" presName="conn" presStyleLbl="parChTrans1D2" presStyleIdx="0" presStyleCnt="1"/>
      <dgm:spPr/>
      <dgm:t>
        <a:bodyPr/>
        <a:lstStyle/>
        <a:p>
          <a:endParaRPr lang="fr-FR"/>
        </a:p>
      </dgm:t>
    </dgm:pt>
    <dgm:pt modelId="{6182C4F6-169B-461B-B6A6-A2988F6B63C4}" type="pres">
      <dgm:prSet presAssocID="{D4628CA8-54F2-4E7C-AADD-7A97119B7074}" presName="extraNode" presStyleLbl="node1" presStyleIdx="0" presStyleCnt="5"/>
      <dgm:spPr/>
    </dgm:pt>
    <dgm:pt modelId="{50C5611F-8C7B-436E-9505-6B5981702E0F}" type="pres">
      <dgm:prSet presAssocID="{D4628CA8-54F2-4E7C-AADD-7A97119B7074}" presName="dstNode" presStyleLbl="node1" presStyleIdx="0" presStyleCnt="5"/>
      <dgm:spPr/>
    </dgm:pt>
    <dgm:pt modelId="{9936D65B-054F-4455-96D4-0B10929EAE7C}" type="pres">
      <dgm:prSet presAssocID="{FEB375BC-B9B7-45F2-B876-5ACADAD8DF59}" presName="text_1" presStyleLbl="node1" presStyleIdx="0" presStyleCnt="5">
        <dgm:presLayoutVars>
          <dgm:bulletEnabled val="1"/>
        </dgm:presLayoutVars>
      </dgm:prSet>
      <dgm:spPr/>
      <dgm:t>
        <a:bodyPr/>
        <a:lstStyle/>
        <a:p>
          <a:endParaRPr lang="fr-FR"/>
        </a:p>
      </dgm:t>
    </dgm:pt>
    <dgm:pt modelId="{B0EB7535-13E5-4B94-806F-5760EAB939FD}" type="pres">
      <dgm:prSet presAssocID="{FEB375BC-B9B7-45F2-B876-5ACADAD8DF59}" presName="accent_1" presStyleCnt="0"/>
      <dgm:spPr/>
    </dgm:pt>
    <dgm:pt modelId="{661D13F9-B4BB-45C5-8265-E4CD320613C0}" type="pres">
      <dgm:prSet presAssocID="{FEB375BC-B9B7-45F2-B876-5ACADAD8DF59}" presName="accentRepeatNode" presStyleLbl="solidFgAcc1" presStyleIdx="0" presStyleCnt="5"/>
      <dgm:spPr/>
    </dgm:pt>
    <dgm:pt modelId="{682FAF2F-D1EA-4E42-B034-4CBC26ACB0FD}" type="pres">
      <dgm:prSet presAssocID="{4CFF6CFC-06C9-48CD-B245-703EF08306F3}" presName="text_2" presStyleLbl="node1" presStyleIdx="1" presStyleCnt="5">
        <dgm:presLayoutVars>
          <dgm:bulletEnabled val="1"/>
        </dgm:presLayoutVars>
      </dgm:prSet>
      <dgm:spPr/>
      <dgm:t>
        <a:bodyPr/>
        <a:lstStyle/>
        <a:p>
          <a:endParaRPr lang="fr-FR"/>
        </a:p>
      </dgm:t>
    </dgm:pt>
    <dgm:pt modelId="{ACAC0CDF-F472-4616-98F5-A3DD932662BA}" type="pres">
      <dgm:prSet presAssocID="{4CFF6CFC-06C9-48CD-B245-703EF08306F3}" presName="accent_2" presStyleCnt="0"/>
      <dgm:spPr/>
    </dgm:pt>
    <dgm:pt modelId="{8DC34846-5C38-4718-A878-3D01B1E76E9E}" type="pres">
      <dgm:prSet presAssocID="{4CFF6CFC-06C9-48CD-B245-703EF08306F3}" presName="accentRepeatNode" presStyleLbl="solidFgAcc1" presStyleIdx="1" presStyleCnt="5"/>
      <dgm:spPr/>
    </dgm:pt>
    <dgm:pt modelId="{E89A9AD7-E449-4CA4-9D21-69E22DAE8005}" type="pres">
      <dgm:prSet presAssocID="{3D8AF2C4-1FBC-44B5-A1E0-826F5F517A14}" presName="text_3" presStyleLbl="node1" presStyleIdx="2" presStyleCnt="5">
        <dgm:presLayoutVars>
          <dgm:bulletEnabled val="1"/>
        </dgm:presLayoutVars>
      </dgm:prSet>
      <dgm:spPr/>
      <dgm:t>
        <a:bodyPr/>
        <a:lstStyle/>
        <a:p>
          <a:endParaRPr lang="fr-FR"/>
        </a:p>
      </dgm:t>
    </dgm:pt>
    <dgm:pt modelId="{3D20F368-0045-479F-B03F-9ECC5535224A}" type="pres">
      <dgm:prSet presAssocID="{3D8AF2C4-1FBC-44B5-A1E0-826F5F517A14}" presName="accent_3" presStyleCnt="0"/>
      <dgm:spPr/>
    </dgm:pt>
    <dgm:pt modelId="{25EA740F-9A7A-46D1-BDDB-175FE3860D7E}" type="pres">
      <dgm:prSet presAssocID="{3D8AF2C4-1FBC-44B5-A1E0-826F5F517A14}" presName="accentRepeatNode" presStyleLbl="solidFgAcc1" presStyleIdx="2" presStyleCnt="5"/>
      <dgm:spPr/>
    </dgm:pt>
    <dgm:pt modelId="{86C155B3-D675-4A38-BAA4-0105866F7774}" type="pres">
      <dgm:prSet presAssocID="{98231E85-078B-4E01-831A-9BF20178AF32}" presName="text_4" presStyleLbl="node1" presStyleIdx="3" presStyleCnt="5">
        <dgm:presLayoutVars>
          <dgm:bulletEnabled val="1"/>
        </dgm:presLayoutVars>
      </dgm:prSet>
      <dgm:spPr/>
      <dgm:t>
        <a:bodyPr/>
        <a:lstStyle/>
        <a:p>
          <a:endParaRPr lang="fr-FR"/>
        </a:p>
      </dgm:t>
    </dgm:pt>
    <dgm:pt modelId="{BC3984B7-7309-4377-B9B8-0B01ADACEA2A}" type="pres">
      <dgm:prSet presAssocID="{98231E85-078B-4E01-831A-9BF20178AF32}" presName="accent_4" presStyleCnt="0"/>
      <dgm:spPr/>
    </dgm:pt>
    <dgm:pt modelId="{625B6159-3A25-4C0B-91F4-D3BA9DEDE26F}" type="pres">
      <dgm:prSet presAssocID="{98231E85-078B-4E01-831A-9BF20178AF32}" presName="accentRepeatNode" presStyleLbl="solidFgAcc1" presStyleIdx="3" presStyleCnt="5"/>
      <dgm:spPr/>
    </dgm:pt>
    <dgm:pt modelId="{3DA92E9F-EFB2-4CE6-BA00-C1837DD4609C}" type="pres">
      <dgm:prSet presAssocID="{E07DC176-9868-4CB2-BD72-B7760FB8A5AE}" presName="text_5" presStyleLbl="node1" presStyleIdx="4" presStyleCnt="5">
        <dgm:presLayoutVars>
          <dgm:bulletEnabled val="1"/>
        </dgm:presLayoutVars>
      </dgm:prSet>
      <dgm:spPr/>
      <dgm:t>
        <a:bodyPr/>
        <a:lstStyle/>
        <a:p>
          <a:endParaRPr lang="fr-FR"/>
        </a:p>
      </dgm:t>
    </dgm:pt>
    <dgm:pt modelId="{BCE3B201-7C26-475A-B8CE-6C2DAC393F02}" type="pres">
      <dgm:prSet presAssocID="{E07DC176-9868-4CB2-BD72-B7760FB8A5AE}" presName="accent_5" presStyleCnt="0"/>
      <dgm:spPr/>
    </dgm:pt>
    <dgm:pt modelId="{6751F579-CBE3-4BBF-99EE-359A8E4B17F3}" type="pres">
      <dgm:prSet presAssocID="{E07DC176-9868-4CB2-BD72-B7760FB8A5AE}" presName="accentRepeatNode" presStyleLbl="solidFgAcc1" presStyleIdx="4" presStyleCnt="5"/>
      <dgm:spPr/>
    </dgm:pt>
  </dgm:ptLst>
  <dgm:cxnLst>
    <dgm:cxn modelId="{F05416FF-B135-426A-873E-6EBF4D5141E7}" srcId="{D4628CA8-54F2-4E7C-AADD-7A97119B7074}" destId="{4CFF6CFC-06C9-48CD-B245-703EF08306F3}" srcOrd="1" destOrd="0" parTransId="{E47823ED-CC38-4B42-929F-7E0753A480D4}" sibTransId="{987DA9E2-478B-4ABB-8E38-DF1C10AFF005}"/>
    <dgm:cxn modelId="{18ED0AAD-D4AF-4581-9816-46526BB1C442}" type="presOf" srcId="{3D8AF2C4-1FBC-44B5-A1E0-826F5F517A14}" destId="{E89A9AD7-E449-4CA4-9D21-69E22DAE8005}" srcOrd="0" destOrd="0" presId="urn:microsoft.com/office/officeart/2008/layout/VerticalCurvedList"/>
    <dgm:cxn modelId="{272FA926-CB96-4F95-8FCD-08328B50C1F7}" srcId="{D4628CA8-54F2-4E7C-AADD-7A97119B7074}" destId="{3D8AF2C4-1FBC-44B5-A1E0-826F5F517A14}" srcOrd="2" destOrd="0" parTransId="{647F7CD8-482F-485E-8695-A0710D16BB17}" sibTransId="{BAC23454-5168-42E2-9C75-83ACBED03993}"/>
    <dgm:cxn modelId="{77533E69-F9D7-4EB1-BFB0-8F149B6C4262}" type="presOf" srcId="{98231E85-078B-4E01-831A-9BF20178AF32}" destId="{86C155B3-D675-4A38-BAA4-0105866F7774}" srcOrd="0" destOrd="0" presId="urn:microsoft.com/office/officeart/2008/layout/VerticalCurvedList"/>
    <dgm:cxn modelId="{6292B12C-5DBE-437B-A04D-103E9F59EC3F}" srcId="{D4628CA8-54F2-4E7C-AADD-7A97119B7074}" destId="{FEB375BC-B9B7-45F2-B876-5ACADAD8DF59}" srcOrd="0" destOrd="0" parTransId="{EA4A16F9-552C-4BDD-8BF6-5DC426203512}" sibTransId="{CDFC5CFD-97BE-440B-9779-5EAB787D8C4A}"/>
    <dgm:cxn modelId="{58352693-9ABC-41BD-AE68-E84DED5C16F4}" srcId="{D4628CA8-54F2-4E7C-AADD-7A97119B7074}" destId="{98231E85-078B-4E01-831A-9BF20178AF32}" srcOrd="3" destOrd="0" parTransId="{134F480C-8C84-4981-8FC1-952FCE9B30E3}" sibTransId="{AAC6D081-2E99-4652-AAE3-816CB634E69C}"/>
    <dgm:cxn modelId="{F7B91228-88C4-437F-A0AC-61780913B4BD}" type="presOf" srcId="{4CFF6CFC-06C9-48CD-B245-703EF08306F3}" destId="{682FAF2F-D1EA-4E42-B034-4CBC26ACB0FD}" srcOrd="0" destOrd="0" presId="urn:microsoft.com/office/officeart/2008/layout/VerticalCurvedList"/>
    <dgm:cxn modelId="{D8B9550E-61B7-489B-9824-186932832F8E}" type="presOf" srcId="{E07DC176-9868-4CB2-BD72-B7760FB8A5AE}" destId="{3DA92E9F-EFB2-4CE6-BA00-C1837DD4609C}" srcOrd="0" destOrd="0" presId="urn:microsoft.com/office/officeart/2008/layout/VerticalCurvedList"/>
    <dgm:cxn modelId="{9EEC5E3A-1B34-433E-A46A-4691E1AFD398}" type="presOf" srcId="{D4628CA8-54F2-4E7C-AADD-7A97119B7074}" destId="{A135F5DB-146F-476A-A4BF-613D9C37D655}" srcOrd="0" destOrd="0" presId="urn:microsoft.com/office/officeart/2008/layout/VerticalCurvedList"/>
    <dgm:cxn modelId="{B517C364-649A-4302-9475-FE4C8816899B}" type="presOf" srcId="{CDFC5CFD-97BE-440B-9779-5EAB787D8C4A}" destId="{C3CFFCF5-1A9B-4A22-B757-B3A3CE9D199B}" srcOrd="0" destOrd="0" presId="urn:microsoft.com/office/officeart/2008/layout/VerticalCurvedList"/>
    <dgm:cxn modelId="{B68D4F09-0C4C-485E-AAB1-88AD351905C1}" srcId="{D4628CA8-54F2-4E7C-AADD-7A97119B7074}" destId="{E07DC176-9868-4CB2-BD72-B7760FB8A5AE}" srcOrd="4" destOrd="0" parTransId="{2F4CAE86-F5B0-4B5A-AF58-462AE8ECF328}" sibTransId="{C6DA4030-E8C0-4CCF-9CCE-BF1C5E48E34B}"/>
    <dgm:cxn modelId="{998CD488-9C43-44CC-B79F-0682BF1B7D68}" type="presOf" srcId="{FEB375BC-B9B7-45F2-B876-5ACADAD8DF59}" destId="{9936D65B-054F-4455-96D4-0B10929EAE7C}" srcOrd="0" destOrd="0" presId="urn:microsoft.com/office/officeart/2008/layout/VerticalCurvedList"/>
    <dgm:cxn modelId="{2C4EAD33-5CF3-4513-AE02-0CAE2EFE61BA}" type="presParOf" srcId="{A135F5DB-146F-476A-A4BF-613D9C37D655}" destId="{EB4C55AE-495F-405B-B779-3777AB3FFFE7}" srcOrd="0" destOrd="0" presId="urn:microsoft.com/office/officeart/2008/layout/VerticalCurvedList"/>
    <dgm:cxn modelId="{FC190F9A-125C-43F1-8128-2632F0F18164}" type="presParOf" srcId="{EB4C55AE-495F-405B-B779-3777AB3FFFE7}" destId="{E0C940CA-03BD-4D0A-AC3C-53CAEE3592CD}" srcOrd="0" destOrd="0" presId="urn:microsoft.com/office/officeart/2008/layout/VerticalCurvedList"/>
    <dgm:cxn modelId="{84920952-F35C-40F8-8313-FEC01135055B}" type="presParOf" srcId="{E0C940CA-03BD-4D0A-AC3C-53CAEE3592CD}" destId="{DA6DD3B9-98BB-4C04-9956-50762CD7D744}" srcOrd="0" destOrd="0" presId="urn:microsoft.com/office/officeart/2008/layout/VerticalCurvedList"/>
    <dgm:cxn modelId="{B4B0A034-047E-476D-8519-FD600D1B902A}" type="presParOf" srcId="{E0C940CA-03BD-4D0A-AC3C-53CAEE3592CD}" destId="{C3CFFCF5-1A9B-4A22-B757-B3A3CE9D199B}" srcOrd="1" destOrd="0" presId="urn:microsoft.com/office/officeart/2008/layout/VerticalCurvedList"/>
    <dgm:cxn modelId="{2E638CFC-BE17-474B-9811-5B9D6D4E36F7}" type="presParOf" srcId="{E0C940CA-03BD-4D0A-AC3C-53CAEE3592CD}" destId="{6182C4F6-169B-461B-B6A6-A2988F6B63C4}" srcOrd="2" destOrd="0" presId="urn:microsoft.com/office/officeart/2008/layout/VerticalCurvedList"/>
    <dgm:cxn modelId="{05242CA7-62D8-4227-8547-82224EB64176}" type="presParOf" srcId="{E0C940CA-03BD-4D0A-AC3C-53CAEE3592CD}" destId="{50C5611F-8C7B-436E-9505-6B5981702E0F}" srcOrd="3" destOrd="0" presId="urn:microsoft.com/office/officeart/2008/layout/VerticalCurvedList"/>
    <dgm:cxn modelId="{7DE53022-C67A-4077-B2E9-9ADA03E86E27}" type="presParOf" srcId="{EB4C55AE-495F-405B-B779-3777AB3FFFE7}" destId="{9936D65B-054F-4455-96D4-0B10929EAE7C}" srcOrd="1" destOrd="0" presId="urn:microsoft.com/office/officeart/2008/layout/VerticalCurvedList"/>
    <dgm:cxn modelId="{1FD07B2E-16F9-4EDB-8196-3C869B59E796}" type="presParOf" srcId="{EB4C55AE-495F-405B-B779-3777AB3FFFE7}" destId="{B0EB7535-13E5-4B94-806F-5760EAB939FD}" srcOrd="2" destOrd="0" presId="urn:microsoft.com/office/officeart/2008/layout/VerticalCurvedList"/>
    <dgm:cxn modelId="{4DAC255E-EEC4-4600-B34B-1DEE3AE1328B}" type="presParOf" srcId="{B0EB7535-13E5-4B94-806F-5760EAB939FD}" destId="{661D13F9-B4BB-45C5-8265-E4CD320613C0}" srcOrd="0" destOrd="0" presId="urn:microsoft.com/office/officeart/2008/layout/VerticalCurvedList"/>
    <dgm:cxn modelId="{0CF5B6D9-5FA3-40F1-BAE4-47D862F4E347}" type="presParOf" srcId="{EB4C55AE-495F-405B-B779-3777AB3FFFE7}" destId="{682FAF2F-D1EA-4E42-B034-4CBC26ACB0FD}" srcOrd="3" destOrd="0" presId="urn:microsoft.com/office/officeart/2008/layout/VerticalCurvedList"/>
    <dgm:cxn modelId="{E46BE9BF-F325-4610-9619-77C3E8260689}" type="presParOf" srcId="{EB4C55AE-495F-405B-B779-3777AB3FFFE7}" destId="{ACAC0CDF-F472-4616-98F5-A3DD932662BA}" srcOrd="4" destOrd="0" presId="urn:microsoft.com/office/officeart/2008/layout/VerticalCurvedList"/>
    <dgm:cxn modelId="{9B4F37C6-FC88-4A0B-83B3-FAD67B4BD127}" type="presParOf" srcId="{ACAC0CDF-F472-4616-98F5-A3DD932662BA}" destId="{8DC34846-5C38-4718-A878-3D01B1E76E9E}" srcOrd="0" destOrd="0" presId="urn:microsoft.com/office/officeart/2008/layout/VerticalCurvedList"/>
    <dgm:cxn modelId="{928FA89C-97CE-4E7B-9509-2910D9CC20D2}" type="presParOf" srcId="{EB4C55AE-495F-405B-B779-3777AB3FFFE7}" destId="{E89A9AD7-E449-4CA4-9D21-69E22DAE8005}" srcOrd="5" destOrd="0" presId="urn:microsoft.com/office/officeart/2008/layout/VerticalCurvedList"/>
    <dgm:cxn modelId="{BB019EB2-5E79-4A2A-A0E4-F849DC0D019B}" type="presParOf" srcId="{EB4C55AE-495F-405B-B779-3777AB3FFFE7}" destId="{3D20F368-0045-479F-B03F-9ECC5535224A}" srcOrd="6" destOrd="0" presId="urn:microsoft.com/office/officeart/2008/layout/VerticalCurvedList"/>
    <dgm:cxn modelId="{5C9A0E66-3D00-43CD-99C1-B0C5B965542B}" type="presParOf" srcId="{3D20F368-0045-479F-B03F-9ECC5535224A}" destId="{25EA740F-9A7A-46D1-BDDB-175FE3860D7E}" srcOrd="0" destOrd="0" presId="urn:microsoft.com/office/officeart/2008/layout/VerticalCurvedList"/>
    <dgm:cxn modelId="{0473C1EF-A43E-4D76-822F-83924C2C6F9A}" type="presParOf" srcId="{EB4C55AE-495F-405B-B779-3777AB3FFFE7}" destId="{86C155B3-D675-4A38-BAA4-0105866F7774}" srcOrd="7" destOrd="0" presId="urn:microsoft.com/office/officeart/2008/layout/VerticalCurvedList"/>
    <dgm:cxn modelId="{BDCB0D60-A0BD-45A6-84A2-D0BDFDB0CE74}" type="presParOf" srcId="{EB4C55AE-495F-405B-B779-3777AB3FFFE7}" destId="{BC3984B7-7309-4377-B9B8-0B01ADACEA2A}" srcOrd="8" destOrd="0" presId="urn:microsoft.com/office/officeart/2008/layout/VerticalCurvedList"/>
    <dgm:cxn modelId="{2DC11CAA-D990-4CFF-8809-45393C475108}" type="presParOf" srcId="{BC3984B7-7309-4377-B9B8-0B01ADACEA2A}" destId="{625B6159-3A25-4C0B-91F4-D3BA9DEDE26F}" srcOrd="0" destOrd="0" presId="urn:microsoft.com/office/officeart/2008/layout/VerticalCurvedList"/>
    <dgm:cxn modelId="{314217F7-323A-4BE5-8754-B67C94C7AE4B}" type="presParOf" srcId="{EB4C55AE-495F-405B-B779-3777AB3FFFE7}" destId="{3DA92E9F-EFB2-4CE6-BA00-C1837DD4609C}" srcOrd="9" destOrd="0" presId="urn:microsoft.com/office/officeart/2008/layout/VerticalCurvedList"/>
    <dgm:cxn modelId="{5A0E7BB7-DB0E-47E6-843B-C94C321B6EE4}" type="presParOf" srcId="{EB4C55AE-495F-405B-B779-3777AB3FFFE7}" destId="{BCE3B201-7C26-475A-B8CE-6C2DAC393F02}" srcOrd="10" destOrd="0" presId="urn:microsoft.com/office/officeart/2008/layout/VerticalCurvedList"/>
    <dgm:cxn modelId="{0749E7A1-F83B-4AC6-AFC9-00D9D4FB03EF}" type="presParOf" srcId="{BCE3B201-7C26-475A-B8CE-6C2DAC393F02}" destId="{6751F579-CBE3-4BBF-99EE-359A8E4B17F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6922FD8-2F75-4F73-9EC5-9BDE76B1075C}" type="doc">
      <dgm:prSet loTypeId="urn:microsoft.com/office/officeart/2005/8/layout/process5" loCatId="process" qsTypeId="urn:microsoft.com/office/officeart/2005/8/quickstyle/3d1" qsCatId="3D" csTypeId="urn:microsoft.com/office/officeart/2005/8/colors/accent2_4" csCatId="accent2" phldr="1"/>
      <dgm:spPr/>
      <dgm:t>
        <a:bodyPr/>
        <a:lstStyle/>
        <a:p>
          <a:endParaRPr lang="fr-FR"/>
        </a:p>
      </dgm:t>
    </dgm:pt>
    <dgm:pt modelId="{E3161D30-506D-4E57-B8CB-8467D040A7C0}">
      <dgm:prSet phldrT="[Texte]"/>
      <dgm:spPr/>
      <dgm:t>
        <a:bodyPr/>
        <a:lstStyle/>
        <a:p>
          <a:r>
            <a:rPr lang="ar-DZ" dirty="0" smtClean="0"/>
            <a:t>التشغيل </a:t>
          </a:r>
          <a:r>
            <a:rPr lang="ar-DZ" dirty="0" err="1" smtClean="0"/>
            <a:t>السحابي</a:t>
          </a:r>
          <a:endParaRPr lang="fr-FR" dirty="0"/>
        </a:p>
      </dgm:t>
    </dgm:pt>
    <dgm:pt modelId="{43A6287B-E25A-4CAF-8BD9-BDBB479C6006}" type="parTrans" cxnId="{81A1672A-FBDB-4D4C-A477-8FFC1CAE5FE1}">
      <dgm:prSet/>
      <dgm:spPr/>
      <dgm:t>
        <a:bodyPr/>
        <a:lstStyle/>
        <a:p>
          <a:endParaRPr lang="fr-FR"/>
        </a:p>
      </dgm:t>
    </dgm:pt>
    <dgm:pt modelId="{42CC9456-E7BE-4F7B-BA8D-E90C7535B3FC}" type="sibTrans" cxnId="{81A1672A-FBDB-4D4C-A477-8FFC1CAE5FE1}">
      <dgm:prSet/>
      <dgm:spPr/>
      <dgm:t>
        <a:bodyPr/>
        <a:lstStyle/>
        <a:p>
          <a:endParaRPr lang="fr-FR"/>
        </a:p>
      </dgm:t>
    </dgm:pt>
    <dgm:pt modelId="{89A07BDE-2710-4A69-A726-91A49999A2F7}">
      <dgm:prSet phldrT="[Texte]"/>
      <dgm:spPr/>
      <dgm:t>
        <a:bodyPr/>
        <a:lstStyle/>
        <a:p>
          <a:r>
            <a:rPr lang="ar-DZ" dirty="0" smtClean="0"/>
            <a:t>البيانات الضخمة و التحليلات</a:t>
          </a:r>
          <a:endParaRPr lang="fr-FR" dirty="0"/>
        </a:p>
      </dgm:t>
    </dgm:pt>
    <dgm:pt modelId="{D3E369C5-85EB-464D-80FA-D3F71B1CD078}" type="parTrans" cxnId="{0EFBF8A4-9C75-40D1-9919-1957D414C565}">
      <dgm:prSet/>
      <dgm:spPr/>
      <dgm:t>
        <a:bodyPr/>
        <a:lstStyle/>
        <a:p>
          <a:endParaRPr lang="fr-FR"/>
        </a:p>
      </dgm:t>
    </dgm:pt>
    <dgm:pt modelId="{65B8C041-9AA2-40DC-8899-3FE92F69AA9E}" type="sibTrans" cxnId="{0EFBF8A4-9C75-40D1-9919-1957D414C565}">
      <dgm:prSet/>
      <dgm:spPr/>
      <dgm:t>
        <a:bodyPr/>
        <a:lstStyle/>
        <a:p>
          <a:endParaRPr lang="fr-FR"/>
        </a:p>
      </dgm:t>
    </dgm:pt>
    <dgm:pt modelId="{929E3AF6-1D4D-4B9E-A26D-814D1C901470}">
      <dgm:prSet phldrT="[Texte]"/>
      <dgm:spPr/>
      <dgm:t>
        <a:bodyPr/>
        <a:lstStyle/>
        <a:p>
          <a:r>
            <a:rPr lang="ar-DZ" dirty="0" smtClean="0"/>
            <a:t>التسويق الرقمي</a:t>
          </a:r>
          <a:endParaRPr lang="fr-FR" dirty="0"/>
        </a:p>
      </dgm:t>
    </dgm:pt>
    <dgm:pt modelId="{BE9D8E4D-BF30-4E8B-B7D7-C2FC3F98A5E7}" type="parTrans" cxnId="{62740D13-3659-4856-B5F5-89F6D19F2524}">
      <dgm:prSet/>
      <dgm:spPr/>
      <dgm:t>
        <a:bodyPr/>
        <a:lstStyle/>
        <a:p>
          <a:endParaRPr lang="fr-FR"/>
        </a:p>
      </dgm:t>
    </dgm:pt>
    <dgm:pt modelId="{E1020233-F401-429E-96B2-4229430D1689}" type="sibTrans" cxnId="{62740D13-3659-4856-B5F5-89F6D19F2524}">
      <dgm:prSet/>
      <dgm:spPr/>
      <dgm:t>
        <a:bodyPr/>
        <a:lstStyle/>
        <a:p>
          <a:endParaRPr lang="fr-FR"/>
        </a:p>
      </dgm:t>
    </dgm:pt>
    <dgm:pt modelId="{8E06DEC3-2296-4870-BAF5-E1DDC6BE15F3}">
      <dgm:prSet phldrT="[Texte]"/>
      <dgm:spPr/>
      <dgm:t>
        <a:bodyPr/>
        <a:lstStyle/>
        <a:p>
          <a:r>
            <a:rPr lang="ar-DZ" dirty="0" err="1" smtClean="0"/>
            <a:t>الأتمتة</a:t>
          </a:r>
          <a:endParaRPr lang="fr-FR" dirty="0"/>
        </a:p>
      </dgm:t>
    </dgm:pt>
    <dgm:pt modelId="{2A626730-7D1E-47FE-9ADA-F3466FA1F543}" type="parTrans" cxnId="{4C287E90-233D-40C5-AFD7-44FB9FF0B4D4}">
      <dgm:prSet/>
      <dgm:spPr/>
      <dgm:t>
        <a:bodyPr/>
        <a:lstStyle/>
        <a:p>
          <a:endParaRPr lang="fr-FR"/>
        </a:p>
      </dgm:t>
    </dgm:pt>
    <dgm:pt modelId="{E0A31683-53BE-4A78-BBA7-26B311EAB314}" type="sibTrans" cxnId="{4C287E90-233D-40C5-AFD7-44FB9FF0B4D4}">
      <dgm:prSet/>
      <dgm:spPr/>
      <dgm:t>
        <a:bodyPr/>
        <a:lstStyle/>
        <a:p>
          <a:endParaRPr lang="fr-FR"/>
        </a:p>
      </dgm:t>
    </dgm:pt>
    <dgm:pt modelId="{C35809D8-07DC-4F0A-9914-8FB797657F8D}">
      <dgm:prSet phldrT="[Texte]"/>
      <dgm:spPr/>
      <dgm:t>
        <a:bodyPr/>
        <a:lstStyle/>
        <a:p>
          <a:r>
            <a:rPr lang="ar-DZ" dirty="0" smtClean="0"/>
            <a:t>الأمن </a:t>
          </a:r>
          <a:r>
            <a:rPr lang="ar-DZ" dirty="0" err="1" smtClean="0"/>
            <a:t>السيبيراني</a:t>
          </a:r>
          <a:endParaRPr lang="fr-FR" dirty="0"/>
        </a:p>
      </dgm:t>
    </dgm:pt>
    <dgm:pt modelId="{EC5BB438-809E-4A2A-828C-C6531C2F1D85}" type="parTrans" cxnId="{4A11CBC8-B1D7-41D5-9365-A39F3A7361D0}">
      <dgm:prSet/>
      <dgm:spPr/>
      <dgm:t>
        <a:bodyPr/>
        <a:lstStyle/>
        <a:p>
          <a:endParaRPr lang="fr-FR"/>
        </a:p>
      </dgm:t>
    </dgm:pt>
    <dgm:pt modelId="{D4D57702-3267-4E87-98F7-5839D98D41AE}" type="sibTrans" cxnId="{4A11CBC8-B1D7-41D5-9365-A39F3A7361D0}">
      <dgm:prSet/>
      <dgm:spPr/>
      <dgm:t>
        <a:bodyPr/>
        <a:lstStyle/>
        <a:p>
          <a:endParaRPr lang="fr-FR"/>
        </a:p>
      </dgm:t>
    </dgm:pt>
    <dgm:pt modelId="{3327D853-3DDF-412C-94B6-8C1461512614}">
      <dgm:prSet phldrT="[Texte]"/>
      <dgm:spPr/>
      <dgm:t>
        <a:bodyPr/>
        <a:lstStyle/>
        <a:p>
          <a:r>
            <a:rPr lang="ar-DZ" dirty="0" smtClean="0"/>
            <a:t>الذكاء الاصطناعي </a:t>
          </a:r>
          <a:endParaRPr lang="fr-FR" dirty="0"/>
        </a:p>
      </dgm:t>
    </dgm:pt>
    <dgm:pt modelId="{16C62051-77EF-411C-BCA4-766A55C86B0A}" type="parTrans" cxnId="{A37C4D93-E883-4FCD-A1DB-DB241E7311E8}">
      <dgm:prSet/>
      <dgm:spPr/>
      <dgm:t>
        <a:bodyPr/>
        <a:lstStyle/>
        <a:p>
          <a:endParaRPr lang="fr-FR"/>
        </a:p>
      </dgm:t>
    </dgm:pt>
    <dgm:pt modelId="{87FF2ACE-E3C9-4428-9021-D01340E8E7FE}" type="sibTrans" cxnId="{A37C4D93-E883-4FCD-A1DB-DB241E7311E8}">
      <dgm:prSet/>
      <dgm:spPr/>
      <dgm:t>
        <a:bodyPr/>
        <a:lstStyle/>
        <a:p>
          <a:endParaRPr lang="fr-FR"/>
        </a:p>
      </dgm:t>
    </dgm:pt>
    <dgm:pt modelId="{770DA1E6-A941-42E9-A585-F449517BF9B7}">
      <dgm:prSet phldrT="[Texte]"/>
      <dgm:spPr/>
      <dgm:t>
        <a:bodyPr/>
        <a:lstStyle/>
        <a:p>
          <a:r>
            <a:rPr lang="ar-DZ" dirty="0" smtClean="0"/>
            <a:t>التجارة الالكترونية</a:t>
          </a:r>
          <a:endParaRPr lang="fr-FR" dirty="0"/>
        </a:p>
      </dgm:t>
    </dgm:pt>
    <dgm:pt modelId="{84351FE1-EF5D-45FF-8A36-626545A9F5BC}" type="parTrans" cxnId="{AAC02AAC-FB7D-4C16-8DC0-02466D7BA60F}">
      <dgm:prSet/>
      <dgm:spPr/>
      <dgm:t>
        <a:bodyPr/>
        <a:lstStyle/>
        <a:p>
          <a:endParaRPr lang="fr-FR"/>
        </a:p>
      </dgm:t>
    </dgm:pt>
    <dgm:pt modelId="{61C41B59-98A2-4F3D-83A6-65B3BB50851C}" type="sibTrans" cxnId="{AAC02AAC-FB7D-4C16-8DC0-02466D7BA60F}">
      <dgm:prSet/>
      <dgm:spPr/>
      <dgm:t>
        <a:bodyPr/>
        <a:lstStyle/>
        <a:p>
          <a:endParaRPr lang="fr-FR"/>
        </a:p>
      </dgm:t>
    </dgm:pt>
    <dgm:pt modelId="{5E3BD223-2A26-4C91-B3D8-40A4E0CB4CA2}" type="pres">
      <dgm:prSet presAssocID="{46922FD8-2F75-4F73-9EC5-9BDE76B1075C}" presName="diagram" presStyleCnt="0">
        <dgm:presLayoutVars>
          <dgm:dir/>
          <dgm:resizeHandles val="exact"/>
        </dgm:presLayoutVars>
      </dgm:prSet>
      <dgm:spPr/>
      <dgm:t>
        <a:bodyPr/>
        <a:lstStyle/>
        <a:p>
          <a:endParaRPr lang="fr-FR"/>
        </a:p>
      </dgm:t>
    </dgm:pt>
    <dgm:pt modelId="{39B6B1BA-3B66-47BF-9E5E-79E055E6F1F4}" type="pres">
      <dgm:prSet presAssocID="{E3161D30-506D-4E57-B8CB-8467D040A7C0}" presName="node" presStyleLbl="node1" presStyleIdx="0" presStyleCnt="7">
        <dgm:presLayoutVars>
          <dgm:bulletEnabled val="1"/>
        </dgm:presLayoutVars>
      </dgm:prSet>
      <dgm:spPr/>
      <dgm:t>
        <a:bodyPr/>
        <a:lstStyle/>
        <a:p>
          <a:endParaRPr lang="fr-FR"/>
        </a:p>
      </dgm:t>
    </dgm:pt>
    <dgm:pt modelId="{FBBEFC43-2B9E-4A80-B2EE-02AE0F63AE52}" type="pres">
      <dgm:prSet presAssocID="{42CC9456-E7BE-4F7B-BA8D-E90C7535B3FC}" presName="sibTrans" presStyleLbl="sibTrans2D1" presStyleIdx="0" presStyleCnt="6"/>
      <dgm:spPr/>
      <dgm:t>
        <a:bodyPr/>
        <a:lstStyle/>
        <a:p>
          <a:endParaRPr lang="fr-FR"/>
        </a:p>
      </dgm:t>
    </dgm:pt>
    <dgm:pt modelId="{6538F31B-AFDB-4622-99EB-43740BAE5535}" type="pres">
      <dgm:prSet presAssocID="{42CC9456-E7BE-4F7B-BA8D-E90C7535B3FC}" presName="connectorText" presStyleLbl="sibTrans2D1" presStyleIdx="0" presStyleCnt="6"/>
      <dgm:spPr/>
      <dgm:t>
        <a:bodyPr/>
        <a:lstStyle/>
        <a:p>
          <a:endParaRPr lang="fr-FR"/>
        </a:p>
      </dgm:t>
    </dgm:pt>
    <dgm:pt modelId="{ACACA15F-A606-4AE4-A3CE-7DE1A9C1503C}" type="pres">
      <dgm:prSet presAssocID="{89A07BDE-2710-4A69-A726-91A49999A2F7}" presName="node" presStyleLbl="node1" presStyleIdx="1" presStyleCnt="7">
        <dgm:presLayoutVars>
          <dgm:bulletEnabled val="1"/>
        </dgm:presLayoutVars>
      </dgm:prSet>
      <dgm:spPr/>
      <dgm:t>
        <a:bodyPr/>
        <a:lstStyle/>
        <a:p>
          <a:endParaRPr lang="fr-FR"/>
        </a:p>
      </dgm:t>
    </dgm:pt>
    <dgm:pt modelId="{C5013E65-E395-414C-A63A-6D2896E62061}" type="pres">
      <dgm:prSet presAssocID="{65B8C041-9AA2-40DC-8899-3FE92F69AA9E}" presName="sibTrans" presStyleLbl="sibTrans2D1" presStyleIdx="1" presStyleCnt="6"/>
      <dgm:spPr/>
      <dgm:t>
        <a:bodyPr/>
        <a:lstStyle/>
        <a:p>
          <a:endParaRPr lang="fr-FR"/>
        </a:p>
      </dgm:t>
    </dgm:pt>
    <dgm:pt modelId="{23EF678C-85AC-43BD-952F-EB9C3FC0ED01}" type="pres">
      <dgm:prSet presAssocID="{65B8C041-9AA2-40DC-8899-3FE92F69AA9E}" presName="connectorText" presStyleLbl="sibTrans2D1" presStyleIdx="1" presStyleCnt="6"/>
      <dgm:spPr/>
      <dgm:t>
        <a:bodyPr/>
        <a:lstStyle/>
        <a:p>
          <a:endParaRPr lang="fr-FR"/>
        </a:p>
      </dgm:t>
    </dgm:pt>
    <dgm:pt modelId="{6A075A22-73D6-4EB7-9DD9-AD05C96D2916}" type="pres">
      <dgm:prSet presAssocID="{929E3AF6-1D4D-4B9E-A26D-814D1C901470}" presName="node" presStyleLbl="node1" presStyleIdx="2" presStyleCnt="7">
        <dgm:presLayoutVars>
          <dgm:bulletEnabled val="1"/>
        </dgm:presLayoutVars>
      </dgm:prSet>
      <dgm:spPr/>
      <dgm:t>
        <a:bodyPr/>
        <a:lstStyle/>
        <a:p>
          <a:endParaRPr lang="fr-FR"/>
        </a:p>
      </dgm:t>
    </dgm:pt>
    <dgm:pt modelId="{6E8E5647-B594-4212-9739-BFE42CCD8AC5}" type="pres">
      <dgm:prSet presAssocID="{E1020233-F401-429E-96B2-4229430D1689}" presName="sibTrans" presStyleLbl="sibTrans2D1" presStyleIdx="2" presStyleCnt="6"/>
      <dgm:spPr/>
      <dgm:t>
        <a:bodyPr/>
        <a:lstStyle/>
        <a:p>
          <a:endParaRPr lang="fr-FR"/>
        </a:p>
      </dgm:t>
    </dgm:pt>
    <dgm:pt modelId="{8358C2B4-4665-4390-BB2A-2496F7943E02}" type="pres">
      <dgm:prSet presAssocID="{E1020233-F401-429E-96B2-4229430D1689}" presName="connectorText" presStyleLbl="sibTrans2D1" presStyleIdx="2" presStyleCnt="6"/>
      <dgm:spPr/>
      <dgm:t>
        <a:bodyPr/>
        <a:lstStyle/>
        <a:p>
          <a:endParaRPr lang="fr-FR"/>
        </a:p>
      </dgm:t>
    </dgm:pt>
    <dgm:pt modelId="{4CD2C07F-000D-47EE-B5D0-3F1C247D4D38}" type="pres">
      <dgm:prSet presAssocID="{8E06DEC3-2296-4870-BAF5-E1DDC6BE15F3}" presName="node" presStyleLbl="node1" presStyleIdx="3" presStyleCnt="7">
        <dgm:presLayoutVars>
          <dgm:bulletEnabled val="1"/>
        </dgm:presLayoutVars>
      </dgm:prSet>
      <dgm:spPr/>
      <dgm:t>
        <a:bodyPr/>
        <a:lstStyle/>
        <a:p>
          <a:endParaRPr lang="fr-FR"/>
        </a:p>
      </dgm:t>
    </dgm:pt>
    <dgm:pt modelId="{1CFFA457-95D6-4800-8407-9D98025C8876}" type="pres">
      <dgm:prSet presAssocID="{E0A31683-53BE-4A78-BBA7-26B311EAB314}" presName="sibTrans" presStyleLbl="sibTrans2D1" presStyleIdx="3" presStyleCnt="6"/>
      <dgm:spPr/>
      <dgm:t>
        <a:bodyPr/>
        <a:lstStyle/>
        <a:p>
          <a:endParaRPr lang="fr-FR"/>
        </a:p>
      </dgm:t>
    </dgm:pt>
    <dgm:pt modelId="{9465EE57-D54B-459A-8741-5FEEED91DC4D}" type="pres">
      <dgm:prSet presAssocID="{E0A31683-53BE-4A78-BBA7-26B311EAB314}" presName="connectorText" presStyleLbl="sibTrans2D1" presStyleIdx="3" presStyleCnt="6"/>
      <dgm:spPr/>
      <dgm:t>
        <a:bodyPr/>
        <a:lstStyle/>
        <a:p>
          <a:endParaRPr lang="fr-FR"/>
        </a:p>
      </dgm:t>
    </dgm:pt>
    <dgm:pt modelId="{DFABFCE7-A0CE-40B1-89A2-0746F7574E69}" type="pres">
      <dgm:prSet presAssocID="{C35809D8-07DC-4F0A-9914-8FB797657F8D}" presName="node" presStyleLbl="node1" presStyleIdx="4" presStyleCnt="7">
        <dgm:presLayoutVars>
          <dgm:bulletEnabled val="1"/>
        </dgm:presLayoutVars>
      </dgm:prSet>
      <dgm:spPr/>
      <dgm:t>
        <a:bodyPr/>
        <a:lstStyle/>
        <a:p>
          <a:endParaRPr lang="fr-FR"/>
        </a:p>
      </dgm:t>
    </dgm:pt>
    <dgm:pt modelId="{9D58EA39-C227-48E1-A8B6-7E7828D48C9E}" type="pres">
      <dgm:prSet presAssocID="{D4D57702-3267-4E87-98F7-5839D98D41AE}" presName="sibTrans" presStyleLbl="sibTrans2D1" presStyleIdx="4" presStyleCnt="6"/>
      <dgm:spPr/>
      <dgm:t>
        <a:bodyPr/>
        <a:lstStyle/>
        <a:p>
          <a:endParaRPr lang="fr-FR"/>
        </a:p>
      </dgm:t>
    </dgm:pt>
    <dgm:pt modelId="{8023A14D-B884-4090-A0C8-87D328D1CF3E}" type="pres">
      <dgm:prSet presAssocID="{D4D57702-3267-4E87-98F7-5839D98D41AE}" presName="connectorText" presStyleLbl="sibTrans2D1" presStyleIdx="4" presStyleCnt="6"/>
      <dgm:spPr/>
      <dgm:t>
        <a:bodyPr/>
        <a:lstStyle/>
        <a:p>
          <a:endParaRPr lang="fr-FR"/>
        </a:p>
      </dgm:t>
    </dgm:pt>
    <dgm:pt modelId="{BAE167DC-0D9D-45BD-83B9-8F66E1FF38E0}" type="pres">
      <dgm:prSet presAssocID="{770DA1E6-A941-42E9-A585-F449517BF9B7}" presName="node" presStyleLbl="node1" presStyleIdx="5" presStyleCnt="7">
        <dgm:presLayoutVars>
          <dgm:bulletEnabled val="1"/>
        </dgm:presLayoutVars>
      </dgm:prSet>
      <dgm:spPr/>
      <dgm:t>
        <a:bodyPr/>
        <a:lstStyle/>
        <a:p>
          <a:endParaRPr lang="fr-FR"/>
        </a:p>
      </dgm:t>
    </dgm:pt>
    <dgm:pt modelId="{DCB71A0D-70BF-4C32-8B36-84416421673E}" type="pres">
      <dgm:prSet presAssocID="{61C41B59-98A2-4F3D-83A6-65B3BB50851C}" presName="sibTrans" presStyleLbl="sibTrans2D1" presStyleIdx="5" presStyleCnt="6"/>
      <dgm:spPr/>
      <dgm:t>
        <a:bodyPr/>
        <a:lstStyle/>
        <a:p>
          <a:endParaRPr lang="fr-FR"/>
        </a:p>
      </dgm:t>
    </dgm:pt>
    <dgm:pt modelId="{70495CC9-A78F-422C-A6C9-B4229A4279DE}" type="pres">
      <dgm:prSet presAssocID="{61C41B59-98A2-4F3D-83A6-65B3BB50851C}" presName="connectorText" presStyleLbl="sibTrans2D1" presStyleIdx="5" presStyleCnt="6"/>
      <dgm:spPr/>
      <dgm:t>
        <a:bodyPr/>
        <a:lstStyle/>
        <a:p>
          <a:endParaRPr lang="fr-FR"/>
        </a:p>
      </dgm:t>
    </dgm:pt>
    <dgm:pt modelId="{AC8B6A0A-9A67-44F5-AE19-7D0ED8B19AD0}" type="pres">
      <dgm:prSet presAssocID="{3327D853-3DDF-412C-94B6-8C1461512614}" presName="node" presStyleLbl="node1" presStyleIdx="6" presStyleCnt="7">
        <dgm:presLayoutVars>
          <dgm:bulletEnabled val="1"/>
        </dgm:presLayoutVars>
      </dgm:prSet>
      <dgm:spPr/>
      <dgm:t>
        <a:bodyPr/>
        <a:lstStyle/>
        <a:p>
          <a:endParaRPr lang="fr-FR"/>
        </a:p>
      </dgm:t>
    </dgm:pt>
  </dgm:ptLst>
  <dgm:cxnLst>
    <dgm:cxn modelId="{A37C4D93-E883-4FCD-A1DB-DB241E7311E8}" srcId="{46922FD8-2F75-4F73-9EC5-9BDE76B1075C}" destId="{3327D853-3DDF-412C-94B6-8C1461512614}" srcOrd="6" destOrd="0" parTransId="{16C62051-77EF-411C-BCA4-766A55C86B0A}" sibTransId="{87FF2ACE-E3C9-4428-9021-D01340E8E7FE}"/>
    <dgm:cxn modelId="{62740D13-3659-4856-B5F5-89F6D19F2524}" srcId="{46922FD8-2F75-4F73-9EC5-9BDE76B1075C}" destId="{929E3AF6-1D4D-4B9E-A26D-814D1C901470}" srcOrd="2" destOrd="0" parTransId="{BE9D8E4D-BF30-4E8B-B7D7-C2FC3F98A5E7}" sibTransId="{E1020233-F401-429E-96B2-4229430D1689}"/>
    <dgm:cxn modelId="{4C287E90-233D-40C5-AFD7-44FB9FF0B4D4}" srcId="{46922FD8-2F75-4F73-9EC5-9BDE76B1075C}" destId="{8E06DEC3-2296-4870-BAF5-E1DDC6BE15F3}" srcOrd="3" destOrd="0" parTransId="{2A626730-7D1E-47FE-9ADA-F3466FA1F543}" sibTransId="{E0A31683-53BE-4A78-BBA7-26B311EAB314}"/>
    <dgm:cxn modelId="{CC0640F7-4A34-4336-AADF-F5B49C6BFA27}" type="presOf" srcId="{E0A31683-53BE-4A78-BBA7-26B311EAB314}" destId="{9465EE57-D54B-459A-8741-5FEEED91DC4D}" srcOrd="1" destOrd="0" presId="urn:microsoft.com/office/officeart/2005/8/layout/process5"/>
    <dgm:cxn modelId="{81A1672A-FBDB-4D4C-A477-8FFC1CAE5FE1}" srcId="{46922FD8-2F75-4F73-9EC5-9BDE76B1075C}" destId="{E3161D30-506D-4E57-B8CB-8467D040A7C0}" srcOrd="0" destOrd="0" parTransId="{43A6287B-E25A-4CAF-8BD9-BDBB479C6006}" sibTransId="{42CC9456-E7BE-4F7B-BA8D-E90C7535B3FC}"/>
    <dgm:cxn modelId="{3A398EF6-50B6-481A-A278-CC9407B1C247}" type="presOf" srcId="{89A07BDE-2710-4A69-A726-91A49999A2F7}" destId="{ACACA15F-A606-4AE4-A3CE-7DE1A9C1503C}" srcOrd="0" destOrd="0" presId="urn:microsoft.com/office/officeart/2005/8/layout/process5"/>
    <dgm:cxn modelId="{7885D418-1FDB-4E6B-BE01-3EAD3932138D}" type="presOf" srcId="{42CC9456-E7BE-4F7B-BA8D-E90C7535B3FC}" destId="{FBBEFC43-2B9E-4A80-B2EE-02AE0F63AE52}" srcOrd="0" destOrd="0" presId="urn:microsoft.com/office/officeart/2005/8/layout/process5"/>
    <dgm:cxn modelId="{66CE928A-A4F8-4C5F-9BF7-340B4A8C8FF8}" type="presOf" srcId="{E1020233-F401-429E-96B2-4229430D1689}" destId="{6E8E5647-B594-4212-9739-BFE42CCD8AC5}" srcOrd="0" destOrd="0" presId="urn:microsoft.com/office/officeart/2005/8/layout/process5"/>
    <dgm:cxn modelId="{11298982-FE99-4160-A414-A991ABFA16F6}" type="presOf" srcId="{42CC9456-E7BE-4F7B-BA8D-E90C7535B3FC}" destId="{6538F31B-AFDB-4622-99EB-43740BAE5535}" srcOrd="1" destOrd="0" presId="urn:microsoft.com/office/officeart/2005/8/layout/process5"/>
    <dgm:cxn modelId="{D70B3292-CF02-4ABC-B178-0B16E53B5D3D}" type="presOf" srcId="{46922FD8-2F75-4F73-9EC5-9BDE76B1075C}" destId="{5E3BD223-2A26-4C91-B3D8-40A4E0CB4CA2}" srcOrd="0" destOrd="0" presId="urn:microsoft.com/office/officeart/2005/8/layout/process5"/>
    <dgm:cxn modelId="{2B3F6E04-2AA9-4607-AC82-8EC6B4911DDB}" type="presOf" srcId="{E3161D30-506D-4E57-B8CB-8467D040A7C0}" destId="{39B6B1BA-3B66-47BF-9E5E-79E055E6F1F4}" srcOrd="0" destOrd="0" presId="urn:microsoft.com/office/officeart/2005/8/layout/process5"/>
    <dgm:cxn modelId="{1220721C-906A-4D2B-AD62-DBC742C7AC9E}" type="presOf" srcId="{770DA1E6-A941-42E9-A585-F449517BF9B7}" destId="{BAE167DC-0D9D-45BD-83B9-8F66E1FF38E0}" srcOrd="0" destOrd="0" presId="urn:microsoft.com/office/officeart/2005/8/layout/process5"/>
    <dgm:cxn modelId="{0EFBF8A4-9C75-40D1-9919-1957D414C565}" srcId="{46922FD8-2F75-4F73-9EC5-9BDE76B1075C}" destId="{89A07BDE-2710-4A69-A726-91A49999A2F7}" srcOrd="1" destOrd="0" parTransId="{D3E369C5-85EB-464D-80FA-D3F71B1CD078}" sibTransId="{65B8C041-9AA2-40DC-8899-3FE92F69AA9E}"/>
    <dgm:cxn modelId="{DFAFD3E3-23D1-4A33-8190-B33B4AB26DEF}" type="presOf" srcId="{61C41B59-98A2-4F3D-83A6-65B3BB50851C}" destId="{DCB71A0D-70BF-4C32-8B36-84416421673E}" srcOrd="0" destOrd="0" presId="urn:microsoft.com/office/officeart/2005/8/layout/process5"/>
    <dgm:cxn modelId="{49AAC683-52A1-42CD-AF3B-258357433CA6}" type="presOf" srcId="{C35809D8-07DC-4F0A-9914-8FB797657F8D}" destId="{DFABFCE7-A0CE-40B1-89A2-0746F7574E69}" srcOrd="0" destOrd="0" presId="urn:microsoft.com/office/officeart/2005/8/layout/process5"/>
    <dgm:cxn modelId="{2955967D-5CA6-4682-BCEA-33E7525FF2C6}" type="presOf" srcId="{E1020233-F401-429E-96B2-4229430D1689}" destId="{8358C2B4-4665-4390-BB2A-2496F7943E02}" srcOrd="1" destOrd="0" presId="urn:microsoft.com/office/officeart/2005/8/layout/process5"/>
    <dgm:cxn modelId="{241AF4F4-A361-4C3F-9001-E8909647698A}" type="presOf" srcId="{8E06DEC3-2296-4870-BAF5-E1DDC6BE15F3}" destId="{4CD2C07F-000D-47EE-B5D0-3F1C247D4D38}" srcOrd="0" destOrd="0" presId="urn:microsoft.com/office/officeart/2005/8/layout/process5"/>
    <dgm:cxn modelId="{50D2CC44-C25A-435E-BEBF-E1E610EFEA94}" type="presOf" srcId="{65B8C041-9AA2-40DC-8899-3FE92F69AA9E}" destId="{23EF678C-85AC-43BD-952F-EB9C3FC0ED01}" srcOrd="1" destOrd="0" presId="urn:microsoft.com/office/officeart/2005/8/layout/process5"/>
    <dgm:cxn modelId="{3AEC0370-FD2E-4645-BDFA-FAD82433964B}" type="presOf" srcId="{3327D853-3DDF-412C-94B6-8C1461512614}" destId="{AC8B6A0A-9A67-44F5-AE19-7D0ED8B19AD0}" srcOrd="0" destOrd="0" presId="urn:microsoft.com/office/officeart/2005/8/layout/process5"/>
    <dgm:cxn modelId="{C9DA020B-82FE-4C2E-B641-17A420BD21E8}" type="presOf" srcId="{E0A31683-53BE-4A78-BBA7-26B311EAB314}" destId="{1CFFA457-95D6-4800-8407-9D98025C8876}" srcOrd="0" destOrd="0" presId="urn:microsoft.com/office/officeart/2005/8/layout/process5"/>
    <dgm:cxn modelId="{02C00C38-4964-4214-A6E5-F35B9A83BE43}" type="presOf" srcId="{61C41B59-98A2-4F3D-83A6-65B3BB50851C}" destId="{70495CC9-A78F-422C-A6C9-B4229A4279DE}" srcOrd="1" destOrd="0" presId="urn:microsoft.com/office/officeart/2005/8/layout/process5"/>
    <dgm:cxn modelId="{5D323649-B2C8-435D-8552-48A6F31B0344}" type="presOf" srcId="{D4D57702-3267-4E87-98F7-5839D98D41AE}" destId="{9D58EA39-C227-48E1-A8B6-7E7828D48C9E}" srcOrd="0" destOrd="0" presId="urn:microsoft.com/office/officeart/2005/8/layout/process5"/>
    <dgm:cxn modelId="{C920CBA6-7E4B-4834-87BD-306919900664}" type="presOf" srcId="{929E3AF6-1D4D-4B9E-A26D-814D1C901470}" destId="{6A075A22-73D6-4EB7-9DD9-AD05C96D2916}" srcOrd="0" destOrd="0" presId="urn:microsoft.com/office/officeart/2005/8/layout/process5"/>
    <dgm:cxn modelId="{E76F176B-D93D-41A8-B507-2E589460959D}" type="presOf" srcId="{65B8C041-9AA2-40DC-8899-3FE92F69AA9E}" destId="{C5013E65-E395-414C-A63A-6D2896E62061}" srcOrd="0" destOrd="0" presId="urn:microsoft.com/office/officeart/2005/8/layout/process5"/>
    <dgm:cxn modelId="{AAC02AAC-FB7D-4C16-8DC0-02466D7BA60F}" srcId="{46922FD8-2F75-4F73-9EC5-9BDE76B1075C}" destId="{770DA1E6-A941-42E9-A585-F449517BF9B7}" srcOrd="5" destOrd="0" parTransId="{84351FE1-EF5D-45FF-8A36-626545A9F5BC}" sibTransId="{61C41B59-98A2-4F3D-83A6-65B3BB50851C}"/>
    <dgm:cxn modelId="{4A11CBC8-B1D7-41D5-9365-A39F3A7361D0}" srcId="{46922FD8-2F75-4F73-9EC5-9BDE76B1075C}" destId="{C35809D8-07DC-4F0A-9914-8FB797657F8D}" srcOrd="4" destOrd="0" parTransId="{EC5BB438-809E-4A2A-828C-C6531C2F1D85}" sibTransId="{D4D57702-3267-4E87-98F7-5839D98D41AE}"/>
    <dgm:cxn modelId="{D5DDC5A3-7015-4C7F-9E69-1A4DD8BBA742}" type="presOf" srcId="{D4D57702-3267-4E87-98F7-5839D98D41AE}" destId="{8023A14D-B884-4090-A0C8-87D328D1CF3E}" srcOrd="1" destOrd="0" presId="urn:microsoft.com/office/officeart/2005/8/layout/process5"/>
    <dgm:cxn modelId="{FBEA27C2-0DBB-43A3-ACEC-0C213806E0F7}" type="presParOf" srcId="{5E3BD223-2A26-4C91-B3D8-40A4E0CB4CA2}" destId="{39B6B1BA-3B66-47BF-9E5E-79E055E6F1F4}" srcOrd="0" destOrd="0" presId="urn:microsoft.com/office/officeart/2005/8/layout/process5"/>
    <dgm:cxn modelId="{AB79311A-D5E0-4FEB-9BC3-20CBE85FAAE6}" type="presParOf" srcId="{5E3BD223-2A26-4C91-B3D8-40A4E0CB4CA2}" destId="{FBBEFC43-2B9E-4A80-B2EE-02AE0F63AE52}" srcOrd="1" destOrd="0" presId="urn:microsoft.com/office/officeart/2005/8/layout/process5"/>
    <dgm:cxn modelId="{12BD4794-2BD8-4FB9-BB44-B6184C005071}" type="presParOf" srcId="{FBBEFC43-2B9E-4A80-B2EE-02AE0F63AE52}" destId="{6538F31B-AFDB-4622-99EB-43740BAE5535}" srcOrd="0" destOrd="0" presId="urn:microsoft.com/office/officeart/2005/8/layout/process5"/>
    <dgm:cxn modelId="{ECB42CD2-E454-4F45-B3B8-B5EDA3C04897}" type="presParOf" srcId="{5E3BD223-2A26-4C91-B3D8-40A4E0CB4CA2}" destId="{ACACA15F-A606-4AE4-A3CE-7DE1A9C1503C}" srcOrd="2" destOrd="0" presId="urn:microsoft.com/office/officeart/2005/8/layout/process5"/>
    <dgm:cxn modelId="{12221CF8-6E34-470D-A47F-E59083E13DBB}" type="presParOf" srcId="{5E3BD223-2A26-4C91-B3D8-40A4E0CB4CA2}" destId="{C5013E65-E395-414C-A63A-6D2896E62061}" srcOrd="3" destOrd="0" presId="urn:microsoft.com/office/officeart/2005/8/layout/process5"/>
    <dgm:cxn modelId="{01EB16BD-2A74-4273-9CD5-DA0F285D79EA}" type="presParOf" srcId="{C5013E65-E395-414C-A63A-6D2896E62061}" destId="{23EF678C-85AC-43BD-952F-EB9C3FC0ED01}" srcOrd="0" destOrd="0" presId="urn:microsoft.com/office/officeart/2005/8/layout/process5"/>
    <dgm:cxn modelId="{C5B8DE71-BF18-4CA6-B712-9B3274D2A5AF}" type="presParOf" srcId="{5E3BD223-2A26-4C91-B3D8-40A4E0CB4CA2}" destId="{6A075A22-73D6-4EB7-9DD9-AD05C96D2916}" srcOrd="4" destOrd="0" presId="urn:microsoft.com/office/officeart/2005/8/layout/process5"/>
    <dgm:cxn modelId="{146E77AC-DA22-42CF-9478-130F492D538F}" type="presParOf" srcId="{5E3BD223-2A26-4C91-B3D8-40A4E0CB4CA2}" destId="{6E8E5647-B594-4212-9739-BFE42CCD8AC5}" srcOrd="5" destOrd="0" presId="urn:microsoft.com/office/officeart/2005/8/layout/process5"/>
    <dgm:cxn modelId="{E5F2CAE4-1B46-4AD6-A04C-87685E0378A0}" type="presParOf" srcId="{6E8E5647-B594-4212-9739-BFE42CCD8AC5}" destId="{8358C2B4-4665-4390-BB2A-2496F7943E02}" srcOrd="0" destOrd="0" presId="urn:microsoft.com/office/officeart/2005/8/layout/process5"/>
    <dgm:cxn modelId="{3B8A6C40-DC85-43C4-80BF-AF0FB189F2ED}" type="presParOf" srcId="{5E3BD223-2A26-4C91-B3D8-40A4E0CB4CA2}" destId="{4CD2C07F-000D-47EE-B5D0-3F1C247D4D38}" srcOrd="6" destOrd="0" presId="urn:microsoft.com/office/officeart/2005/8/layout/process5"/>
    <dgm:cxn modelId="{4309D73A-1A8C-4A0F-85D7-D96BD2B72430}" type="presParOf" srcId="{5E3BD223-2A26-4C91-B3D8-40A4E0CB4CA2}" destId="{1CFFA457-95D6-4800-8407-9D98025C8876}" srcOrd="7" destOrd="0" presId="urn:microsoft.com/office/officeart/2005/8/layout/process5"/>
    <dgm:cxn modelId="{1FCA96EF-1B45-4345-8BAE-30FA84AE37CB}" type="presParOf" srcId="{1CFFA457-95D6-4800-8407-9D98025C8876}" destId="{9465EE57-D54B-459A-8741-5FEEED91DC4D}" srcOrd="0" destOrd="0" presId="urn:microsoft.com/office/officeart/2005/8/layout/process5"/>
    <dgm:cxn modelId="{68977B35-FA01-401D-9F96-B69FCA0AC6C4}" type="presParOf" srcId="{5E3BD223-2A26-4C91-B3D8-40A4E0CB4CA2}" destId="{DFABFCE7-A0CE-40B1-89A2-0746F7574E69}" srcOrd="8" destOrd="0" presId="urn:microsoft.com/office/officeart/2005/8/layout/process5"/>
    <dgm:cxn modelId="{5EE8CC8A-38C9-4C7A-BBFD-378399F6BB99}" type="presParOf" srcId="{5E3BD223-2A26-4C91-B3D8-40A4E0CB4CA2}" destId="{9D58EA39-C227-48E1-A8B6-7E7828D48C9E}" srcOrd="9" destOrd="0" presId="urn:microsoft.com/office/officeart/2005/8/layout/process5"/>
    <dgm:cxn modelId="{706EA83E-F183-4614-86BE-6DA8BBD832D2}" type="presParOf" srcId="{9D58EA39-C227-48E1-A8B6-7E7828D48C9E}" destId="{8023A14D-B884-4090-A0C8-87D328D1CF3E}" srcOrd="0" destOrd="0" presId="urn:microsoft.com/office/officeart/2005/8/layout/process5"/>
    <dgm:cxn modelId="{782B765A-5840-4B78-8579-9D7221EB96FE}" type="presParOf" srcId="{5E3BD223-2A26-4C91-B3D8-40A4E0CB4CA2}" destId="{BAE167DC-0D9D-45BD-83B9-8F66E1FF38E0}" srcOrd="10" destOrd="0" presId="urn:microsoft.com/office/officeart/2005/8/layout/process5"/>
    <dgm:cxn modelId="{61A4A2B1-9138-46BD-A50E-32288E0B49C3}" type="presParOf" srcId="{5E3BD223-2A26-4C91-B3D8-40A4E0CB4CA2}" destId="{DCB71A0D-70BF-4C32-8B36-84416421673E}" srcOrd="11" destOrd="0" presId="urn:microsoft.com/office/officeart/2005/8/layout/process5"/>
    <dgm:cxn modelId="{1B490652-B540-46F2-AB39-A82943875EAA}" type="presParOf" srcId="{DCB71A0D-70BF-4C32-8B36-84416421673E}" destId="{70495CC9-A78F-422C-A6C9-B4229A4279DE}" srcOrd="0" destOrd="0" presId="urn:microsoft.com/office/officeart/2005/8/layout/process5"/>
    <dgm:cxn modelId="{0DB4F48D-8910-4419-ADFD-021640F14B25}" type="presParOf" srcId="{5E3BD223-2A26-4C91-B3D8-40A4E0CB4CA2}" destId="{AC8B6A0A-9A67-44F5-AE19-7D0ED8B19AD0}" srcOrd="12"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55D890A-24AC-4A06-A51F-0A21356DED1B}" type="doc">
      <dgm:prSet loTypeId="urn:microsoft.com/office/officeart/2008/layout/PictureStrips" loCatId="picture" qsTypeId="urn:microsoft.com/office/officeart/2005/8/quickstyle/3d1" qsCatId="3D" csTypeId="urn:microsoft.com/office/officeart/2005/8/colors/accent2_2" csCatId="accent2" phldr="1"/>
      <dgm:spPr/>
      <dgm:t>
        <a:bodyPr/>
        <a:lstStyle/>
        <a:p>
          <a:endParaRPr lang="fr-FR"/>
        </a:p>
      </dgm:t>
    </dgm:pt>
    <dgm:pt modelId="{2B569008-C17E-4721-9285-01CB1881FFBD}">
      <dgm:prSet phldrT="[Texte]"/>
      <dgm:spPr/>
      <dgm:t>
        <a:bodyPr/>
        <a:lstStyle/>
        <a:p>
          <a:pPr algn="ctr" rtl="1"/>
          <a:r>
            <a:rPr lang="ar-DZ" b="1" dirty="0" smtClean="0"/>
            <a:t>تحديد الأهداف </a:t>
          </a:r>
          <a:endParaRPr lang="fr-FR" b="1" dirty="0"/>
        </a:p>
      </dgm:t>
    </dgm:pt>
    <dgm:pt modelId="{01F5EEA6-FB76-4946-8D0D-659E2606DCC1}" type="parTrans" cxnId="{B0F55532-B98C-4F58-91A4-CF55B199CE61}">
      <dgm:prSet/>
      <dgm:spPr/>
      <dgm:t>
        <a:bodyPr/>
        <a:lstStyle/>
        <a:p>
          <a:pPr algn="ctr" rtl="1"/>
          <a:endParaRPr lang="fr-FR" b="1"/>
        </a:p>
      </dgm:t>
    </dgm:pt>
    <dgm:pt modelId="{2D68D637-E22F-4E36-A42C-B599DC38331E}" type="sibTrans" cxnId="{B0F55532-B98C-4F58-91A4-CF55B199CE61}">
      <dgm:prSet/>
      <dgm:spPr/>
      <dgm:t>
        <a:bodyPr/>
        <a:lstStyle/>
        <a:p>
          <a:pPr algn="ctr" rtl="1"/>
          <a:endParaRPr lang="fr-FR" b="1"/>
        </a:p>
      </dgm:t>
    </dgm:pt>
    <dgm:pt modelId="{32AE2C27-133A-47BF-A25E-CEB700D520B6}">
      <dgm:prSet phldrT="[Texte]"/>
      <dgm:spPr/>
      <dgm:t>
        <a:bodyPr/>
        <a:lstStyle/>
        <a:p>
          <a:pPr algn="ctr" rtl="1"/>
          <a:r>
            <a:rPr lang="ar-DZ" b="1" dirty="0" smtClean="0"/>
            <a:t>توفير البيئة التقنية</a:t>
          </a:r>
        </a:p>
      </dgm:t>
    </dgm:pt>
    <dgm:pt modelId="{AD9E2B09-64AA-4766-8BBD-13F425C4046A}" type="parTrans" cxnId="{C509CAA6-F687-4A5F-8E37-317DD6317034}">
      <dgm:prSet/>
      <dgm:spPr/>
      <dgm:t>
        <a:bodyPr/>
        <a:lstStyle/>
        <a:p>
          <a:pPr algn="ctr" rtl="1"/>
          <a:endParaRPr lang="fr-FR" b="1"/>
        </a:p>
      </dgm:t>
    </dgm:pt>
    <dgm:pt modelId="{D4D8F654-8E3B-4A50-97A5-C8A781B18BCC}" type="sibTrans" cxnId="{C509CAA6-F687-4A5F-8E37-317DD6317034}">
      <dgm:prSet/>
      <dgm:spPr/>
      <dgm:t>
        <a:bodyPr/>
        <a:lstStyle/>
        <a:p>
          <a:pPr algn="ctr" rtl="1"/>
          <a:endParaRPr lang="fr-FR" b="1"/>
        </a:p>
      </dgm:t>
    </dgm:pt>
    <dgm:pt modelId="{EF5B1E6F-2FFF-4722-92E0-8AC13900355E}">
      <dgm:prSet phldrT="[Texte]"/>
      <dgm:spPr/>
      <dgm:t>
        <a:bodyPr/>
        <a:lstStyle/>
        <a:p>
          <a:pPr algn="ctr" rtl="1"/>
          <a:r>
            <a:rPr lang="ar-DZ" b="1" dirty="0" smtClean="0"/>
            <a:t>توفير الموارد البشرية</a:t>
          </a:r>
        </a:p>
      </dgm:t>
    </dgm:pt>
    <dgm:pt modelId="{3F2C0265-BE2F-4EFA-9FA6-88C5654929B9}" type="parTrans" cxnId="{37E4ED84-E55E-4319-9A25-C44BA6BC5373}">
      <dgm:prSet/>
      <dgm:spPr/>
      <dgm:t>
        <a:bodyPr/>
        <a:lstStyle/>
        <a:p>
          <a:pPr algn="ctr" rtl="1"/>
          <a:endParaRPr lang="fr-FR" b="1"/>
        </a:p>
      </dgm:t>
    </dgm:pt>
    <dgm:pt modelId="{CB566462-CC31-45DE-926A-1FECC15C13EC}" type="sibTrans" cxnId="{37E4ED84-E55E-4319-9A25-C44BA6BC5373}">
      <dgm:prSet/>
      <dgm:spPr/>
      <dgm:t>
        <a:bodyPr/>
        <a:lstStyle/>
        <a:p>
          <a:pPr algn="ctr" rtl="1"/>
          <a:endParaRPr lang="fr-FR" b="1"/>
        </a:p>
      </dgm:t>
    </dgm:pt>
    <dgm:pt modelId="{0B6FC069-945D-4249-A142-6864520D3240}">
      <dgm:prSet/>
      <dgm:spPr/>
      <dgm:t>
        <a:bodyPr/>
        <a:lstStyle/>
        <a:p>
          <a:pPr algn="ctr" rtl="1"/>
          <a:r>
            <a:rPr lang="ar-DZ" b="1" dirty="0" smtClean="0"/>
            <a:t>توفير الموارد المالية </a:t>
          </a:r>
          <a:endParaRPr lang="fr-FR" b="1" dirty="0"/>
        </a:p>
      </dgm:t>
    </dgm:pt>
    <dgm:pt modelId="{5113C723-86B2-4C88-82DD-58FA41D9385E}" type="parTrans" cxnId="{5011F109-BAF6-4FCA-96E8-5DC160C62F45}">
      <dgm:prSet/>
      <dgm:spPr/>
      <dgm:t>
        <a:bodyPr/>
        <a:lstStyle/>
        <a:p>
          <a:pPr algn="ctr" rtl="1"/>
          <a:endParaRPr lang="fr-FR" b="1"/>
        </a:p>
      </dgm:t>
    </dgm:pt>
    <dgm:pt modelId="{D8F2F24B-5B3E-4D9D-B673-9F20A32AA9E7}" type="sibTrans" cxnId="{5011F109-BAF6-4FCA-96E8-5DC160C62F45}">
      <dgm:prSet/>
      <dgm:spPr/>
      <dgm:t>
        <a:bodyPr/>
        <a:lstStyle/>
        <a:p>
          <a:pPr algn="ctr" rtl="1"/>
          <a:endParaRPr lang="fr-FR" b="1"/>
        </a:p>
      </dgm:t>
    </dgm:pt>
    <dgm:pt modelId="{D86E0100-C863-4B8B-BB20-AFA56358E029}">
      <dgm:prSet/>
      <dgm:spPr/>
      <dgm:t>
        <a:bodyPr/>
        <a:lstStyle/>
        <a:p>
          <a:pPr algn="ctr" rtl="1"/>
          <a:r>
            <a:rPr lang="ar-DZ" b="1" dirty="0" smtClean="0"/>
            <a:t>تحديد الموارد المراد </a:t>
          </a:r>
          <a:r>
            <a:rPr lang="ar-DZ" b="1" dirty="0" err="1" smtClean="0"/>
            <a:t>رقمنتها</a:t>
          </a:r>
          <a:endParaRPr lang="ar-DZ" b="1" dirty="0" smtClean="0"/>
        </a:p>
      </dgm:t>
    </dgm:pt>
    <dgm:pt modelId="{6D3EF0CC-7FD7-413F-88E9-18D963C46343}" type="parTrans" cxnId="{DB4744A4-DCFC-4F2A-BE9F-BB41643B59A3}">
      <dgm:prSet/>
      <dgm:spPr/>
      <dgm:t>
        <a:bodyPr/>
        <a:lstStyle/>
        <a:p>
          <a:pPr algn="ctr" rtl="1"/>
          <a:endParaRPr lang="fr-FR" b="1"/>
        </a:p>
      </dgm:t>
    </dgm:pt>
    <dgm:pt modelId="{C63FE375-3355-42BB-86B7-BDCB626F6DBE}" type="sibTrans" cxnId="{DB4744A4-DCFC-4F2A-BE9F-BB41643B59A3}">
      <dgm:prSet/>
      <dgm:spPr/>
      <dgm:t>
        <a:bodyPr/>
        <a:lstStyle/>
        <a:p>
          <a:pPr algn="ctr" rtl="1"/>
          <a:endParaRPr lang="fr-FR" b="1"/>
        </a:p>
      </dgm:t>
    </dgm:pt>
    <dgm:pt modelId="{0961F264-F5BC-4E06-A744-55B58FD83455}">
      <dgm:prSet/>
      <dgm:spPr/>
      <dgm:t>
        <a:bodyPr/>
        <a:lstStyle/>
        <a:p>
          <a:pPr algn="ctr" rtl="1"/>
          <a:r>
            <a:rPr lang="ar-DZ" b="1" dirty="0" err="1" smtClean="0"/>
            <a:t>تحدبد</a:t>
          </a:r>
          <a:r>
            <a:rPr lang="ar-DZ" b="1" dirty="0" smtClean="0"/>
            <a:t> طرف التحويل الرقمي</a:t>
          </a:r>
        </a:p>
      </dgm:t>
    </dgm:pt>
    <dgm:pt modelId="{7071C57E-8A1E-4C35-B666-B34BF0CD605E}" type="parTrans" cxnId="{0A65E55D-CF06-41DE-BF35-1FB3DB4DC115}">
      <dgm:prSet/>
      <dgm:spPr/>
      <dgm:t>
        <a:bodyPr/>
        <a:lstStyle/>
        <a:p>
          <a:endParaRPr lang="fr-FR"/>
        </a:p>
      </dgm:t>
    </dgm:pt>
    <dgm:pt modelId="{34A8CD3A-03C7-45D1-B715-BF7999A8E196}" type="sibTrans" cxnId="{0A65E55D-CF06-41DE-BF35-1FB3DB4DC115}">
      <dgm:prSet/>
      <dgm:spPr/>
      <dgm:t>
        <a:bodyPr/>
        <a:lstStyle/>
        <a:p>
          <a:endParaRPr lang="fr-FR"/>
        </a:p>
      </dgm:t>
    </dgm:pt>
    <dgm:pt modelId="{B8B9412D-50EE-47CA-AE42-452405C00F2A}" type="pres">
      <dgm:prSet presAssocID="{655D890A-24AC-4A06-A51F-0A21356DED1B}" presName="Name0" presStyleCnt="0">
        <dgm:presLayoutVars>
          <dgm:dir/>
          <dgm:resizeHandles val="exact"/>
        </dgm:presLayoutVars>
      </dgm:prSet>
      <dgm:spPr/>
      <dgm:t>
        <a:bodyPr/>
        <a:lstStyle/>
        <a:p>
          <a:endParaRPr lang="fr-FR"/>
        </a:p>
      </dgm:t>
    </dgm:pt>
    <dgm:pt modelId="{67CC6C50-510C-4738-B6F2-52EAE4E0FF83}" type="pres">
      <dgm:prSet presAssocID="{2B569008-C17E-4721-9285-01CB1881FFBD}" presName="composite" presStyleCnt="0"/>
      <dgm:spPr/>
    </dgm:pt>
    <dgm:pt modelId="{3670C90C-3CB3-433E-B5F6-55E082AFB1D0}" type="pres">
      <dgm:prSet presAssocID="{2B569008-C17E-4721-9285-01CB1881FFBD}" presName="rect1" presStyleLbl="trAlignAcc1" presStyleIdx="0" presStyleCnt="6">
        <dgm:presLayoutVars>
          <dgm:bulletEnabled val="1"/>
        </dgm:presLayoutVars>
      </dgm:prSet>
      <dgm:spPr/>
      <dgm:t>
        <a:bodyPr/>
        <a:lstStyle/>
        <a:p>
          <a:endParaRPr lang="fr-FR"/>
        </a:p>
      </dgm:t>
    </dgm:pt>
    <dgm:pt modelId="{CFF08B48-9B79-4E51-B4D6-EB963D05147C}" type="pres">
      <dgm:prSet presAssocID="{2B569008-C17E-4721-9285-01CB1881FFBD}" presName="rect2" presStyleLbl="fgImgPlace1" presStyleIdx="0" presStyleCnt="6"/>
      <dgm:spPr/>
    </dgm:pt>
    <dgm:pt modelId="{8199E398-CE44-4871-BF89-593805C8683D}" type="pres">
      <dgm:prSet presAssocID="{2D68D637-E22F-4E36-A42C-B599DC38331E}" presName="sibTrans" presStyleCnt="0"/>
      <dgm:spPr/>
    </dgm:pt>
    <dgm:pt modelId="{5E97A54D-BA40-48BC-99A7-8B23D3006A77}" type="pres">
      <dgm:prSet presAssocID="{32AE2C27-133A-47BF-A25E-CEB700D520B6}" presName="composite" presStyleCnt="0"/>
      <dgm:spPr/>
    </dgm:pt>
    <dgm:pt modelId="{3AB6F606-B2B9-46C3-BB78-7D6275FC0003}" type="pres">
      <dgm:prSet presAssocID="{32AE2C27-133A-47BF-A25E-CEB700D520B6}" presName="rect1" presStyleLbl="trAlignAcc1" presStyleIdx="1" presStyleCnt="6">
        <dgm:presLayoutVars>
          <dgm:bulletEnabled val="1"/>
        </dgm:presLayoutVars>
      </dgm:prSet>
      <dgm:spPr/>
      <dgm:t>
        <a:bodyPr/>
        <a:lstStyle/>
        <a:p>
          <a:endParaRPr lang="fr-FR"/>
        </a:p>
      </dgm:t>
    </dgm:pt>
    <dgm:pt modelId="{7547D32E-01E7-4003-8CD4-C1FCEF6BD07C}" type="pres">
      <dgm:prSet presAssocID="{32AE2C27-133A-47BF-A25E-CEB700D520B6}" presName="rect2" presStyleLbl="fgImgPlace1" presStyleIdx="1" presStyleCnt="6"/>
      <dgm:spPr/>
    </dgm:pt>
    <dgm:pt modelId="{74127D31-0901-407A-81C7-49DF585B98D1}" type="pres">
      <dgm:prSet presAssocID="{D4D8F654-8E3B-4A50-97A5-C8A781B18BCC}" presName="sibTrans" presStyleCnt="0"/>
      <dgm:spPr/>
    </dgm:pt>
    <dgm:pt modelId="{822C393A-B7BF-433D-9AB7-F1329084DAB6}" type="pres">
      <dgm:prSet presAssocID="{EF5B1E6F-2FFF-4722-92E0-8AC13900355E}" presName="composite" presStyleCnt="0"/>
      <dgm:spPr/>
    </dgm:pt>
    <dgm:pt modelId="{2211DA86-D4C2-42CA-B83F-E1209F077FC7}" type="pres">
      <dgm:prSet presAssocID="{EF5B1E6F-2FFF-4722-92E0-8AC13900355E}" presName="rect1" presStyleLbl="trAlignAcc1" presStyleIdx="2" presStyleCnt="6">
        <dgm:presLayoutVars>
          <dgm:bulletEnabled val="1"/>
        </dgm:presLayoutVars>
      </dgm:prSet>
      <dgm:spPr/>
      <dgm:t>
        <a:bodyPr/>
        <a:lstStyle/>
        <a:p>
          <a:endParaRPr lang="fr-FR"/>
        </a:p>
      </dgm:t>
    </dgm:pt>
    <dgm:pt modelId="{409D5EE3-FFAA-4944-B0D4-384018250FFD}" type="pres">
      <dgm:prSet presAssocID="{EF5B1E6F-2FFF-4722-92E0-8AC13900355E}" presName="rect2" presStyleLbl="fgImgPlace1" presStyleIdx="2" presStyleCnt="6"/>
      <dgm:spPr/>
    </dgm:pt>
    <dgm:pt modelId="{4C138C9A-D899-433A-AABA-C0638B383F3E}" type="pres">
      <dgm:prSet presAssocID="{CB566462-CC31-45DE-926A-1FECC15C13EC}" presName="sibTrans" presStyleCnt="0"/>
      <dgm:spPr/>
    </dgm:pt>
    <dgm:pt modelId="{44B2D3AF-49C9-4A9B-A19B-7658776B097A}" type="pres">
      <dgm:prSet presAssocID="{0B6FC069-945D-4249-A142-6864520D3240}" presName="composite" presStyleCnt="0"/>
      <dgm:spPr/>
    </dgm:pt>
    <dgm:pt modelId="{802DEF90-2D62-455B-ADBC-70D948508976}" type="pres">
      <dgm:prSet presAssocID="{0B6FC069-945D-4249-A142-6864520D3240}" presName="rect1" presStyleLbl="trAlignAcc1" presStyleIdx="3" presStyleCnt="6">
        <dgm:presLayoutVars>
          <dgm:bulletEnabled val="1"/>
        </dgm:presLayoutVars>
      </dgm:prSet>
      <dgm:spPr/>
      <dgm:t>
        <a:bodyPr/>
        <a:lstStyle/>
        <a:p>
          <a:endParaRPr lang="fr-FR"/>
        </a:p>
      </dgm:t>
    </dgm:pt>
    <dgm:pt modelId="{452615C0-F051-453F-8951-564A0A08FECE}" type="pres">
      <dgm:prSet presAssocID="{0B6FC069-945D-4249-A142-6864520D3240}" presName="rect2" presStyleLbl="fgImgPlace1" presStyleIdx="3" presStyleCnt="6"/>
      <dgm:spPr/>
    </dgm:pt>
    <dgm:pt modelId="{FAB96417-4C73-4CFA-B5AD-CFB7A56AA86E}" type="pres">
      <dgm:prSet presAssocID="{D8F2F24B-5B3E-4D9D-B673-9F20A32AA9E7}" presName="sibTrans" presStyleCnt="0"/>
      <dgm:spPr/>
    </dgm:pt>
    <dgm:pt modelId="{2D23A11E-D951-4E13-A8FF-A742EFF5655D}" type="pres">
      <dgm:prSet presAssocID="{D86E0100-C863-4B8B-BB20-AFA56358E029}" presName="composite" presStyleCnt="0"/>
      <dgm:spPr/>
    </dgm:pt>
    <dgm:pt modelId="{03073B15-15BC-464C-9A8F-A0290B5141E5}" type="pres">
      <dgm:prSet presAssocID="{D86E0100-C863-4B8B-BB20-AFA56358E029}" presName="rect1" presStyleLbl="trAlignAcc1" presStyleIdx="4" presStyleCnt="6">
        <dgm:presLayoutVars>
          <dgm:bulletEnabled val="1"/>
        </dgm:presLayoutVars>
      </dgm:prSet>
      <dgm:spPr/>
      <dgm:t>
        <a:bodyPr/>
        <a:lstStyle/>
        <a:p>
          <a:endParaRPr lang="fr-FR"/>
        </a:p>
      </dgm:t>
    </dgm:pt>
    <dgm:pt modelId="{73735A40-DA76-465D-B911-BB5388F66FA5}" type="pres">
      <dgm:prSet presAssocID="{D86E0100-C863-4B8B-BB20-AFA56358E029}" presName="rect2" presStyleLbl="fgImgPlace1" presStyleIdx="4" presStyleCnt="6"/>
      <dgm:spPr/>
    </dgm:pt>
    <dgm:pt modelId="{B460B669-D077-4D32-BF82-D045027BB120}" type="pres">
      <dgm:prSet presAssocID="{C63FE375-3355-42BB-86B7-BDCB626F6DBE}" presName="sibTrans" presStyleCnt="0"/>
      <dgm:spPr/>
    </dgm:pt>
    <dgm:pt modelId="{1C1100B0-23B5-4934-9C20-D3C981CED615}" type="pres">
      <dgm:prSet presAssocID="{0961F264-F5BC-4E06-A744-55B58FD83455}" presName="composite" presStyleCnt="0"/>
      <dgm:spPr/>
    </dgm:pt>
    <dgm:pt modelId="{36C82BCF-C080-420C-883C-F6C99A287D30}" type="pres">
      <dgm:prSet presAssocID="{0961F264-F5BC-4E06-A744-55B58FD83455}" presName="rect1" presStyleLbl="trAlignAcc1" presStyleIdx="5" presStyleCnt="6">
        <dgm:presLayoutVars>
          <dgm:bulletEnabled val="1"/>
        </dgm:presLayoutVars>
      </dgm:prSet>
      <dgm:spPr/>
      <dgm:t>
        <a:bodyPr/>
        <a:lstStyle/>
        <a:p>
          <a:endParaRPr lang="fr-FR"/>
        </a:p>
      </dgm:t>
    </dgm:pt>
    <dgm:pt modelId="{CDC4547D-EA86-4D0C-9276-0A88C4CA195E}" type="pres">
      <dgm:prSet presAssocID="{0961F264-F5BC-4E06-A744-55B58FD83455}" presName="rect2" presStyleLbl="fgImgPlace1" presStyleIdx="5" presStyleCnt="6"/>
      <dgm:spPr/>
    </dgm:pt>
  </dgm:ptLst>
  <dgm:cxnLst>
    <dgm:cxn modelId="{E29EAAA2-23C6-4F16-8A28-953C984247BF}" type="presOf" srcId="{2B569008-C17E-4721-9285-01CB1881FFBD}" destId="{3670C90C-3CB3-433E-B5F6-55E082AFB1D0}" srcOrd="0" destOrd="0" presId="urn:microsoft.com/office/officeart/2008/layout/PictureStrips"/>
    <dgm:cxn modelId="{B0F55532-B98C-4F58-91A4-CF55B199CE61}" srcId="{655D890A-24AC-4A06-A51F-0A21356DED1B}" destId="{2B569008-C17E-4721-9285-01CB1881FFBD}" srcOrd="0" destOrd="0" parTransId="{01F5EEA6-FB76-4946-8D0D-659E2606DCC1}" sibTransId="{2D68D637-E22F-4E36-A42C-B599DC38331E}"/>
    <dgm:cxn modelId="{37E4ED84-E55E-4319-9A25-C44BA6BC5373}" srcId="{655D890A-24AC-4A06-A51F-0A21356DED1B}" destId="{EF5B1E6F-2FFF-4722-92E0-8AC13900355E}" srcOrd="2" destOrd="0" parTransId="{3F2C0265-BE2F-4EFA-9FA6-88C5654929B9}" sibTransId="{CB566462-CC31-45DE-926A-1FECC15C13EC}"/>
    <dgm:cxn modelId="{8B0D7E2A-C1F4-4B39-A4F1-1FAD133D21F8}" type="presOf" srcId="{0961F264-F5BC-4E06-A744-55B58FD83455}" destId="{36C82BCF-C080-420C-883C-F6C99A287D30}" srcOrd="0" destOrd="0" presId="urn:microsoft.com/office/officeart/2008/layout/PictureStrips"/>
    <dgm:cxn modelId="{25DC431F-11D1-4EC0-A411-899FBC9E11F7}" type="presOf" srcId="{0B6FC069-945D-4249-A142-6864520D3240}" destId="{802DEF90-2D62-455B-ADBC-70D948508976}" srcOrd="0" destOrd="0" presId="urn:microsoft.com/office/officeart/2008/layout/PictureStrips"/>
    <dgm:cxn modelId="{F87F37D4-8764-4F6F-A9DF-34D478C29B0E}" type="presOf" srcId="{EF5B1E6F-2FFF-4722-92E0-8AC13900355E}" destId="{2211DA86-D4C2-42CA-B83F-E1209F077FC7}" srcOrd="0" destOrd="0" presId="urn:microsoft.com/office/officeart/2008/layout/PictureStrips"/>
    <dgm:cxn modelId="{0A65E55D-CF06-41DE-BF35-1FB3DB4DC115}" srcId="{655D890A-24AC-4A06-A51F-0A21356DED1B}" destId="{0961F264-F5BC-4E06-A744-55B58FD83455}" srcOrd="5" destOrd="0" parTransId="{7071C57E-8A1E-4C35-B666-B34BF0CD605E}" sibTransId="{34A8CD3A-03C7-45D1-B715-BF7999A8E196}"/>
    <dgm:cxn modelId="{9D2981ED-F31F-4C04-9E76-5EC7FDE14474}" type="presOf" srcId="{655D890A-24AC-4A06-A51F-0A21356DED1B}" destId="{B8B9412D-50EE-47CA-AE42-452405C00F2A}" srcOrd="0" destOrd="0" presId="urn:microsoft.com/office/officeart/2008/layout/PictureStrips"/>
    <dgm:cxn modelId="{DB4744A4-DCFC-4F2A-BE9F-BB41643B59A3}" srcId="{655D890A-24AC-4A06-A51F-0A21356DED1B}" destId="{D86E0100-C863-4B8B-BB20-AFA56358E029}" srcOrd="4" destOrd="0" parTransId="{6D3EF0CC-7FD7-413F-88E9-18D963C46343}" sibTransId="{C63FE375-3355-42BB-86B7-BDCB626F6DBE}"/>
    <dgm:cxn modelId="{9178F72A-5153-4AA4-BBCC-587D3914A2CF}" type="presOf" srcId="{D86E0100-C863-4B8B-BB20-AFA56358E029}" destId="{03073B15-15BC-464C-9A8F-A0290B5141E5}" srcOrd="0" destOrd="0" presId="urn:microsoft.com/office/officeart/2008/layout/PictureStrips"/>
    <dgm:cxn modelId="{B62E8973-EC3E-41C7-AB15-BC8F97791C21}" type="presOf" srcId="{32AE2C27-133A-47BF-A25E-CEB700D520B6}" destId="{3AB6F606-B2B9-46C3-BB78-7D6275FC0003}" srcOrd="0" destOrd="0" presId="urn:microsoft.com/office/officeart/2008/layout/PictureStrips"/>
    <dgm:cxn modelId="{5011F109-BAF6-4FCA-96E8-5DC160C62F45}" srcId="{655D890A-24AC-4A06-A51F-0A21356DED1B}" destId="{0B6FC069-945D-4249-A142-6864520D3240}" srcOrd="3" destOrd="0" parTransId="{5113C723-86B2-4C88-82DD-58FA41D9385E}" sibTransId="{D8F2F24B-5B3E-4D9D-B673-9F20A32AA9E7}"/>
    <dgm:cxn modelId="{C509CAA6-F687-4A5F-8E37-317DD6317034}" srcId="{655D890A-24AC-4A06-A51F-0A21356DED1B}" destId="{32AE2C27-133A-47BF-A25E-CEB700D520B6}" srcOrd="1" destOrd="0" parTransId="{AD9E2B09-64AA-4766-8BBD-13F425C4046A}" sibTransId="{D4D8F654-8E3B-4A50-97A5-C8A781B18BCC}"/>
    <dgm:cxn modelId="{116744D7-7AE2-48A3-8CAD-B10B5C2843B6}" type="presParOf" srcId="{B8B9412D-50EE-47CA-AE42-452405C00F2A}" destId="{67CC6C50-510C-4738-B6F2-52EAE4E0FF83}" srcOrd="0" destOrd="0" presId="urn:microsoft.com/office/officeart/2008/layout/PictureStrips"/>
    <dgm:cxn modelId="{D463C88C-BD54-4E9C-9F2F-EA69E7ED137F}" type="presParOf" srcId="{67CC6C50-510C-4738-B6F2-52EAE4E0FF83}" destId="{3670C90C-3CB3-433E-B5F6-55E082AFB1D0}" srcOrd="0" destOrd="0" presId="urn:microsoft.com/office/officeart/2008/layout/PictureStrips"/>
    <dgm:cxn modelId="{ABE4E872-3A9F-408E-A0BF-DF924255166B}" type="presParOf" srcId="{67CC6C50-510C-4738-B6F2-52EAE4E0FF83}" destId="{CFF08B48-9B79-4E51-B4D6-EB963D05147C}" srcOrd="1" destOrd="0" presId="urn:microsoft.com/office/officeart/2008/layout/PictureStrips"/>
    <dgm:cxn modelId="{1A0AB807-BBB9-425A-85EE-94B117742A10}" type="presParOf" srcId="{B8B9412D-50EE-47CA-AE42-452405C00F2A}" destId="{8199E398-CE44-4871-BF89-593805C8683D}" srcOrd="1" destOrd="0" presId="urn:microsoft.com/office/officeart/2008/layout/PictureStrips"/>
    <dgm:cxn modelId="{1F6EFEB5-CBA7-4DE3-A029-745BAAA086B9}" type="presParOf" srcId="{B8B9412D-50EE-47CA-AE42-452405C00F2A}" destId="{5E97A54D-BA40-48BC-99A7-8B23D3006A77}" srcOrd="2" destOrd="0" presId="urn:microsoft.com/office/officeart/2008/layout/PictureStrips"/>
    <dgm:cxn modelId="{904CE6D5-7CD4-4024-92F0-73BDF917AEA2}" type="presParOf" srcId="{5E97A54D-BA40-48BC-99A7-8B23D3006A77}" destId="{3AB6F606-B2B9-46C3-BB78-7D6275FC0003}" srcOrd="0" destOrd="0" presId="urn:microsoft.com/office/officeart/2008/layout/PictureStrips"/>
    <dgm:cxn modelId="{D1701E47-4B24-4493-ACD7-C75A8D26C5C5}" type="presParOf" srcId="{5E97A54D-BA40-48BC-99A7-8B23D3006A77}" destId="{7547D32E-01E7-4003-8CD4-C1FCEF6BD07C}" srcOrd="1" destOrd="0" presId="urn:microsoft.com/office/officeart/2008/layout/PictureStrips"/>
    <dgm:cxn modelId="{B314CC8D-42A3-408B-9803-C6AA218354EC}" type="presParOf" srcId="{B8B9412D-50EE-47CA-AE42-452405C00F2A}" destId="{74127D31-0901-407A-81C7-49DF585B98D1}" srcOrd="3" destOrd="0" presId="urn:microsoft.com/office/officeart/2008/layout/PictureStrips"/>
    <dgm:cxn modelId="{1C000072-5E27-4949-A3BC-379162CD786A}" type="presParOf" srcId="{B8B9412D-50EE-47CA-AE42-452405C00F2A}" destId="{822C393A-B7BF-433D-9AB7-F1329084DAB6}" srcOrd="4" destOrd="0" presId="urn:microsoft.com/office/officeart/2008/layout/PictureStrips"/>
    <dgm:cxn modelId="{5A2DCD08-3964-426C-89D3-0C2AFB3579C7}" type="presParOf" srcId="{822C393A-B7BF-433D-9AB7-F1329084DAB6}" destId="{2211DA86-D4C2-42CA-B83F-E1209F077FC7}" srcOrd="0" destOrd="0" presId="urn:microsoft.com/office/officeart/2008/layout/PictureStrips"/>
    <dgm:cxn modelId="{12D5D729-15ED-4FAB-A9ED-11B3DBBDEF13}" type="presParOf" srcId="{822C393A-B7BF-433D-9AB7-F1329084DAB6}" destId="{409D5EE3-FFAA-4944-B0D4-384018250FFD}" srcOrd="1" destOrd="0" presId="urn:microsoft.com/office/officeart/2008/layout/PictureStrips"/>
    <dgm:cxn modelId="{628B50DE-34BF-4E93-BDA3-4D0789C5BB03}" type="presParOf" srcId="{B8B9412D-50EE-47CA-AE42-452405C00F2A}" destId="{4C138C9A-D899-433A-AABA-C0638B383F3E}" srcOrd="5" destOrd="0" presId="urn:microsoft.com/office/officeart/2008/layout/PictureStrips"/>
    <dgm:cxn modelId="{20BC219A-59E0-46D6-93C4-82E6E648033D}" type="presParOf" srcId="{B8B9412D-50EE-47CA-AE42-452405C00F2A}" destId="{44B2D3AF-49C9-4A9B-A19B-7658776B097A}" srcOrd="6" destOrd="0" presId="urn:microsoft.com/office/officeart/2008/layout/PictureStrips"/>
    <dgm:cxn modelId="{21C8D748-CB50-456D-A457-6BA5D3BA4837}" type="presParOf" srcId="{44B2D3AF-49C9-4A9B-A19B-7658776B097A}" destId="{802DEF90-2D62-455B-ADBC-70D948508976}" srcOrd="0" destOrd="0" presId="urn:microsoft.com/office/officeart/2008/layout/PictureStrips"/>
    <dgm:cxn modelId="{6D78CA6C-6E42-4933-B83A-54C4F1A355DB}" type="presParOf" srcId="{44B2D3AF-49C9-4A9B-A19B-7658776B097A}" destId="{452615C0-F051-453F-8951-564A0A08FECE}" srcOrd="1" destOrd="0" presId="urn:microsoft.com/office/officeart/2008/layout/PictureStrips"/>
    <dgm:cxn modelId="{78D6A2FE-97BD-4742-8E22-99D96EFE3262}" type="presParOf" srcId="{B8B9412D-50EE-47CA-AE42-452405C00F2A}" destId="{FAB96417-4C73-4CFA-B5AD-CFB7A56AA86E}" srcOrd="7" destOrd="0" presId="urn:microsoft.com/office/officeart/2008/layout/PictureStrips"/>
    <dgm:cxn modelId="{367F3B63-3BAB-45B4-A8F1-86C6A7F70F8B}" type="presParOf" srcId="{B8B9412D-50EE-47CA-AE42-452405C00F2A}" destId="{2D23A11E-D951-4E13-A8FF-A742EFF5655D}" srcOrd="8" destOrd="0" presId="urn:microsoft.com/office/officeart/2008/layout/PictureStrips"/>
    <dgm:cxn modelId="{A8689BF1-6649-4DE0-88FC-AAE5874949FF}" type="presParOf" srcId="{2D23A11E-D951-4E13-A8FF-A742EFF5655D}" destId="{03073B15-15BC-464C-9A8F-A0290B5141E5}" srcOrd="0" destOrd="0" presId="urn:microsoft.com/office/officeart/2008/layout/PictureStrips"/>
    <dgm:cxn modelId="{D405E060-469F-4BAB-8E10-C2504CF6A0C9}" type="presParOf" srcId="{2D23A11E-D951-4E13-A8FF-A742EFF5655D}" destId="{73735A40-DA76-465D-B911-BB5388F66FA5}" srcOrd="1" destOrd="0" presId="urn:microsoft.com/office/officeart/2008/layout/PictureStrips"/>
    <dgm:cxn modelId="{E4BCC100-3317-4FFB-945A-C7B264103F56}" type="presParOf" srcId="{B8B9412D-50EE-47CA-AE42-452405C00F2A}" destId="{B460B669-D077-4D32-BF82-D045027BB120}" srcOrd="9" destOrd="0" presId="urn:microsoft.com/office/officeart/2008/layout/PictureStrips"/>
    <dgm:cxn modelId="{C25C9873-F6D6-42A9-B229-CBC3E9CAA311}" type="presParOf" srcId="{B8B9412D-50EE-47CA-AE42-452405C00F2A}" destId="{1C1100B0-23B5-4934-9C20-D3C981CED615}" srcOrd="10" destOrd="0" presId="urn:microsoft.com/office/officeart/2008/layout/PictureStrips"/>
    <dgm:cxn modelId="{78DCA229-C877-49D3-B9F2-0A8082A21F61}" type="presParOf" srcId="{1C1100B0-23B5-4934-9C20-D3C981CED615}" destId="{36C82BCF-C080-420C-883C-F6C99A287D30}" srcOrd="0" destOrd="0" presId="urn:microsoft.com/office/officeart/2008/layout/PictureStrips"/>
    <dgm:cxn modelId="{69639180-2C70-4875-9A03-BAC10FCCD34D}" type="presParOf" srcId="{1C1100B0-23B5-4934-9C20-D3C981CED615}" destId="{CDC4547D-EA86-4D0C-9276-0A88C4CA195E}"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E8E861B-7045-4468-9429-FAFB9D3E6337}" type="doc">
      <dgm:prSet loTypeId="urn:microsoft.com/office/officeart/2008/layout/AlternatingHexagons" loCatId="list" qsTypeId="urn:microsoft.com/office/officeart/2005/8/quickstyle/simple5" qsCatId="simple" csTypeId="urn:microsoft.com/office/officeart/2005/8/colors/colorful2" csCatId="colorful" phldr="1"/>
      <dgm:spPr/>
      <dgm:t>
        <a:bodyPr/>
        <a:lstStyle/>
        <a:p>
          <a:endParaRPr lang="fr-FR"/>
        </a:p>
      </dgm:t>
    </dgm:pt>
    <dgm:pt modelId="{E4C7E4C5-7B09-422B-9973-7A512282A6E4}">
      <dgm:prSet phldrT="[Texte]"/>
      <dgm:spPr/>
      <dgm:t>
        <a:bodyPr/>
        <a:lstStyle/>
        <a:p>
          <a:r>
            <a:rPr lang="ar-DZ" b="1" dirty="0" smtClean="0"/>
            <a:t>الإدارة الالكترونية </a:t>
          </a:r>
          <a:endParaRPr lang="fr-FR" b="1" dirty="0"/>
        </a:p>
      </dgm:t>
    </dgm:pt>
    <dgm:pt modelId="{E3BAB012-8510-4B8D-BDC8-D79FE3F17EA3}" type="parTrans" cxnId="{7D636D25-6F89-4CE1-95C2-743356CCE5ED}">
      <dgm:prSet/>
      <dgm:spPr/>
      <dgm:t>
        <a:bodyPr/>
        <a:lstStyle/>
        <a:p>
          <a:endParaRPr lang="fr-FR" b="1"/>
        </a:p>
      </dgm:t>
    </dgm:pt>
    <dgm:pt modelId="{E868F620-6CE0-4CB8-BB67-F2F861D301B5}" type="sibTrans" cxnId="{7D636D25-6F89-4CE1-95C2-743356CCE5ED}">
      <dgm:prSet/>
      <dgm:spPr/>
      <dgm:t>
        <a:bodyPr/>
        <a:lstStyle/>
        <a:p>
          <a:endParaRPr lang="fr-FR" b="1"/>
        </a:p>
      </dgm:t>
    </dgm:pt>
    <dgm:pt modelId="{CD21E3E1-707E-471D-94DB-3D32DA06E4E4}">
      <dgm:prSet phldrT="[Texte]" phldr="1"/>
      <dgm:spPr/>
      <dgm:t>
        <a:bodyPr/>
        <a:lstStyle/>
        <a:p>
          <a:endParaRPr lang="fr-FR" b="1"/>
        </a:p>
      </dgm:t>
    </dgm:pt>
    <dgm:pt modelId="{A2AB843E-5D83-4C86-AF7B-AE2434236BAB}" type="parTrans" cxnId="{24D794F3-334E-46F3-8762-4E0179EAD795}">
      <dgm:prSet/>
      <dgm:spPr/>
      <dgm:t>
        <a:bodyPr/>
        <a:lstStyle/>
        <a:p>
          <a:endParaRPr lang="fr-FR" b="1"/>
        </a:p>
      </dgm:t>
    </dgm:pt>
    <dgm:pt modelId="{12185A69-98AE-4A87-AED9-584BB047173F}" type="sibTrans" cxnId="{24D794F3-334E-46F3-8762-4E0179EAD795}">
      <dgm:prSet/>
      <dgm:spPr/>
      <dgm:t>
        <a:bodyPr/>
        <a:lstStyle/>
        <a:p>
          <a:endParaRPr lang="fr-FR" b="1"/>
        </a:p>
      </dgm:t>
    </dgm:pt>
    <dgm:pt modelId="{E95E99E8-3429-4715-B5F8-2419826E13DD}">
      <dgm:prSet phldrT="[Texte]"/>
      <dgm:spPr/>
      <dgm:t>
        <a:bodyPr/>
        <a:lstStyle/>
        <a:p>
          <a:r>
            <a:rPr lang="ar-DZ" b="1" dirty="0" smtClean="0"/>
            <a:t>الأعمال الالكترونية </a:t>
          </a:r>
          <a:endParaRPr lang="fr-FR" b="1" dirty="0"/>
        </a:p>
      </dgm:t>
    </dgm:pt>
    <dgm:pt modelId="{032EB204-9FB3-4BD9-9E6F-1255C48C9A3E}" type="parTrans" cxnId="{EB9B880C-D51B-448E-8B46-5252D6AD3161}">
      <dgm:prSet/>
      <dgm:spPr/>
      <dgm:t>
        <a:bodyPr/>
        <a:lstStyle/>
        <a:p>
          <a:endParaRPr lang="fr-FR" b="1"/>
        </a:p>
      </dgm:t>
    </dgm:pt>
    <dgm:pt modelId="{23A75121-F315-4094-9078-EB5BE62D8B00}" type="sibTrans" cxnId="{EB9B880C-D51B-448E-8B46-5252D6AD3161}">
      <dgm:prSet/>
      <dgm:spPr/>
      <dgm:t>
        <a:bodyPr/>
        <a:lstStyle/>
        <a:p>
          <a:endParaRPr lang="fr-FR" b="1"/>
        </a:p>
      </dgm:t>
    </dgm:pt>
    <dgm:pt modelId="{BCD634AA-0480-4DD3-92C1-60DA3261525E}">
      <dgm:prSet phldrT="[Texte]" phldr="1"/>
      <dgm:spPr/>
      <dgm:t>
        <a:bodyPr/>
        <a:lstStyle/>
        <a:p>
          <a:endParaRPr lang="fr-FR" b="1"/>
        </a:p>
      </dgm:t>
    </dgm:pt>
    <dgm:pt modelId="{09DCFA59-A238-4B8A-BBCA-F73C6987F02C}" type="parTrans" cxnId="{E85289E7-2A07-49E3-9810-DEA2FA44EE4D}">
      <dgm:prSet/>
      <dgm:spPr/>
      <dgm:t>
        <a:bodyPr/>
        <a:lstStyle/>
        <a:p>
          <a:endParaRPr lang="fr-FR" b="1"/>
        </a:p>
      </dgm:t>
    </dgm:pt>
    <dgm:pt modelId="{DFC8A5A5-1241-40E5-80F9-C8FC30C24756}" type="sibTrans" cxnId="{E85289E7-2A07-49E3-9810-DEA2FA44EE4D}">
      <dgm:prSet/>
      <dgm:spPr/>
      <dgm:t>
        <a:bodyPr/>
        <a:lstStyle/>
        <a:p>
          <a:endParaRPr lang="fr-FR" b="1"/>
        </a:p>
      </dgm:t>
    </dgm:pt>
    <dgm:pt modelId="{E90128C5-014E-4A97-A9AC-3C5BA2AFE671}">
      <dgm:prSet phldrT="[Texte]"/>
      <dgm:spPr/>
      <dgm:t>
        <a:bodyPr/>
        <a:lstStyle/>
        <a:p>
          <a:r>
            <a:rPr lang="ar-DZ" b="1" dirty="0" smtClean="0"/>
            <a:t>التسويق الالكتروني </a:t>
          </a:r>
          <a:endParaRPr lang="fr-FR" b="1" dirty="0"/>
        </a:p>
      </dgm:t>
    </dgm:pt>
    <dgm:pt modelId="{1A541D48-737C-4928-B9D5-5E9FA2953F34}" type="parTrans" cxnId="{1D07994A-B6D9-48F9-BE62-80CA28FD4C83}">
      <dgm:prSet/>
      <dgm:spPr/>
      <dgm:t>
        <a:bodyPr/>
        <a:lstStyle/>
        <a:p>
          <a:endParaRPr lang="fr-FR" b="1"/>
        </a:p>
      </dgm:t>
    </dgm:pt>
    <dgm:pt modelId="{63CB8EDC-CA02-4347-90A9-792F3827E41C}" type="sibTrans" cxnId="{1D07994A-B6D9-48F9-BE62-80CA28FD4C83}">
      <dgm:prSet/>
      <dgm:spPr/>
      <dgm:t>
        <a:bodyPr/>
        <a:lstStyle/>
        <a:p>
          <a:endParaRPr lang="fr-FR" b="1"/>
        </a:p>
      </dgm:t>
    </dgm:pt>
    <dgm:pt modelId="{B8740AC3-CE6B-46DF-B68C-42BF6A020BE4}">
      <dgm:prSet phldrT="[Texte]" phldr="1"/>
      <dgm:spPr/>
      <dgm:t>
        <a:bodyPr/>
        <a:lstStyle/>
        <a:p>
          <a:endParaRPr lang="fr-FR" b="1"/>
        </a:p>
      </dgm:t>
    </dgm:pt>
    <dgm:pt modelId="{20DC3F2E-01F5-4D96-9ABF-29B7D27B5BA7}" type="parTrans" cxnId="{8050ABD3-ABAB-42FB-A6BE-10BEB3BDD616}">
      <dgm:prSet/>
      <dgm:spPr/>
      <dgm:t>
        <a:bodyPr/>
        <a:lstStyle/>
        <a:p>
          <a:endParaRPr lang="fr-FR" b="1"/>
        </a:p>
      </dgm:t>
    </dgm:pt>
    <dgm:pt modelId="{3920557B-5858-43A0-A909-8A671DF96ABF}" type="sibTrans" cxnId="{8050ABD3-ABAB-42FB-A6BE-10BEB3BDD616}">
      <dgm:prSet/>
      <dgm:spPr/>
      <dgm:t>
        <a:bodyPr/>
        <a:lstStyle/>
        <a:p>
          <a:endParaRPr lang="fr-FR" b="1"/>
        </a:p>
      </dgm:t>
    </dgm:pt>
    <dgm:pt modelId="{9A51B19F-E279-42F5-B968-52589E9F4D9F}" type="pres">
      <dgm:prSet presAssocID="{5E8E861B-7045-4468-9429-FAFB9D3E6337}" presName="Name0" presStyleCnt="0">
        <dgm:presLayoutVars>
          <dgm:chMax/>
          <dgm:chPref/>
          <dgm:dir/>
          <dgm:animLvl val="lvl"/>
        </dgm:presLayoutVars>
      </dgm:prSet>
      <dgm:spPr/>
      <dgm:t>
        <a:bodyPr/>
        <a:lstStyle/>
        <a:p>
          <a:endParaRPr lang="fr-FR"/>
        </a:p>
      </dgm:t>
    </dgm:pt>
    <dgm:pt modelId="{D03C61C4-8BF8-453B-AC9B-70759CE815F4}" type="pres">
      <dgm:prSet presAssocID="{E4C7E4C5-7B09-422B-9973-7A512282A6E4}" presName="composite" presStyleCnt="0"/>
      <dgm:spPr/>
    </dgm:pt>
    <dgm:pt modelId="{88EF4FF3-E6C3-4A9E-BB8D-9776E900E891}" type="pres">
      <dgm:prSet presAssocID="{E4C7E4C5-7B09-422B-9973-7A512282A6E4}" presName="Parent1" presStyleLbl="node1" presStyleIdx="0" presStyleCnt="6">
        <dgm:presLayoutVars>
          <dgm:chMax val="1"/>
          <dgm:chPref val="1"/>
          <dgm:bulletEnabled val="1"/>
        </dgm:presLayoutVars>
      </dgm:prSet>
      <dgm:spPr/>
      <dgm:t>
        <a:bodyPr/>
        <a:lstStyle/>
        <a:p>
          <a:endParaRPr lang="fr-FR"/>
        </a:p>
      </dgm:t>
    </dgm:pt>
    <dgm:pt modelId="{F8365761-B536-4D39-9BEA-6C0A94FCCE25}" type="pres">
      <dgm:prSet presAssocID="{E4C7E4C5-7B09-422B-9973-7A512282A6E4}" presName="Childtext1" presStyleLbl="revTx" presStyleIdx="0" presStyleCnt="3">
        <dgm:presLayoutVars>
          <dgm:chMax val="0"/>
          <dgm:chPref val="0"/>
          <dgm:bulletEnabled val="1"/>
        </dgm:presLayoutVars>
      </dgm:prSet>
      <dgm:spPr/>
      <dgm:t>
        <a:bodyPr/>
        <a:lstStyle/>
        <a:p>
          <a:endParaRPr lang="fr-FR"/>
        </a:p>
      </dgm:t>
    </dgm:pt>
    <dgm:pt modelId="{76F00F9C-4FE1-47B2-A1C3-72DDCE96B4A4}" type="pres">
      <dgm:prSet presAssocID="{E4C7E4C5-7B09-422B-9973-7A512282A6E4}" presName="BalanceSpacing" presStyleCnt="0"/>
      <dgm:spPr/>
    </dgm:pt>
    <dgm:pt modelId="{26AA3877-F652-4C23-838D-8931395D4ECA}" type="pres">
      <dgm:prSet presAssocID="{E4C7E4C5-7B09-422B-9973-7A512282A6E4}" presName="BalanceSpacing1" presStyleCnt="0"/>
      <dgm:spPr/>
    </dgm:pt>
    <dgm:pt modelId="{278F6676-B74E-468D-A80E-601E94957237}" type="pres">
      <dgm:prSet presAssocID="{E868F620-6CE0-4CB8-BB67-F2F861D301B5}" presName="Accent1Text" presStyleLbl="node1" presStyleIdx="1" presStyleCnt="6"/>
      <dgm:spPr/>
      <dgm:t>
        <a:bodyPr/>
        <a:lstStyle/>
        <a:p>
          <a:endParaRPr lang="fr-FR"/>
        </a:p>
      </dgm:t>
    </dgm:pt>
    <dgm:pt modelId="{DC0B8DFD-4531-4FB9-A888-4FAE1C945589}" type="pres">
      <dgm:prSet presAssocID="{E868F620-6CE0-4CB8-BB67-F2F861D301B5}" presName="spaceBetweenRectangles" presStyleCnt="0"/>
      <dgm:spPr/>
    </dgm:pt>
    <dgm:pt modelId="{DDF06408-59C0-4484-BAD3-91FBEE32BEA5}" type="pres">
      <dgm:prSet presAssocID="{E95E99E8-3429-4715-B5F8-2419826E13DD}" presName="composite" presStyleCnt="0"/>
      <dgm:spPr/>
    </dgm:pt>
    <dgm:pt modelId="{D624B198-DEAA-42DA-81FB-8101E102A3F5}" type="pres">
      <dgm:prSet presAssocID="{E95E99E8-3429-4715-B5F8-2419826E13DD}" presName="Parent1" presStyleLbl="node1" presStyleIdx="2" presStyleCnt="6">
        <dgm:presLayoutVars>
          <dgm:chMax val="1"/>
          <dgm:chPref val="1"/>
          <dgm:bulletEnabled val="1"/>
        </dgm:presLayoutVars>
      </dgm:prSet>
      <dgm:spPr/>
      <dgm:t>
        <a:bodyPr/>
        <a:lstStyle/>
        <a:p>
          <a:endParaRPr lang="fr-FR"/>
        </a:p>
      </dgm:t>
    </dgm:pt>
    <dgm:pt modelId="{C82CB42F-B4D5-459B-A7C5-D28F1F24A6F2}" type="pres">
      <dgm:prSet presAssocID="{E95E99E8-3429-4715-B5F8-2419826E13DD}" presName="Childtext1" presStyleLbl="revTx" presStyleIdx="1" presStyleCnt="3">
        <dgm:presLayoutVars>
          <dgm:chMax val="0"/>
          <dgm:chPref val="0"/>
          <dgm:bulletEnabled val="1"/>
        </dgm:presLayoutVars>
      </dgm:prSet>
      <dgm:spPr/>
      <dgm:t>
        <a:bodyPr/>
        <a:lstStyle/>
        <a:p>
          <a:endParaRPr lang="fr-FR"/>
        </a:p>
      </dgm:t>
    </dgm:pt>
    <dgm:pt modelId="{75651B42-7796-4D36-B02F-29C0CF4D3FCA}" type="pres">
      <dgm:prSet presAssocID="{E95E99E8-3429-4715-B5F8-2419826E13DD}" presName="BalanceSpacing" presStyleCnt="0"/>
      <dgm:spPr/>
    </dgm:pt>
    <dgm:pt modelId="{24C01ED1-6406-4820-91A8-11501BCEB347}" type="pres">
      <dgm:prSet presAssocID="{E95E99E8-3429-4715-B5F8-2419826E13DD}" presName="BalanceSpacing1" presStyleCnt="0"/>
      <dgm:spPr/>
    </dgm:pt>
    <dgm:pt modelId="{BEBA41C1-F772-4C9A-A0C1-79B6F8EB9ADF}" type="pres">
      <dgm:prSet presAssocID="{23A75121-F315-4094-9078-EB5BE62D8B00}" presName="Accent1Text" presStyleLbl="node1" presStyleIdx="3" presStyleCnt="6"/>
      <dgm:spPr/>
      <dgm:t>
        <a:bodyPr/>
        <a:lstStyle/>
        <a:p>
          <a:endParaRPr lang="fr-FR"/>
        </a:p>
      </dgm:t>
    </dgm:pt>
    <dgm:pt modelId="{549F1BEA-9E2D-4E07-B75F-E40CB9B033D2}" type="pres">
      <dgm:prSet presAssocID="{23A75121-F315-4094-9078-EB5BE62D8B00}" presName="spaceBetweenRectangles" presStyleCnt="0"/>
      <dgm:spPr/>
    </dgm:pt>
    <dgm:pt modelId="{67009FFC-5034-4591-89C6-EAF59AF60533}" type="pres">
      <dgm:prSet presAssocID="{E90128C5-014E-4A97-A9AC-3C5BA2AFE671}" presName="composite" presStyleCnt="0"/>
      <dgm:spPr/>
    </dgm:pt>
    <dgm:pt modelId="{3FE8A8A1-8327-4693-8588-E86CCF7805C5}" type="pres">
      <dgm:prSet presAssocID="{E90128C5-014E-4A97-A9AC-3C5BA2AFE671}" presName="Parent1" presStyleLbl="node1" presStyleIdx="4" presStyleCnt="6">
        <dgm:presLayoutVars>
          <dgm:chMax val="1"/>
          <dgm:chPref val="1"/>
          <dgm:bulletEnabled val="1"/>
        </dgm:presLayoutVars>
      </dgm:prSet>
      <dgm:spPr/>
      <dgm:t>
        <a:bodyPr/>
        <a:lstStyle/>
        <a:p>
          <a:endParaRPr lang="fr-FR"/>
        </a:p>
      </dgm:t>
    </dgm:pt>
    <dgm:pt modelId="{14008EF8-F1E0-4A3A-9784-00C7A74D66CF}" type="pres">
      <dgm:prSet presAssocID="{E90128C5-014E-4A97-A9AC-3C5BA2AFE671}" presName="Childtext1" presStyleLbl="revTx" presStyleIdx="2" presStyleCnt="3">
        <dgm:presLayoutVars>
          <dgm:chMax val="0"/>
          <dgm:chPref val="0"/>
          <dgm:bulletEnabled val="1"/>
        </dgm:presLayoutVars>
      </dgm:prSet>
      <dgm:spPr/>
      <dgm:t>
        <a:bodyPr/>
        <a:lstStyle/>
        <a:p>
          <a:endParaRPr lang="fr-FR"/>
        </a:p>
      </dgm:t>
    </dgm:pt>
    <dgm:pt modelId="{1DD5EDF2-906C-4D0D-AC0B-860BD6F03877}" type="pres">
      <dgm:prSet presAssocID="{E90128C5-014E-4A97-A9AC-3C5BA2AFE671}" presName="BalanceSpacing" presStyleCnt="0"/>
      <dgm:spPr/>
    </dgm:pt>
    <dgm:pt modelId="{238FF2B3-EAD6-43F0-BA98-2CBFD060B4EE}" type="pres">
      <dgm:prSet presAssocID="{E90128C5-014E-4A97-A9AC-3C5BA2AFE671}" presName="BalanceSpacing1" presStyleCnt="0"/>
      <dgm:spPr/>
    </dgm:pt>
    <dgm:pt modelId="{F293D49E-41C1-4D1B-85B5-8DD12472A487}" type="pres">
      <dgm:prSet presAssocID="{63CB8EDC-CA02-4347-90A9-792F3827E41C}" presName="Accent1Text" presStyleLbl="node1" presStyleIdx="5" presStyleCnt="6"/>
      <dgm:spPr/>
      <dgm:t>
        <a:bodyPr/>
        <a:lstStyle/>
        <a:p>
          <a:endParaRPr lang="fr-FR"/>
        </a:p>
      </dgm:t>
    </dgm:pt>
  </dgm:ptLst>
  <dgm:cxnLst>
    <dgm:cxn modelId="{F749B047-6B75-42B3-8A2A-5642F732D58F}" type="presOf" srcId="{63CB8EDC-CA02-4347-90A9-792F3827E41C}" destId="{F293D49E-41C1-4D1B-85B5-8DD12472A487}" srcOrd="0" destOrd="0" presId="urn:microsoft.com/office/officeart/2008/layout/AlternatingHexagons"/>
    <dgm:cxn modelId="{79780C16-0594-48FA-A0AB-85E5F044574B}" type="presOf" srcId="{23A75121-F315-4094-9078-EB5BE62D8B00}" destId="{BEBA41C1-F772-4C9A-A0C1-79B6F8EB9ADF}" srcOrd="0" destOrd="0" presId="urn:microsoft.com/office/officeart/2008/layout/AlternatingHexagons"/>
    <dgm:cxn modelId="{0C5ADD93-452A-42D1-ACD9-47B94CA19E84}" type="presOf" srcId="{BCD634AA-0480-4DD3-92C1-60DA3261525E}" destId="{C82CB42F-B4D5-459B-A7C5-D28F1F24A6F2}" srcOrd="0" destOrd="0" presId="urn:microsoft.com/office/officeart/2008/layout/AlternatingHexagons"/>
    <dgm:cxn modelId="{66D3A43C-951E-4600-8999-D44AC74EC43E}" type="presOf" srcId="{B8740AC3-CE6B-46DF-B68C-42BF6A020BE4}" destId="{14008EF8-F1E0-4A3A-9784-00C7A74D66CF}" srcOrd="0" destOrd="0" presId="urn:microsoft.com/office/officeart/2008/layout/AlternatingHexagons"/>
    <dgm:cxn modelId="{E85289E7-2A07-49E3-9810-DEA2FA44EE4D}" srcId="{E95E99E8-3429-4715-B5F8-2419826E13DD}" destId="{BCD634AA-0480-4DD3-92C1-60DA3261525E}" srcOrd="0" destOrd="0" parTransId="{09DCFA59-A238-4B8A-BBCA-F73C6987F02C}" sibTransId="{DFC8A5A5-1241-40E5-80F9-C8FC30C24756}"/>
    <dgm:cxn modelId="{D876D0C6-AC71-467F-8119-8D96CE819DC5}" type="presOf" srcId="{CD21E3E1-707E-471D-94DB-3D32DA06E4E4}" destId="{F8365761-B536-4D39-9BEA-6C0A94FCCE25}" srcOrd="0" destOrd="0" presId="urn:microsoft.com/office/officeart/2008/layout/AlternatingHexagons"/>
    <dgm:cxn modelId="{EB9B880C-D51B-448E-8B46-5252D6AD3161}" srcId="{5E8E861B-7045-4468-9429-FAFB9D3E6337}" destId="{E95E99E8-3429-4715-B5F8-2419826E13DD}" srcOrd="1" destOrd="0" parTransId="{032EB204-9FB3-4BD9-9E6F-1255C48C9A3E}" sibTransId="{23A75121-F315-4094-9078-EB5BE62D8B00}"/>
    <dgm:cxn modelId="{1D07994A-B6D9-48F9-BE62-80CA28FD4C83}" srcId="{5E8E861B-7045-4468-9429-FAFB9D3E6337}" destId="{E90128C5-014E-4A97-A9AC-3C5BA2AFE671}" srcOrd="2" destOrd="0" parTransId="{1A541D48-737C-4928-B9D5-5E9FA2953F34}" sibTransId="{63CB8EDC-CA02-4347-90A9-792F3827E41C}"/>
    <dgm:cxn modelId="{9DF98358-39F5-415B-A7D2-240DBB5BC322}" type="presOf" srcId="{E95E99E8-3429-4715-B5F8-2419826E13DD}" destId="{D624B198-DEAA-42DA-81FB-8101E102A3F5}" srcOrd="0" destOrd="0" presId="urn:microsoft.com/office/officeart/2008/layout/AlternatingHexagons"/>
    <dgm:cxn modelId="{8050ABD3-ABAB-42FB-A6BE-10BEB3BDD616}" srcId="{E90128C5-014E-4A97-A9AC-3C5BA2AFE671}" destId="{B8740AC3-CE6B-46DF-B68C-42BF6A020BE4}" srcOrd="0" destOrd="0" parTransId="{20DC3F2E-01F5-4D96-9ABF-29B7D27B5BA7}" sibTransId="{3920557B-5858-43A0-A909-8A671DF96ABF}"/>
    <dgm:cxn modelId="{24D794F3-334E-46F3-8762-4E0179EAD795}" srcId="{E4C7E4C5-7B09-422B-9973-7A512282A6E4}" destId="{CD21E3E1-707E-471D-94DB-3D32DA06E4E4}" srcOrd="0" destOrd="0" parTransId="{A2AB843E-5D83-4C86-AF7B-AE2434236BAB}" sibTransId="{12185A69-98AE-4A87-AED9-584BB047173F}"/>
    <dgm:cxn modelId="{5D83D612-CBC3-439A-8DFC-5D499C46CA87}" type="presOf" srcId="{E868F620-6CE0-4CB8-BB67-F2F861D301B5}" destId="{278F6676-B74E-468D-A80E-601E94957237}" srcOrd="0" destOrd="0" presId="urn:microsoft.com/office/officeart/2008/layout/AlternatingHexagons"/>
    <dgm:cxn modelId="{AE8F1420-DDCD-432E-99AA-262955B3F944}" type="presOf" srcId="{5E8E861B-7045-4468-9429-FAFB9D3E6337}" destId="{9A51B19F-E279-42F5-B968-52589E9F4D9F}" srcOrd="0" destOrd="0" presId="urn:microsoft.com/office/officeart/2008/layout/AlternatingHexagons"/>
    <dgm:cxn modelId="{991AF7DA-57A0-47FA-94C9-C106DC2B9C87}" type="presOf" srcId="{E90128C5-014E-4A97-A9AC-3C5BA2AFE671}" destId="{3FE8A8A1-8327-4693-8588-E86CCF7805C5}" srcOrd="0" destOrd="0" presId="urn:microsoft.com/office/officeart/2008/layout/AlternatingHexagons"/>
    <dgm:cxn modelId="{85D34046-FC60-4DD0-9A5A-2DBAAE177E2C}" type="presOf" srcId="{E4C7E4C5-7B09-422B-9973-7A512282A6E4}" destId="{88EF4FF3-E6C3-4A9E-BB8D-9776E900E891}" srcOrd="0" destOrd="0" presId="urn:microsoft.com/office/officeart/2008/layout/AlternatingHexagons"/>
    <dgm:cxn modelId="{7D636D25-6F89-4CE1-95C2-743356CCE5ED}" srcId="{5E8E861B-7045-4468-9429-FAFB9D3E6337}" destId="{E4C7E4C5-7B09-422B-9973-7A512282A6E4}" srcOrd="0" destOrd="0" parTransId="{E3BAB012-8510-4B8D-BDC8-D79FE3F17EA3}" sibTransId="{E868F620-6CE0-4CB8-BB67-F2F861D301B5}"/>
    <dgm:cxn modelId="{C48AA63D-6BAB-4CA2-B5FF-B4772BFF3F26}" type="presParOf" srcId="{9A51B19F-E279-42F5-B968-52589E9F4D9F}" destId="{D03C61C4-8BF8-453B-AC9B-70759CE815F4}" srcOrd="0" destOrd="0" presId="urn:microsoft.com/office/officeart/2008/layout/AlternatingHexagons"/>
    <dgm:cxn modelId="{B4AF236A-E10D-4478-AC24-9A36CA299B21}" type="presParOf" srcId="{D03C61C4-8BF8-453B-AC9B-70759CE815F4}" destId="{88EF4FF3-E6C3-4A9E-BB8D-9776E900E891}" srcOrd="0" destOrd="0" presId="urn:microsoft.com/office/officeart/2008/layout/AlternatingHexagons"/>
    <dgm:cxn modelId="{39F51BD1-4B3E-4000-9450-569236D42E40}" type="presParOf" srcId="{D03C61C4-8BF8-453B-AC9B-70759CE815F4}" destId="{F8365761-B536-4D39-9BEA-6C0A94FCCE25}" srcOrd="1" destOrd="0" presId="urn:microsoft.com/office/officeart/2008/layout/AlternatingHexagons"/>
    <dgm:cxn modelId="{0FDBAC1B-ABF5-4A47-875C-590648CC2F9E}" type="presParOf" srcId="{D03C61C4-8BF8-453B-AC9B-70759CE815F4}" destId="{76F00F9C-4FE1-47B2-A1C3-72DDCE96B4A4}" srcOrd="2" destOrd="0" presId="urn:microsoft.com/office/officeart/2008/layout/AlternatingHexagons"/>
    <dgm:cxn modelId="{853C6A5C-6400-4F75-9023-413FD674CBD8}" type="presParOf" srcId="{D03C61C4-8BF8-453B-AC9B-70759CE815F4}" destId="{26AA3877-F652-4C23-838D-8931395D4ECA}" srcOrd="3" destOrd="0" presId="urn:microsoft.com/office/officeart/2008/layout/AlternatingHexagons"/>
    <dgm:cxn modelId="{3ED085E9-746E-477C-8726-384F12BA48F9}" type="presParOf" srcId="{D03C61C4-8BF8-453B-AC9B-70759CE815F4}" destId="{278F6676-B74E-468D-A80E-601E94957237}" srcOrd="4" destOrd="0" presId="urn:microsoft.com/office/officeart/2008/layout/AlternatingHexagons"/>
    <dgm:cxn modelId="{251851F5-2B0C-4BCA-828C-F5519F5401D3}" type="presParOf" srcId="{9A51B19F-E279-42F5-B968-52589E9F4D9F}" destId="{DC0B8DFD-4531-4FB9-A888-4FAE1C945589}" srcOrd="1" destOrd="0" presId="urn:microsoft.com/office/officeart/2008/layout/AlternatingHexagons"/>
    <dgm:cxn modelId="{04F5EF0E-4909-49DD-B5E1-49A3E34A2A64}" type="presParOf" srcId="{9A51B19F-E279-42F5-B968-52589E9F4D9F}" destId="{DDF06408-59C0-4484-BAD3-91FBEE32BEA5}" srcOrd="2" destOrd="0" presId="urn:microsoft.com/office/officeart/2008/layout/AlternatingHexagons"/>
    <dgm:cxn modelId="{95B407E4-7377-42F3-B019-A4887F61B37E}" type="presParOf" srcId="{DDF06408-59C0-4484-BAD3-91FBEE32BEA5}" destId="{D624B198-DEAA-42DA-81FB-8101E102A3F5}" srcOrd="0" destOrd="0" presId="urn:microsoft.com/office/officeart/2008/layout/AlternatingHexagons"/>
    <dgm:cxn modelId="{8CC33006-F0AE-4887-9C39-BD182E31B0C5}" type="presParOf" srcId="{DDF06408-59C0-4484-BAD3-91FBEE32BEA5}" destId="{C82CB42F-B4D5-459B-A7C5-D28F1F24A6F2}" srcOrd="1" destOrd="0" presId="urn:microsoft.com/office/officeart/2008/layout/AlternatingHexagons"/>
    <dgm:cxn modelId="{DA522ED8-5878-4A6C-A4BB-92ADA01C7E0A}" type="presParOf" srcId="{DDF06408-59C0-4484-BAD3-91FBEE32BEA5}" destId="{75651B42-7796-4D36-B02F-29C0CF4D3FCA}" srcOrd="2" destOrd="0" presId="urn:microsoft.com/office/officeart/2008/layout/AlternatingHexagons"/>
    <dgm:cxn modelId="{FC27907E-0287-4AF9-871D-281EF0E0E709}" type="presParOf" srcId="{DDF06408-59C0-4484-BAD3-91FBEE32BEA5}" destId="{24C01ED1-6406-4820-91A8-11501BCEB347}" srcOrd="3" destOrd="0" presId="urn:microsoft.com/office/officeart/2008/layout/AlternatingHexagons"/>
    <dgm:cxn modelId="{AEE70DD0-D16C-4F8D-A120-9338F7817220}" type="presParOf" srcId="{DDF06408-59C0-4484-BAD3-91FBEE32BEA5}" destId="{BEBA41C1-F772-4C9A-A0C1-79B6F8EB9ADF}" srcOrd="4" destOrd="0" presId="urn:microsoft.com/office/officeart/2008/layout/AlternatingHexagons"/>
    <dgm:cxn modelId="{3C5EE384-0B48-438E-A7AE-9A976D52D3EF}" type="presParOf" srcId="{9A51B19F-E279-42F5-B968-52589E9F4D9F}" destId="{549F1BEA-9E2D-4E07-B75F-E40CB9B033D2}" srcOrd="3" destOrd="0" presId="urn:microsoft.com/office/officeart/2008/layout/AlternatingHexagons"/>
    <dgm:cxn modelId="{221F37B9-3DE4-40E4-BF90-5445D802BE15}" type="presParOf" srcId="{9A51B19F-E279-42F5-B968-52589E9F4D9F}" destId="{67009FFC-5034-4591-89C6-EAF59AF60533}" srcOrd="4" destOrd="0" presId="urn:microsoft.com/office/officeart/2008/layout/AlternatingHexagons"/>
    <dgm:cxn modelId="{40414BDB-CA44-4506-BCE7-267BEAEC7272}" type="presParOf" srcId="{67009FFC-5034-4591-89C6-EAF59AF60533}" destId="{3FE8A8A1-8327-4693-8588-E86CCF7805C5}" srcOrd="0" destOrd="0" presId="urn:microsoft.com/office/officeart/2008/layout/AlternatingHexagons"/>
    <dgm:cxn modelId="{E1478CCB-589B-4211-94CE-671E01981FF2}" type="presParOf" srcId="{67009FFC-5034-4591-89C6-EAF59AF60533}" destId="{14008EF8-F1E0-4A3A-9784-00C7A74D66CF}" srcOrd="1" destOrd="0" presId="urn:microsoft.com/office/officeart/2008/layout/AlternatingHexagons"/>
    <dgm:cxn modelId="{0E5999ED-2DA0-4559-A561-3BBD247E30A5}" type="presParOf" srcId="{67009FFC-5034-4591-89C6-EAF59AF60533}" destId="{1DD5EDF2-906C-4D0D-AC0B-860BD6F03877}" srcOrd="2" destOrd="0" presId="urn:microsoft.com/office/officeart/2008/layout/AlternatingHexagons"/>
    <dgm:cxn modelId="{480B083F-0866-4222-B5F2-D8AD5394715F}" type="presParOf" srcId="{67009FFC-5034-4591-89C6-EAF59AF60533}" destId="{238FF2B3-EAD6-43F0-BA98-2CBFD060B4EE}" srcOrd="3" destOrd="0" presId="urn:microsoft.com/office/officeart/2008/layout/AlternatingHexagons"/>
    <dgm:cxn modelId="{F7CB544D-B3DE-45CE-9D1A-AE61F4EB7333}" type="presParOf" srcId="{67009FFC-5034-4591-89C6-EAF59AF60533}" destId="{F293D49E-41C1-4D1B-85B5-8DD12472A487}"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4E5FF1-DDC3-4B17-AC1C-502CDCD1A92A}">
      <dsp:nvSpPr>
        <dsp:cNvPr id="0" name=""/>
        <dsp:cNvSpPr/>
      </dsp:nvSpPr>
      <dsp:spPr>
        <a:xfrm>
          <a:off x="604022" y="1485"/>
          <a:ext cx="2313025" cy="1387815"/>
        </a:xfrm>
        <a:prstGeom prst="rect">
          <a:avLst/>
        </a:prstGeom>
        <a:gradFill rotWithShape="0">
          <a:gsLst>
            <a:gs pos="0">
              <a:schemeClr val="accent2">
                <a:shade val="80000"/>
                <a:hueOff val="0"/>
                <a:satOff val="0"/>
                <a:lumOff val="0"/>
                <a:alphaOff val="0"/>
                <a:tint val="96000"/>
                <a:lumMod val="104000"/>
              </a:schemeClr>
            </a:gs>
            <a:gs pos="100000">
              <a:schemeClr val="accent2">
                <a:shade val="8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ar-DZ" sz="3100" kern="1200" dirty="0" smtClean="0"/>
            <a:t>زيادة الكفاءة</a:t>
          </a:r>
          <a:endParaRPr lang="fr-FR" sz="3100" kern="1200" dirty="0"/>
        </a:p>
      </dsp:txBody>
      <dsp:txXfrm>
        <a:off x="604022" y="1485"/>
        <a:ext cx="2313025" cy="1387815"/>
      </dsp:txXfrm>
    </dsp:sp>
    <dsp:sp modelId="{4CE46FF4-470F-4D5B-A8AA-2CA3488EA912}">
      <dsp:nvSpPr>
        <dsp:cNvPr id="0" name=""/>
        <dsp:cNvSpPr/>
      </dsp:nvSpPr>
      <dsp:spPr>
        <a:xfrm>
          <a:off x="3148350" y="1485"/>
          <a:ext cx="2313025" cy="1387815"/>
        </a:xfrm>
        <a:prstGeom prst="rect">
          <a:avLst/>
        </a:prstGeom>
        <a:gradFill rotWithShape="0">
          <a:gsLst>
            <a:gs pos="0">
              <a:schemeClr val="accent2">
                <a:shade val="80000"/>
                <a:hueOff val="88288"/>
                <a:satOff val="1391"/>
                <a:lumOff val="6852"/>
                <a:alphaOff val="0"/>
                <a:tint val="96000"/>
                <a:lumMod val="104000"/>
              </a:schemeClr>
            </a:gs>
            <a:gs pos="100000">
              <a:schemeClr val="accent2">
                <a:shade val="80000"/>
                <a:hueOff val="88288"/>
                <a:satOff val="1391"/>
                <a:lumOff val="6852"/>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ar-DZ" sz="3100" kern="1200" dirty="0" smtClean="0"/>
            <a:t>تحسين تجربة العملاء</a:t>
          </a:r>
          <a:endParaRPr lang="fr-FR" sz="3100" kern="1200" dirty="0"/>
        </a:p>
      </dsp:txBody>
      <dsp:txXfrm>
        <a:off x="3148350" y="1485"/>
        <a:ext cx="2313025" cy="1387815"/>
      </dsp:txXfrm>
    </dsp:sp>
    <dsp:sp modelId="{AE80A630-344D-4D09-8196-739DEDF8E730}">
      <dsp:nvSpPr>
        <dsp:cNvPr id="0" name=""/>
        <dsp:cNvSpPr/>
      </dsp:nvSpPr>
      <dsp:spPr>
        <a:xfrm>
          <a:off x="604022" y="1620603"/>
          <a:ext cx="2313025" cy="1387815"/>
        </a:xfrm>
        <a:prstGeom prst="rect">
          <a:avLst/>
        </a:prstGeom>
        <a:gradFill rotWithShape="0">
          <a:gsLst>
            <a:gs pos="0">
              <a:schemeClr val="accent2">
                <a:shade val="80000"/>
                <a:hueOff val="176577"/>
                <a:satOff val="2782"/>
                <a:lumOff val="13703"/>
                <a:alphaOff val="0"/>
                <a:tint val="96000"/>
                <a:lumMod val="104000"/>
              </a:schemeClr>
            </a:gs>
            <a:gs pos="100000">
              <a:schemeClr val="accent2">
                <a:shade val="80000"/>
                <a:hueOff val="176577"/>
                <a:satOff val="2782"/>
                <a:lumOff val="13703"/>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ar-DZ" sz="3100" kern="1200" dirty="0" smtClean="0"/>
            <a:t>توفير التكاليف </a:t>
          </a:r>
          <a:endParaRPr lang="fr-FR" sz="3100" kern="1200" dirty="0"/>
        </a:p>
      </dsp:txBody>
      <dsp:txXfrm>
        <a:off x="604022" y="1620603"/>
        <a:ext cx="2313025" cy="1387815"/>
      </dsp:txXfrm>
    </dsp:sp>
    <dsp:sp modelId="{FCA4FC1C-5AB5-4B24-8938-00DAAB25386C}">
      <dsp:nvSpPr>
        <dsp:cNvPr id="0" name=""/>
        <dsp:cNvSpPr/>
      </dsp:nvSpPr>
      <dsp:spPr>
        <a:xfrm>
          <a:off x="3148350" y="1620603"/>
          <a:ext cx="2313025" cy="1387815"/>
        </a:xfrm>
        <a:prstGeom prst="rect">
          <a:avLst/>
        </a:prstGeom>
        <a:gradFill rotWithShape="0">
          <a:gsLst>
            <a:gs pos="0">
              <a:schemeClr val="accent2">
                <a:shade val="80000"/>
                <a:hueOff val="264865"/>
                <a:satOff val="4173"/>
                <a:lumOff val="20555"/>
                <a:alphaOff val="0"/>
                <a:tint val="96000"/>
                <a:lumMod val="104000"/>
              </a:schemeClr>
            </a:gs>
            <a:gs pos="100000">
              <a:schemeClr val="accent2">
                <a:shade val="80000"/>
                <a:hueOff val="264865"/>
                <a:satOff val="4173"/>
                <a:lumOff val="20555"/>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ar-DZ" sz="3100" kern="1200" dirty="0" smtClean="0"/>
            <a:t>الابتكار و النمو</a:t>
          </a:r>
          <a:endParaRPr lang="fr-FR" sz="3100" kern="1200" dirty="0"/>
        </a:p>
      </dsp:txBody>
      <dsp:txXfrm>
        <a:off x="3148350" y="1620603"/>
        <a:ext cx="2313025" cy="1387815"/>
      </dsp:txXfrm>
    </dsp:sp>
    <dsp:sp modelId="{BD7FAD6A-C51D-4917-9464-14FB7966C121}">
      <dsp:nvSpPr>
        <dsp:cNvPr id="0" name=""/>
        <dsp:cNvSpPr/>
      </dsp:nvSpPr>
      <dsp:spPr>
        <a:xfrm>
          <a:off x="1876186" y="3239721"/>
          <a:ext cx="2313025" cy="1387815"/>
        </a:xfrm>
        <a:prstGeom prst="rect">
          <a:avLst/>
        </a:prstGeom>
        <a:gradFill rotWithShape="0">
          <a:gsLst>
            <a:gs pos="0">
              <a:schemeClr val="accent2">
                <a:shade val="80000"/>
                <a:hueOff val="353154"/>
                <a:satOff val="5564"/>
                <a:lumOff val="27407"/>
                <a:alphaOff val="0"/>
                <a:tint val="96000"/>
                <a:lumMod val="104000"/>
              </a:schemeClr>
            </a:gs>
            <a:gs pos="100000">
              <a:schemeClr val="accent2">
                <a:shade val="80000"/>
                <a:hueOff val="353154"/>
                <a:satOff val="5564"/>
                <a:lumOff val="27407"/>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ar-DZ" sz="3100" kern="1200" dirty="0" smtClean="0"/>
            <a:t>المرونة و التوسع</a:t>
          </a:r>
          <a:endParaRPr lang="fr-FR" sz="3100" kern="1200" dirty="0"/>
        </a:p>
      </dsp:txBody>
      <dsp:txXfrm>
        <a:off x="1876186" y="3239721"/>
        <a:ext cx="2313025" cy="13878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2151AA-A8AB-4553-8E5F-1B6CEFC829CB}">
      <dsp:nvSpPr>
        <dsp:cNvPr id="0" name=""/>
        <dsp:cNvSpPr/>
      </dsp:nvSpPr>
      <dsp:spPr>
        <a:xfrm rot="5400000">
          <a:off x="9167237" y="187346"/>
          <a:ext cx="1230246" cy="861172"/>
        </a:xfrm>
        <a:prstGeom prst="chevron">
          <a:avLst/>
        </a:prstGeom>
        <a:gradFill rotWithShape="0">
          <a:gsLst>
            <a:gs pos="0">
              <a:schemeClr val="lt1">
                <a:hueOff val="0"/>
                <a:satOff val="0"/>
                <a:lumOff val="0"/>
                <a:alphaOff val="0"/>
                <a:tint val="96000"/>
                <a:lumMod val="104000"/>
              </a:schemeClr>
            </a:gs>
            <a:gs pos="100000">
              <a:schemeClr val="lt1">
                <a:hueOff val="0"/>
                <a:satOff val="0"/>
                <a:lumOff val="0"/>
                <a:alphaOff val="0"/>
                <a:shade val="98000"/>
                <a:lumMod val="94000"/>
              </a:schemeClr>
            </a:gs>
          </a:gsLst>
          <a:lin ang="5400000" scaled="0"/>
        </a:gradFill>
        <a:ln w="9525" cap="rnd" cmpd="sng" algn="ctr">
          <a:solidFill>
            <a:schemeClr val="accent2">
              <a:shade val="8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ar-DZ" sz="2400" b="1" kern="1200" dirty="0" smtClean="0"/>
            <a:t>1</a:t>
          </a:r>
          <a:endParaRPr lang="fr-FR" sz="2400" b="1" kern="1200" dirty="0"/>
        </a:p>
      </dsp:txBody>
      <dsp:txXfrm rot="-5400000">
        <a:off x="9351774" y="433395"/>
        <a:ext cx="861172" cy="369074"/>
      </dsp:txXfrm>
    </dsp:sp>
    <dsp:sp modelId="{612F96D1-5718-422C-816F-92738DAC2618}">
      <dsp:nvSpPr>
        <dsp:cNvPr id="0" name=""/>
        <dsp:cNvSpPr/>
      </dsp:nvSpPr>
      <dsp:spPr>
        <a:xfrm rot="16200000">
          <a:off x="4276057" y="-4273247"/>
          <a:ext cx="799660" cy="9351774"/>
        </a:xfrm>
        <a:prstGeom prst="round2SameRect">
          <a:avLst/>
        </a:prstGeom>
        <a:solidFill>
          <a:schemeClr val="accent2">
            <a:alpha val="90000"/>
            <a:tint val="40000"/>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130" tIns="24130" rIns="270256" bIns="24130" numCol="1" spcCol="1270" anchor="ctr" anchorCtr="0">
          <a:noAutofit/>
        </a:bodyPr>
        <a:lstStyle/>
        <a:p>
          <a:pPr marL="285750" lvl="1" indent="-285750" algn="r" defTabSz="1689100" rtl="1">
            <a:lnSpc>
              <a:spcPct val="90000"/>
            </a:lnSpc>
            <a:spcBef>
              <a:spcPct val="0"/>
            </a:spcBef>
            <a:spcAft>
              <a:spcPct val="15000"/>
            </a:spcAft>
            <a:buChar char="••"/>
          </a:pPr>
          <a:r>
            <a:rPr lang="ar-DZ" sz="3800" b="1" kern="1200" dirty="0" smtClean="0"/>
            <a:t>التطور الشامل وتحسين الكفاءة </a:t>
          </a:r>
          <a:endParaRPr lang="fr-FR" sz="3800" b="1" kern="1200" dirty="0"/>
        </a:p>
      </dsp:txBody>
      <dsp:txXfrm rot="5400000">
        <a:off x="39036" y="41846"/>
        <a:ext cx="9312738" cy="721588"/>
      </dsp:txXfrm>
    </dsp:sp>
    <dsp:sp modelId="{046C5CDE-280E-4121-8067-FE8E11861E82}">
      <dsp:nvSpPr>
        <dsp:cNvPr id="0" name=""/>
        <dsp:cNvSpPr/>
      </dsp:nvSpPr>
      <dsp:spPr>
        <a:xfrm rot="5400000">
          <a:off x="9167237" y="1301851"/>
          <a:ext cx="1230246" cy="861172"/>
        </a:xfrm>
        <a:prstGeom prst="chevron">
          <a:avLst/>
        </a:prstGeom>
        <a:gradFill rotWithShape="0">
          <a:gsLst>
            <a:gs pos="0">
              <a:schemeClr val="lt1">
                <a:hueOff val="0"/>
                <a:satOff val="0"/>
                <a:lumOff val="0"/>
                <a:alphaOff val="0"/>
                <a:tint val="96000"/>
                <a:lumMod val="104000"/>
              </a:schemeClr>
            </a:gs>
            <a:gs pos="100000">
              <a:schemeClr val="lt1">
                <a:hueOff val="0"/>
                <a:satOff val="0"/>
                <a:lumOff val="0"/>
                <a:alphaOff val="0"/>
                <a:shade val="98000"/>
                <a:lumMod val="94000"/>
              </a:schemeClr>
            </a:gs>
          </a:gsLst>
          <a:lin ang="5400000" scaled="0"/>
        </a:gradFill>
        <a:ln w="9525" cap="rnd" cmpd="sng" algn="ctr">
          <a:solidFill>
            <a:schemeClr val="accent2">
              <a:shade val="8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ar-DZ" sz="2400" b="1" kern="1200" dirty="0" smtClean="0"/>
            <a:t>2</a:t>
          </a:r>
          <a:endParaRPr lang="fr-FR" sz="2400" b="1" kern="1200" dirty="0"/>
        </a:p>
      </dsp:txBody>
      <dsp:txXfrm rot="-5400000">
        <a:off x="9351774" y="1547900"/>
        <a:ext cx="861172" cy="369074"/>
      </dsp:txXfrm>
    </dsp:sp>
    <dsp:sp modelId="{6D15E43D-18C8-4F83-B4D2-8830DF59CE12}">
      <dsp:nvSpPr>
        <dsp:cNvPr id="0" name=""/>
        <dsp:cNvSpPr/>
      </dsp:nvSpPr>
      <dsp:spPr>
        <a:xfrm rot="16200000">
          <a:off x="4276057" y="-3158742"/>
          <a:ext cx="799660" cy="9351774"/>
        </a:xfrm>
        <a:prstGeom prst="round2SameRect">
          <a:avLst/>
        </a:prstGeom>
        <a:solidFill>
          <a:schemeClr val="accent2">
            <a:alpha val="90000"/>
            <a:tint val="40000"/>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130" tIns="24130" rIns="270256" bIns="24130" numCol="1" spcCol="1270" anchor="ctr" anchorCtr="0">
          <a:noAutofit/>
        </a:bodyPr>
        <a:lstStyle/>
        <a:p>
          <a:pPr marL="285750" lvl="1" indent="-285750" algn="r" defTabSz="1689100" rtl="1">
            <a:lnSpc>
              <a:spcPct val="90000"/>
            </a:lnSpc>
            <a:spcBef>
              <a:spcPct val="0"/>
            </a:spcBef>
            <a:spcAft>
              <a:spcPct val="15000"/>
            </a:spcAft>
            <a:buChar char="••"/>
          </a:pPr>
          <a:r>
            <a:rPr lang="ar-DZ" sz="3800" b="1" kern="1200" dirty="0" smtClean="0"/>
            <a:t>الحد من التكاليف المالية</a:t>
          </a:r>
          <a:endParaRPr lang="fr-FR" sz="3800" b="1" kern="1200" dirty="0"/>
        </a:p>
      </dsp:txBody>
      <dsp:txXfrm rot="5400000">
        <a:off x="39036" y="1156351"/>
        <a:ext cx="9312738" cy="721588"/>
      </dsp:txXfrm>
    </dsp:sp>
    <dsp:sp modelId="{E945310F-FE2F-4F76-9CD1-B565DBE07E41}">
      <dsp:nvSpPr>
        <dsp:cNvPr id="0" name=""/>
        <dsp:cNvSpPr/>
      </dsp:nvSpPr>
      <dsp:spPr>
        <a:xfrm rot="5400000">
          <a:off x="9167237" y="2416356"/>
          <a:ext cx="1230246" cy="861172"/>
        </a:xfrm>
        <a:prstGeom prst="chevron">
          <a:avLst/>
        </a:prstGeom>
        <a:gradFill rotWithShape="0">
          <a:gsLst>
            <a:gs pos="0">
              <a:schemeClr val="lt1">
                <a:hueOff val="0"/>
                <a:satOff val="0"/>
                <a:lumOff val="0"/>
                <a:alphaOff val="0"/>
                <a:tint val="96000"/>
                <a:lumMod val="104000"/>
              </a:schemeClr>
            </a:gs>
            <a:gs pos="100000">
              <a:schemeClr val="lt1">
                <a:hueOff val="0"/>
                <a:satOff val="0"/>
                <a:lumOff val="0"/>
                <a:alphaOff val="0"/>
                <a:shade val="98000"/>
                <a:lumMod val="94000"/>
              </a:schemeClr>
            </a:gs>
          </a:gsLst>
          <a:lin ang="5400000" scaled="0"/>
        </a:gradFill>
        <a:ln w="9525" cap="rnd" cmpd="sng" algn="ctr">
          <a:solidFill>
            <a:schemeClr val="accent2">
              <a:shade val="8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ar-DZ" sz="2400" b="1" kern="1200" dirty="0" smtClean="0"/>
            <a:t>3</a:t>
          </a:r>
          <a:endParaRPr lang="fr-FR" sz="2400" b="1" kern="1200" dirty="0"/>
        </a:p>
      </dsp:txBody>
      <dsp:txXfrm rot="-5400000">
        <a:off x="9351774" y="2662405"/>
        <a:ext cx="861172" cy="369074"/>
      </dsp:txXfrm>
    </dsp:sp>
    <dsp:sp modelId="{EC1EA552-4D30-4EFB-A473-3853D3488D79}">
      <dsp:nvSpPr>
        <dsp:cNvPr id="0" name=""/>
        <dsp:cNvSpPr/>
      </dsp:nvSpPr>
      <dsp:spPr>
        <a:xfrm rot="16200000">
          <a:off x="4276057" y="-2044237"/>
          <a:ext cx="799660" cy="9351774"/>
        </a:xfrm>
        <a:prstGeom prst="round2SameRect">
          <a:avLst/>
        </a:prstGeom>
        <a:solidFill>
          <a:schemeClr val="accent2">
            <a:alpha val="90000"/>
            <a:tint val="40000"/>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130" tIns="24130" rIns="270256" bIns="24130" numCol="1" spcCol="1270" anchor="ctr" anchorCtr="0">
          <a:noAutofit/>
        </a:bodyPr>
        <a:lstStyle/>
        <a:p>
          <a:pPr marL="285750" lvl="1" indent="-285750" algn="r" defTabSz="1689100" rtl="1">
            <a:lnSpc>
              <a:spcPct val="90000"/>
            </a:lnSpc>
            <a:spcBef>
              <a:spcPct val="0"/>
            </a:spcBef>
            <a:spcAft>
              <a:spcPct val="15000"/>
            </a:spcAft>
            <a:buChar char="••"/>
          </a:pPr>
          <a:r>
            <a:rPr lang="ar-DZ" sz="3800" b="1" kern="1200" dirty="0" smtClean="0"/>
            <a:t>توجيه المؤسسات باستراتيجية واضحة</a:t>
          </a:r>
          <a:endParaRPr lang="fr-FR" sz="3800" kern="1200" dirty="0"/>
        </a:p>
      </dsp:txBody>
      <dsp:txXfrm rot="5400000">
        <a:off x="39036" y="2270856"/>
        <a:ext cx="9312738" cy="721588"/>
      </dsp:txXfrm>
    </dsp:sp>
    <dsp:sp modelId="{5A6A32FD-7421-4131-A253-AD76676677A5}">
      <dsp:nvSpPr>
        <dsp:cNvPr id="0" name=""/>
        <dsp:cNvSpPr/>
      </dsp:nvSpPr>
      <dsp:spPr>
        <a:xfrm rot="5400000">
          <a:off x="9167237" y="3530861"/>
          <a:ext cx="1230246" cy="861172"/>
        </a:xfrm>
        <a:prstGeom prst="chevron">
          <a:avLst/>
        </a:prstGeom>
        <a:gradFill rotWithShape="0">
          <a:gsLst>
            <a:gs pos="0">
              <a:schemeClr val="lt1">
                <a:hueOff val="0"/>
                <a:satOff val="0"/>
                <a:lumOff val="0"/>
                <a:alphaOff val="0"/>
                <a:tint val="96000"/>
                <a:lumMod val="104000"/>
              </a:schemeClr>
            </a:gs>
            <a:gs pos="100000">
              <a:schemeClr val="lt1">
                <a:hueOff val="0"/>
                <a:satOff val="0"/>
                <a:lumOff val="0"/>
                <a:alphaOff val="0"/>
                <a:shade val="98000"/>
                <a:lumMod val="94000"/>
              </a:schemeClr>
            </a:gs>
          </a:gsLst>
          <a:lin ang="5400000" scaled="0"/>
        </a:gradFill>
        <a:ln w="9525" cap="rnd" cmpd="sng" algn="ctr">
          <a:solidFill>
            <a:schemeClr val="accent2">
              <a:shade val="8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r>
            <a:rPr lang="ar-DZ" sz="2400" b="1" kern="1200" dirty="0" smtClean="0"/>
            <a:t>4</a:t>
          </a:r>
          <a:endParaRPr lang="fr-FR" sz="2400" b="1" kern="1200" dirty="0"/>
        </a:p>
      </dsp:txBody>
      <dsp:txXfrm rot="-5400000">
        <a:off x="9351774" y="3776910"/>
        <a:ext cx="861172" cy="369074"/>
      </dsp:txXfrm>
    </dsp:sp>
    <dsp:sp modelId="{8BD58CDA-03E6-485E-A07A-FFBA37416299}">
      <dsp:nvSpPr>
        <dsp:cNvPr id="0" name=""/>
        <dsp:cNvSpPr/>
      </dsp:nvSpPr>
      <dsp:spPr>
        <a:xfrm rot="16200000">
          <a:off x="4276057" y="-929732"/>
          <a:ext cx="799660" cy="9351774"/>
        </a:xfrm>
        <a:prstGeom prst="round2SameRect">
          <a:avLst/>
        </a:prstGeom>
        <a:solidFill>
          <a:schemeClr val="accent2">
            <a:alpha val="90000"/>
            <a:tint val="40000"/>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130" tIns="24130" rIns="270256" bIns="24130" numCol="1" spcCol="1270" anchor="ctr" anchorCtr="0">
          <a:noAutofit/>
        </a:bodyPr>
        <a:lstStyle/>
        <a:p>
          <a:pPr marL="285750" lvl="1" indent="-285750" algn="r" defTabSz="1689100" rtl="1">
            <a:lnSpc>
              <a:spcPct val="90000"/>
            </a:lnSpc>
            <a:spcBef>
              <a:spcPct val="0"/>
            </a:spcBef>
            <a:spcAft>
              <a:spcPct val="15000"/>
            </a:spcAft>
            <a:buChar char="••"/>
          </a:pPr>
          <a:r>
            <a:rPr lang="ar-DZ" sz="3800" b="1" kern="1200" dirty="0" smtClean="0"/>
            <a:t>بناء المعرفة و تطوير العلاقات</a:t>
          </a:r>
          <a:endParaRPr lang="fr-FR" sz="3800" kern="1200" dirty="0"/>
        </a:p>
      </dsp:txBody>
      <dsp:txXfrm rot="5400000">
        <a:off x="39036" y="3385361"/>
        <a:ext cx="9312738" cy="721588"/>
      </dsp:txXfrm>
    </dsp:sp>
    <dsp:sp modelId="{27DCC7E3-C93A-43BB-961D-1C15A09EAA88}">
      <dsp:nvSpPr>
        <dsp:cNvPr id="0" name=""/>
        <dsp:cNvSpPr/>
      </dsp:nvSpPr>
      <dsp:spPr>
        <a:xfrm rot="5400000">
          <a:off x="9167237" y="4645366"/>
          <a:ext cx="1230246" cy="861172"/>
        </a:xfrm>
        <a:prstGeom prst="chevron">
          <a:avLst/>
        </a:prstGeom>
        <a:gradFill rotWithShape="0">
          <a:gsLst>
            <a:gs pos="0">
              <a:schemeClr val="lt1">
                <a:hueOff val="0"/>
                <a:satOff val="0"/>
                <a:lumOff val="0"/>
                <a:alphaOff val="0"/>
                <a:tint val="96000"/>
                <a:lumMod val="104000"/>
              </a:schemeClr>
            </a:gs>
            <a:gs pos="100000">
              <a:schemeClr val="lt1">
                <a:hueOff val="0"/>
                <a:satOff val="0"/>
                <a:lumOff val="0"/>
                <a:alphaOff val="0"/>
                <a:shade val="98000"/>
                <a:lumMod val="94000"/>
              </a:schemeClr>
            </a:gs>
          </a:gsLst>
          <a:lin ang="5400000" scaled="0"/>
        </a:gradFill>
        <a:ln w="9525" cap="rnd" cmpd="sng" algn="ctr">
          <a:solidFill>
            <a:schemeClr val="accent2">
              <a:shade val="8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r>
            <a:rPr lang="ar-DZ" sz="2400" b="1" kern="1200" dirty="0" smtClean="0"/>
            <a:t>5</a:t>
          </a:r>
          <a:endParaRPr lang="fr-FR" sz="2400" b="1" kern="1200" dirty="0"/>
        </a:p>
      </dsp:txBody>
      <dsp:txXfrm rot="-5400000">
        <a:off x="9351774" y="4891415"/>
        <a:ext cx="861172" cy="369074"/>
      </dsp:txXfrm>
    </dsp:sp>
    <dsp:sp modelId="{0B108209-2377-42F0-B489-B9D9A34CFA55}">
      <dsp:nvSpPr>
        <dsp:cNvPr id="0" name=""/>
        <dsp:cNvSpPr/>
      </dsp:nvSpPr>
      <dsp:spPr>
        <a:xfrm rot="16200000">
          <a:off x="4276057" y="184772"/>
          <a:ext cx="799660" cy="9351774"/>
        </a:xfrm>
        <a:prstGeom prst="round2SameRect">
          <a:avLst/>
        </a:prstGeom>
        <a:solidFill>
          <a:schemeClr val="accent2">
            <a:alpha val="90000"/>
            <a:tint val="40000"/>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130" tIns="24130" rIns="270256" bIns="24130" numCol="1" spcCol="1270" anchor="ctr" anchorCtr="0">
          <a:noAutofit/>
        </a:bodyPr>
        <a:lstStyle/>
        <a:p>
          <a:pPr marL="285750" lvl="1" indent="-285750" algn="r" defTabSz="1689100" rtl="1">
            <a:lnSpc>
              <a:spcPct val="90000"/>
            </a:lnSpc>
            <a:spcBef>
              <a:spcPct val="0"/>
            </a:spcBef>
            <a:spcAft>
              <a:spcPct val="15000"/>
            </a:spcAft>
            <a:buChar char="••"/>
          </a:pPr>
          <a:r>
            <a:rPr lang="ar-DZ" sz="3800" b="1" kern="1200" dirty="0" smtClean="0"/>
            <a:t>الابتكار و تطوير الأعمال</a:t>
          </a:r>
          <a:r>
            <a:rPr lang="fr-FR" sz="3800" b="1" kern="1200" dirty="0" smtClean="0"/>
            <a:t>.</a:t>
          </a:r>
          <a:endParaRPr lang="fr-FR" sz="3800" b="1" kern="1200" dirty="0"/>
        </a:p>
      </dsp:txBody>
      <dsp:txXfrm rot="5400000">
        <a:off x="39036" y="4499865"/>
        <a:ext cx="9312738" cy="7215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3CBDA5-0499-4758-AEE0-F277C97A4FEB}">
      <dsp:nvSpPr>
        <dsp:cNvPr id="0" name=""/>
        <dsp:cNvSpPr/>
      </dsp:nvSpPr>
      <dsp:spPr>
        <a:xfrm>
          <a:off x="2944091" y="1464"/>
          <a:ext cx="2521161" cy="1638754"/>
        </a:xfrm>
        <a:prstGeom prst="round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ar-DZ" sz="3700" kern="1200" dirty="0" smtClean="0"/>
            <a:t>مواطنين</a:t>
          </a:r>
          <a:endParaRPr lang="fr-FR" sz="3700" kern="1200" dirty="0"/>
        </a:p>
      </dsp:txBody>
      <dsp:txXfrm>
        <a:off x="3024088" y="81461"/>
        <a:ext cx="2361167" cy="1478760"/>
      </dsp:txXfrm>
    </dsp:sp>
    <dsp:sp modelId="{276E9BAE-AB4B-4CB4-B59F-9A00BE25071A}">
      <dsp:nvSpPr>
        <dsp:cNvPr id="0" name=""/>
        <dsp:cNvSpPr/>
      </dsp:nvSpPr>
      <dsp:spPr>
        <a:xfrm>
          <a:off x="2017455" y="820841"/>
          <a:ext cx="4374434" cy="4374434"/>
        </a:xfrm>
        <a:custGeom>
          <a:avLst/>
          <a:gdLst/>
          <a:ahLst/>
          <a:cxnLst/>
          <a:rect l="0" t="0" r="0" b="0"/>
          <a:pathLst>
            <a:path>
              <a:moveTo>
                <a:pt x="3466144" y="412882"/>
              </a:moveTo>
              <a:arcTo wR="2187217" hR="2187217" stAng="18347027" swAng="3649715"/>
            </a:path>
          </a:pathLst>
        </a:custGeom>
        <a:noFill/>
        <a:ln w="9525" cap="rnd" cmpd="sng" algn="ctr">
          <a:solidFill>
            <a:schemeClr val="accent2">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B4E53363-1F0F-489A-B96B-B740C0E2928C}">
      <dsp:nvSpPr>
        <dsp:cNvPr id="0" name=""/>
        <dsp:cNvSpPr/>
      </dsp:nvSpPr>
      <dsp:spPr>
        <a:xfrm>
          <a:off x="4838277" y="3282289"/>
          <a:ext cx="2521161" cy="1638754"/>
        </a:xfrm>
        <a:prstGeom prst="round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ar-DZ" sz="3700" kern="1200" dirty="0" smtClean="0"/>
            <a:t>مستثمرين</a:t>
          </a:r>
          <a:endParaRPr lang="fr-FR" sz="3700" kern="1200" dirty="0"/>
        </a:p>
      </dsp:txBody>
      <dsp:txXfrm>
        <a:off x="4918274" y="3362286"/>
        <a:ext cx="2361167" cy="1478760"/>
      </dsp:txXfrm>
    </dsp:sp>
    <dsp:sp modelId="{C266EFDC-0FFC-4DF2-B27D-7C98018166C7}">
      <dsp:nvSpPr>
        <dsp:cNvPr id="0" name=""/>
        <dsp:cNvSpPr/>
      </dsp:nvSpPr>
      <dsp:spPr>
        <a:xfrm>
          <a:off x="2017455" y="820841"/>
          <a:ext cx="4374434" cy="4374434"/>
        </a:xfrm>
        <a:custGeom>
          <a:avLst/>
          <a:gdLst/>
          <a:ahLst/>
          <a:cxnLst/>
          <a:rect l="0" t="0" r="0" b="0"/>
          <a:pathLst>
            <a:path>
              <a:moveTo>
                <a:pt x="3228997" y="4110394"/>
              </a:moveTo>
              <a:arcTo wR="2187217" hR="2187217" stAng="3693342" swAng="3413317"/>
            </a:path>
          </a:pathLst>
        </a:custGeom>
        <a:noFill/>
        <a:ln w="9525" cap="rnd" cmpd="sng" algn="ctr">
          <a:solidFill>
            <a:schemeClr val="accent2">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5AABBCCE-8DC2-4E86-8136-405C6E24BD52}">
      <dsp:nvSpPr>
        <dsp:cNvPr id="0" name=""/>
        <dsp:cNvSpPr/>
      </dsp:nvSpPr>
      <dsp:spPr>
        <a:xfrm>
          <a:off x="1049906" y="3282289"/>
          <a:ext cx="2521161" cy="1638754"/>
        </a:xfrm>
        <a:prstGeom prst="round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ar-DZ" sz="3700" kern="1200" dirty="0" smtClean="0"/>
            <a:t>جهات حكومية</a:t>
          </a:r>
          <a:endParaRPr lang="fr-FR" sz="3700" kern="1200" dirty="0"/>
        </a:p>
      </dsp:txBody>
      <dsp:txXfrm>
        <a:off x="1129903" y="3362286"/>
        <a:ext cx="2361167" cy="1478760"/>
      </dsp:txXfrm>
    </dsp:sp>
    <dsp:sp modelId="{444198BF-EB0F-4247-9483-8DDD0AE49163}">
      <dsp:nvSpPr>
        <dsp:cNvPr id="0" name=""/>
        <dsp:cNvSpPr/>
      </dsp:nvSpPr>
      <dsp:spPr>
        <a:xfrm>
          <a:off x="2017455" y="820841"/>
          <a:ext cx="4374434" cy="4374434"/>
        </a:xfrm>
        <a:custGeom>
          <a:avLst/>
          <a:gdLst/>
          <a:ahLst/>
          <a:cxnLst/>
          <a:rect l="0" t="0" r="0" b="0"/>
          <a:pathLst>
            <a:path>
              <a:moveTo>
                <a:pt x="14549" y="2439078"/>
              </a:moveTo>
              <a:arcTo wR="2187217" hR="2187217" stAng="10403257" swAng="3649715"/>
            </a:path>
          </a:pathLst>
        </a:custGeom>
        <a:noFill/>
        <a:ln w="9525" cap="rnd" cmpd="sng" algn="ctr">
          <a:solidFill>
            <a:schemeClr val="accent2">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CFFCF5-1A9B-4A22-B757-B3A3CE9D199B}">
      <dsp:nvSpPr>
        <dsp:cNvPr id="0" name=""/>
        <dsp:cNvSpPr/>
      </dsp:nvSpPr>
      <dsp:spPr>
        <a:xfrm>
          <a:off x="-6422175" y="-982288"/>
          <a:ext cx="7644158" cy="7644158"/>
        </a:xfrm>
        <a:prstGeom prst="blockArc">
          <a:avLst>
            <a:gd name="adj1" fmla="val 18900000"/>
            <a:gd name="adj2" fmla="val 2700000"/>
            <a:gd name="adj3" fmla="val 283"/>
          </a:avLst>
        </a:prstGeom>
        <a:noFill/>
        <a:ln w="15875" cap="rnd"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9936D65B-054F-4455-96D4-0B10929EAE7C}">
      <dsp:nvSpPr>
        <dsp:cNvPr id="0" name=""/>
        <dsp:cNvSpPr/>
      </dsp:nvSpPr>
      <dsp:spPr>
        <a:xfrm>
          <a:off x="533827" y="354860"/>
          <a:ext cx="9241586" cy="710174"/>
        </a:xfrm>
        <a:prstGeom prst="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63701" tIns="76200" rIns="76200" bIns="76200" numCol="1" spcCol="1270" anchor="ctr" anchorCtr="0">
          <a:noAutofit/>
        </a:bodyPr>
        <a:lstStyle/>
        <a:p>
          <a:pPr lvl="0" algn="l" defTabSz="1333500" rtl="1">
            <a:lnSpc>
              <a:spcPct val="90000"/>
            </a:lnSpc>
            <a:spcBef>
              <a:spcPct val="0"/>
            </a:spcBef>
            <a:spcAft>
              <a:spcPct val="35000"/>
            </a:spcAft>
          </a:pPr>
          <a:r>
            <a:rPr lang="ar-DZ" sz="3000" b="1" kern="1200" dirty="0" smtClean="0"/>
            <a:t>نقص المهارات التقنية </a:t>
          </a:r>
          <a:r>
            <a:rPr lang="ar-DZ" sz="3000" b="1" kern="1200" dirty="0" err="1" smtClean="0"/>
            <a:t>للافراد</a:t>
          </a:r>
          <a:r>
            <a:rPr lang="ar-DZ" sz="3000" b="1" kern="1200" dirty="0" smtClean="0"/>
            <a:t> العاملين بالمنظمة</a:t>
          </a:r>
          <a:endParaRPr lang="fr-FR" sz="3000" b="1" kern="1200" dirty="0"/>
        </a:p>
      </dsp:txBody>
      <dsp:txXfrm>
        <a:off x="533827" y="354860"/>
        <a:ext cx="9241586" cy="710174"/>
      </dsp:txXfrm>
    </dsp:sp>
    <dsp:sp modelId="{661D13F9-B4BB-45C5-8265-E4CD320613C0}">
      <dsp:nvSpPr>
        <dsp:cNvPr id="0" name=""/>
        <dsp:cNvSpPr/>
      </dsp:nvSpPr>
      <dsp:spPr>
        <a:xfrm>
          <a:off x="89968" y="266088"/>
          <a:ext cx="887718" cy="887718"/>
        </a:xfrm>
        <a:prstGeom prst="ellipse">
          <a:avLst/>
        </a:prstGeom>
        <a:solidFill>
          <a:schemeClr val="lt1">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682FAF2F-D1EA-4E42-B034-4CBC26ACB0FD}">
      <dsp:nvSpPr>
        <dsp:cNvPr id="0" name=""/>
        <dsp:cNvSpPr/>
      </dsp:nvSpPr>
      <dsp:spPr>
        <a:xfrm>
          <a:off x="1042718" y="1419781"/>
          <a:ext cx="8732695" cy="710174"/>
        </a:xfrm>
        <a:prstGeom prst="rect">
          <a:avLst/>
        </a:prstGeom>
        <a:gradFill rotWithShape="0">
          <a:gsLst>
            <a:gs pos="0">
              <a:schemeClr val="accent2">
                <a:hueOff val="222396"/>
                <a:satOff val="-4971"/>
                <a:lumOff val="-4706"/>
                <a:alphaOff val="0"/>
                <a:tint val="96000"/>
                <a:lumMod val="104000"/>
              </a:schemeClr>
            </a:gs>
            <a:gs pos="100000">
              <a:schemeClr val="accent2">
                <a:hueOff val="222396"/>
                <a:satOff val="-4971"/>
                <a:lumOff val="-4706"/>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63701" tIns="76200" rIns="76200" bIns="76200" numCol="1" spcCol="1270" anchor="ctr" anchorCtr="0">
          <a:noAutofit/>
        </a:bodyPr>
        <a:lstStyle/>
        <a:p>
          <a:pPr lvl="0" algn="l" defTabSz="1333500" rtl="1">
            <a:lnSpc>
              <a:spcPct val="90000"/>
            </a:lnSpc>
            <a:spcBef>
              <a:spcPct val="0"/>
            </a:spcBef>
            <a:spcAft>
              <a:spcPct val="35000"/>
            </a:spcAft>
          </a:pPr>
          <a:r>
            <a:rPr lang="ar-DZ" sz="3000" b="1" kern="1200" dirty="0" smtClean="0"/>
            <a:t>الثقافة التنظيمية</a:t>
          </a:r>
          <a:endParaRPr lang="fr-FR" sz="3000" b="1" kern="1200" dirty="0"/>
        </a:p>
      </dsp:txBody>
      <dsp:txXfrm>
        <a:off x="1042718" y="1419781"/>
        <a:ext cx="8732695" cy="710174"/>
      </dsp:txXfrm>
    </dsp:sp>
    <dsp:sp modelId="{8DC34846-5C38-4718-A878-3D01B1E76E9E}">
      <dsp:nvSpPr>
        <dsp:cNvPr id="0" name=""/>
        <dsp:cNvSpPr/>
      </dsp:nvSpPr>
      <dsp:spPr>
        <a:xfrm>
          <a:off x="598859" y="1331010"/>
          <a:ext cx="887718" cy="887718"/>
        </a:xfrm>
        <a:prstGeom prst="ellipse">
          <a:avLst/>
        </a:prstGeom>
        <a:solidFill>
          <a:schemeClr val="lt1">
            <a:hueOff val="0"/>
            <a:satOff val="0"/>
            <a:lumOff val="0"/>
            <a:alphaOff val="0"/>
          </a:schemeClr>
        </a:solidFill>
        <a:ln w="9525" cap="rnd" cmpd="sng" algn="ctr">
          <a:solidFill>
            <a:schemeClr val="accent2">
              <a:hueOff val="222396"/>
              <a:satOff val="-4971"/>
              <a:lumOff val="-4706"/>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E89A9AD7-E449-4CA4-9D21-69E22DAE8005}">
      <dsp:nvSpPr>
        <dsp:cNvPr id="0" name=""/>
        <dsp:cNvSpPr/>
      </dsp:nvSpPr>
      <dsp:spPr>
        <a:xfrm>
          <a:off x="1198906" y="2484703"/>
          <a:ext cx="8576507" cy="710174"/>
        </a:xfrm>
        <a:prstGeom prst="rect">
          <a:avLst/>
        </a:prstGeom>
        <a:gradFill rotWithShape="0">
          <a:gsLst>
            <a:gs pos="0">
              <a:schemeClr val="accent2">
                <a:hueOff val="444793"/>
                <a:satOff val="-9942"/>
                <a:lumOff val="-9412"/>
                <a:alphaOff val="0"/>
                <a:tint val="96000"/>
                <a:lumMod val="104000"/>
              </a:schemeClr>
            </a:gs>
            <a:gs pos="100000">
              <a:schemeClr val="accent2">
                <a:hueOff val="444793"/>
                <a:satOff val="-9942"/>
                <a:lumOff val="-9412"/>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63701" tIns="76200" rIns="76200" bIns="76200" numCol="1" spcCol="1270" anchor="ctr" anchorCtr="0">
          <a:noAutofit/>
        </a:bodyPr>
        <a:lstStyle/>
        <a:p>
          <a:pPr lvl="0" algn="l" defTabSz="1333500" rtl="1">
            <a:lnSpc>
              <a:spcPct val="90000"/>
            </a:lnSpc>
            <a:spcBef>
              <a:spcPct val="0"/>
            </a:spcBef>
            <a:spcAft>
              <a:spcPct val="35000"/>
            </a:spcAft>
          </a:pPr>
          <a:r>
            <a:rPr lang="ar-DZ" sz="3000" b="1" kern="1200" dirty="0" smtClean="0"/>
            <a:t>التنسيق</a:t>
          </a:r>
        </a:p>
      </dsp:txBody>
      <dsp:txXfrm>
        <a:off x="1198906" y="2484703"/>
        <a:ext cx="8576507" cy="710174"/>
      </dsp:txXfrm>
    </dsp:sp>
    <dsp:sp modelId="{25EA740F-9A7A-46D1-BDDB-175FE3860D7E}">
      <dsp:nvSpPr>
        <dsp:cNvPr id="0" name=""/>
        <dsp:cNvSpPr/>
      </dsp:nvSpPr>
      <dsp:spPr>
        <a:xfrm>
          <a:off x="755047" y="2395931"/>
          <a:ext cx="887718" cy="887718"/>
        </a:xfrm>
        <a:prstGeom prst="ellipse">
          <a:avLst/>
        </a:prstGeom>
        <a:solidFill>
          <a:schemeClr val="lt1">
            <a:hueOff val="0"/>
            <a:satOff val="0"/>
            <a:lumOff val="0"/>
            <a:alphaOff val="0"/>
          </a:schemeClr>
        </a:solidFill>
        <a:ln w="9525" cap="rnd" cmpd="sng" algn="ctr">
          <a:solidFill>
            <a:schemeClr val="accent2">
              <a:hueOff val="444793"/>
              <a:satOff val="-9942"/>
              <a:lumOff val="-9412"/>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86C155B3-D675-4A38-BAA4-0105866F7774}">
      <dsp:nvSpPr>
        <dsp:cNvPr id="0" name=""/>
        <dsp:cNvSpPr/>
      </dsp:nvSpPr>
      <dsp:spPr>
        <a:xfrm>
          <a:off x="1042718" y="3549625"/>
          <a:ext cx="8732695" cy="710174"/>
        </a:xfrm>
        <a:prstGeom prst="rect">
          <a:avLst/>
        </a:prstGeom>
        <a:gradFill rotWithShape="0">
          <a:gsLst>
            <a:gs pos="0">
              <a:schemeClr val="accent2">
                <a:hueOff val="667189"/>
                <a:satOff val="-14912"/>
                <a:lumOff val="-14117"/>
                <a:alphaOff val="0"/>
                <a:tint val="96000"/>
                <a:lumMod val="104000"/>
              </a:schemeClr>
            </a:gs>
            <a:gs pos="100000">
              <a:schemeClr val="accent2">
                <a:hueOff val="667189"/>
                <a:satOff val="-14912"/>
                <a:lumOff val="-14117"/>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63701" tIns="76200" rIns="76200" bIns="76200" numCol="1" spcCol="1270" anchor="ctr" anchorCtr="0">
          <a:noAutofit/>
        </a:bodyPr>
        <a:lstStyle/>
        <a:p>
          <a:pPr lvl="0" algn="l" defTabSz="1333500" rtl="1">
            <a:lnSpc>
              <a:spcPct val="90000"/>
            </a:lnSpc>
            <a:spcBef>
              <a:spcPct val="0"/>
            </a:spcBef>
            <a:spcAft>
              <a:spcPct val="35000"/>
            </a:spcAft>
          </a:pPr>
          <a:r>
            <a:rPr lang="ar-DZ" sz="3000" b="1" kern="1200" dirty="0" smtClean="0"/>
            <a:t>ضعف البنية التحتية</a:t>
          </a:r>
        </a:p>
      </dsp:txBody>
      <dsp:txXfrm>
        <a:off x="1042718" y="3549625"/>
        <a:ext cx="8732695" cy="710174"/>
      </dsp:txXfrm>
    </dsp:sp>
    <dsp:sp modelId="{625B6159-3A25-4C0B-91F4-D3BA9DEDE26F}">
      <dsp:nvSpPr>
        <dsp:cNvPr id="0" name=""/>
        <dsp:cNvSpPr/>
      </dsp:nvSpPr>
      <dsp:spPr>
        <a:xfrm>
          <a:off x="598859" y="3460853"/>
          <a:ext cx="887718" cy="887718"/>
        </a:xfrm>
        <a:prstGeom prst="ellipse">
          <a:avLst/>
        </a:prstGeom>
        <a:solidFill>
          <a:schemeClr val="lt1">
            <a:hueOff val="0"/>
            <a:satOff val="0"/>
            <a:lumOff val="0"/>
            <a:alphaOff val="0"/>
          </a:schemeClr>
        </a:solidFill>
        <a:ln w="9525" cap="rnd" cmpd="sng" algn="ctr">
          <a:solidFill>
            <a:schemeClr val="accent2">
              <a:hueOff val="667189"/>
              <a:satOff val="-14912"/>
              <a:lumOff val="-14117"/>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3DA92E9F-EFB2-4CE6-BA00-C1837DD4609C}">
      <dsp:nvSpPr>
        <dsp:cNvPr id="0" name=""/>
        <dsp:cNvSpPr/>
      </dsp:nvSpPr>
      <dsp:spPr>
        <a:xfrm>
          <a:off x="533827" y="4614546"/>
          <a:ext cx="9241586" cy="710174"/>
        </a:xfrm>
        <a:prstGeom prst="rect">
          <a:avLst/>
        </a:prstGeom>
        <a:gradFill rotWithShape="0">
          <a:gsLst>
            <a:gs pos="0">
              <a:schemeClr val="accent2">
                <a:hueOff val="889586"/>
                <a:satOff val="-19883"/>
                <a:lumOff val="-18823"/>
                <a:alphaOff val="0"/>
                <a:tint val="96000"/>
                <a:lumMod val="104000"/>
              </a:schemeClr>
            </a:gs>
            <a:gs pos="100000">
              <a:schemeClr val="accent2">
                <a:hueOff val="889586"/>
                <a:satOff val="-19883"/>
                <a:lumOff val="-18823"/>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63701" tIns="76200" rIns="76200" bIns="76200" numCol="1" spcCol="1270" anchor="ctr" anchorCtr="0">
          <a:noAutofit/>
        </a:bodyPr>
        <a:lstStyle/>
        <a:p>
          <a:pPr lvl="0" algn="l" defTabSz="1333500" rtl="1">
            <a:lnSpc>
              <a:spcPct val="90000"/>
            </a:lnSpc>
            <a:spcBef>
              <a:spcPct val="0"/>
            </a:spcBef>
            <a:spcAft>
              <a:spcPct val="35000"/>
            </a:spcAft>
          </a:pPr>
          <a:r>
            <a:rPr lang="ar-DZ" sz="3000" b="1" kern="1200" dirty="0" smtClean="0"/>
            <a:t>القوانين و التشريعات</a:t>
          </a:r>
        </a:p>
      </dsp:txBody>
      <dsp:txXfrm>
        <a:off x="533827" y="4614546"/>
        <a:ext cx="9241586" cy="710174"/>
      </dsp:txXfrm>
    </dsp:sp>
    <dsp:sp modelId="{6751F579-CBE3-4BBF-99EE-359A8E4B17F3}">
      <dsp:nvSpPr>
        <dsp:cNvPr id="0" name=""/>
        <dsp:cNvSpPr/>
      </dsp:nvSpPr>
      <dsp:spPr>
        <a:xfrm>
          <a:off x="89968" y="4525774"/>
          <a:ext cx="887718" cy="887718"/>
        </a:xfrm>
        <a:prstGeom prst="ellipse">
          <a:avLst/>
        </a:prstGeom>
        <a:solidFill>
          <a:schemeClr val="lt1">
            <a:hueOff val="0"/>
            <a:satOff val="0"/>
            <a:lumOff val="0"/>
            <a:alphaOff val="0"/>
          </a:schemeClr>
        </a:solidFill>
        <a:ln w="9525" cap="rnd" cmpd="sng" algn="ctr">
          <a:solidFill>
            <a:schemeClr val="accent2">
              <a:hueOff val="889586"/>
              <a:satOff val="-19883"/>
              <a:lumOff val="-18823"/>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B6B1BA-3B66-47BF-9E5E-79E055E6F1F4}">
      <dsp:nvSpPr>
        <dsp:cNvPr id="0" name=""/>
        <dsp:cNvSpPr/>
      </dsp:nvSpPr>
      <dsp:spPr>
        <a:xfrm>
          <a:off x="5035" y="158539"/>
          <a:ext cx="2201436" cy="1320862"/>
        </a:xfrm>
        <a:prstGeom prst="roundRect">
          <a:avLst>
            <a:gd name="adj" fmla="val 10000"/>
          </a:avLst>
        </a:prstGeom>
        <a:gradFill rotWithShape="0">
          <a:gsLst>
            <a:gs pos="0">
              <a:schemeClr val="accent2">
                <a:shade val="50000"/>
                <a:hueOff val="0"/>
                <a:satOff val="0"/>
                <a:lumOff val="0"/>
                <a:alphaOff val="0"/>
                <a:tint val="96000"/>
                <a:lumMod val="104000"/>
              </a:schemeClr>
            </a:gs>
            <a:gs pos="100000">
              <a:schemeClr val="accent2">
                <a:shade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ar-DZ" sz="2500" kern="1200" dirty="0" smtClean="0"/>
            <a:t>التشغيل </a:t>
          </a:r>
          <a:r>
            <a:rPr lang="ar-DZ" sz="2500" kern="1200" dirty="0" err="1" smtClean="0"/>
            <a:t>السحابي</a:t>
          </a:r>
          <a:endParaRPr lang="fr-FR" sz="2500" kern="1200" dirty="0"/>
        </a:p>
      </dsp:txBody>
      <dsp:txXfrm>
        <a:off x="43722" y="197226"/>
        <a:ext cx="2124062" cy="1243488"/>
      </dsp:txXfrm>
    </dsp:sp>
    <dsp:sp modelId="{FBBEFC43-2B9E-4A80-B2EE-02AE0F63AE52}">
      <dsp:nvSpPr>
        <dsp:cNvPr id="0" name=""/>
        <dsp:cNvSpPr/>
      </dsp:nvSpPr>
      <dsp:spPr>
        <a:xfrm>
          <a:off x="2400198" y="545992"/>
          <a:ext cx="466704" cy="545956"/>
        </a:xfrm>
        <a:prstGeom prst="rightArrow">
          <a:avLst>
            <a:gd name="adj1" fmla="val 60000"/>
            <a:gd name="adj2" fmla="val 50000"/>
          </a:avLst>
        </a:prstGeom>
        <a:gradFill rotWithShape="0">
          <a:gsLst>
            <a:gs pos="0">
              <a:schemeClr val="accent2">
                <a:shade val="90000"/>
                <a:hueOff val="0"/>
                <a:satOff val="0"/>
                <a:lumOff val="0"/>
                <a:alphaOff val="0"/>
                <a:tint val="96000"/>
                <a:lumMod val="104000"/>
              </a:schemeClr>
            </a:gs>
            <a:gs pos="100000">
              <a:schemeClr val="accent2">
                <a:shade val="9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fr-FR" sz="2000" kern="1200"/>
        </a:p>
      </dsp:txBody>
      <dsp:txXfrm>
        <a:off x="2400198" y="655183"/>
        <a:ext cx="326693" cy="327574"/>
      </dsp:txXfrm>
    </dsp:sp>
    <dsp:sp modelId="{ACACA15F-A606-4AE4-A3CE-7DE1A9C1503C}">
      <dsp:nvSpPr>
        <dsp:cNvPr id="0" name=""/>
        <dsp:cNvSpPr/>
      </dsp:nvSpPr>
      <dsp:spPr>
        <a:xfrm>
          <a:off x="3087046" y="158539"/>
          <a:ext cx="2201436" cy="1320862"/>
        </a:xfrm>
        <a:prstGeom prst="roundRect">
          <a:avLst>
            <a:gd name="adj" fmla="val 10000"/>
          </a:avLst>
        </a:prstGeom>
        <a:gradFill rotWithShape="0">
          <a:gsLst>
            <a:gs pos="0">
              <a:schemeClr val="accent2">
                <a:shade val="50000"/>
                <a:hueOff val="134465"/>
                <a:satOff val="286"/>
                <a:lumOff val="13448"/>
                <a:alphaOff val="0"/>
                <a:tint val="96000"/>
                <a:lumMod val="104000"/>
              </a:schemeClr>
            </a:gs>
            <a:gs pos="100000">
              <a:schemeClr val="accent2">
                <a:shade val="50000"/>
                <a:hueOff val="134465"/>
                <a:satOff val="286"/>
                <a:lumOff val="13448"/>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ar-DZ" sz="2500" kern="1200" dirty="0" smtClean="0"/>
            <a:t>البيانات الضخمة و التحليلات</a:t>
          </a:r>
          <a:endParaRPr lang="fr-FR" sz="2500" kern="1200" dirty="0"/>
        </a:p>
      </dsp:txBody>
      <dsp:txXfrm>
        <a:off x="3125733" y="197226"/>
        <a:ext cx="2124062" cy="1243488"/>
      </dsp:txXfrm>
    </dsp:sp>
    <dsp:sp modelId="{C5013E65-E395-414C-A63A-6D2896E62061}">
      <dsp:nvSpPr>
        <dsp:cNvPr id="0" name=""/>
        <dsp:cNvSpPr/>
      </dsp:nvSpPr>
      <dsp:spPr>
        <a:xfrm>
          <a:off x="5482210" y="545992"/>
          <a:ext cx="466704" cy="545956"/>
        </a:xfrm>
        <a:prstGeom prst="rightArrow">
          <a:avLst>
            <a:gd name="adj1" fmla="val 60000"/>
            <a:gd name="adj2" fmla="val 50000"/>
          </a:avLst>
        </a:prstGeom>
        <a:gradFill rotWithShape="0">
          <a:gsLst>
            <a:gs pos="0">
              <a:schemeClr val="accent2">
                <a:shade val="90000"/>
                <a:hueOff val="150526"/>
                <a:satOff val="-767"/>
                <a:lumOff val="10927"/>
                <a:alphaOff val="0"/>
                <a:tint val="96000"/>
                <a:lumMod val="104000"/>
              </a:schemeClr>
            </a:gs>
            <a:gs pos="100000">
              <a:schemeClr val="accent2">
                <a:shade val="90000"/>
                <a:hueOff val="150526"/>
                <a:satOff val="-767"/>
                <a:lumOff val="10927"/>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fr-FR" sz="2000" kern="1200"/>
        </a:p>
      </dsp:txBody>
      <dsp:txXfrm>
        <a:off x="5482210" y="655183"/>
        <a:ext cx="326693" cy="327574"/>
      </dsp:txXfrm>
    </dsp:sp>
    <dsp:sp modelId="{6A075A22-73D6-4EB7-9DD9-AD05C96D2916}">
      <dsp:nvSpPr>
        <dsp:cNvPr id="0" name=""/>
        <dsp:cNvSpPr/>
      </dsp:nvSpPr>
      <dsp:spPr>
        <a:xfrm>
          <a:off x="6169058" y="158539"/>
          <a:ext cx="2201436" cy="1320862"/>
        </a:xfrm>
        <a:prstGeom prst="roundRect">
          <a:avLst>
            <a:gd name="adj" fmla="val 10000"/>
          </a:avLst>
        </a:prstGeom>
        <a:gradFill rotWithShape="0">
          <a:gsLst>
            <a:gs pos="0">
              <a:schemeClr val="accent2">
                <a:shade val="50000"/>
                <a:hueOff val="268931"/>
                <a:satOff val="572"/>
                <a:lumOff val="26897"/>
                <a:alphaOff val="0"/>
                <a:tint val="96000"/>
                <a:lumMod val="104000"/>
              </a:schemeClr>
            </a:gs>
            <a:gs pos="100000">
              <a:schemeClr val="accent2">
                <a:shade val="50000"/>
                <a:hueOff val="268931"/>
                <a:satOff val="572"/>
                <a:lumOff val="26897"/>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ar-DZ" sz="2500" kern="1200" dirty="0" smtClean="0"/>
            <a:t>التسويق الرقمي</a:t>
          </a:r>
          <a:endParaRPr lang="fr-FR" sz="2500" kern="1200" dirty="0"/>
        </a:p>
      </dsp:txBody>
      <dsp:txXfrm>
        <a:off x="6207745" y="197226"/>
        <a:ext cx="2124062" cy="1243488"/>
      </dsp:txXfrm>
    </dsp:sp>
    <dsp:sp modelId="{6E8E5647-B594-4212-9739-BFE42CCD8AC5}">
      <dsp:nvSpPr>
        <dsp:cNvPr id="0" name=""/>
        <dsp:cNvSpPr/>
      </dsp:nvSpPr>
      <dsp:spPr>
        <a:xfrm>
          <a:off x="8564221" y="545992"/>
          <a:ext cx="466704" cy="545956"/>
        </a:xfrm>
        <a:prstGeom prst="rightArrow">
          <a:avLst>
            <a:gd name="adj1" fmla="val 60000"/>
            <a:gd name="adj2" fmla="val 50000"/>
          </a:avLst>
        </a:prstGeom>
        <a:gradFill rotWithShape="0">
          <a:gsLst>
            <a:gs pos="0">
              <a:schemeClr val="accent2">
                <a:shade val="90000"/>
                <a:hueOff val="301053"/>
                <a:satOff val="-1533"/>
                <a:lumOff val="21854"/>
                <a:alphaOff val="0"/>
                <a:tint val="96000"/>
                <a:lumMod val="104000"/>
              </a:schemeClr>
            </a:gs>
            <a:gs pos="100000">
              <a:schemeClr val="accent2">
                <a:shade val="90000"/>
                <a:hueOff val="301053"/>
                <a:satOff val="-1533"/>
                <a:lumOff val="21854"/>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fr-FR" sz="2000" kern="1200"/>
        </a:p>
      </dsp:txBody>
      <dsp:txXfrm>
        <a:off x="8564221" y="655183"/>
        <a:ext cx="326693" cy="327574"/>
      </dsp:txXfrm>
    </dsp:sp>
    <dsp:sp modelId="{4CD2C07F-000D-47EE-B5D0-3F1C247D4D38}">
      <dsp:nvSpPr>
        <dsp:cNvPr id="0" name=""/>
        <dsp:cNvSpPr/>
      </dsp:nvSpPr>
      <dsp:spPr>
        <a:xfrm>
          <a:off x="9251070" y="158539"/>
          <a:ext cx="2201436" cy="1320862"/>
        </a:xfrm>
        <a:prstGeom prst="roundRect">
          <a:avLst>
            <a:gd name="adj" fmla="val 10000"/>
          </a:avLst>
        </a:prstGeom>
        <a:gradFill rotWithShape="0">
          <a:gsLst>
            <a:gs pos="0">
              <a:schemeClr val="accent2">
                <a:shade val="50000"/>
                <a:hueOff val="403396"/>
                <a:satOff val="858"/>
                <a:lumOff val="40345"/>
                <a:alphaOff val="0"/>
                <a:tint val="96000"/>
                <a:lumMod val="104000"/>
              </a:schemeClr>
            </a:gs>
            <a:gs pos="100000">
              <a:schemeClr val="accent2">
                <a:shade val="50000"/>
                <a:hueOff val="403396"/>
                <a:satOff val="858"/>
                <a:lumOff val="40345"/>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ar-DZ" sz="2500" kern="1200" dirty="0" err="1" smtClean="0"/>
            <a:t>الأتمتة</a:t>
          </a:r>
          <a:endParaRPr lang="fr-FR" sz="2500" kern="1200" dirty="0"/>
        </a:p>
      </dsp:txBody>
      <dsp:txXfrm>
        <a:off x="9289757" y="197226"/>
        <a:ext cx="2124062" cy="1243488"/>
      </dsp:txXfrm>
    </dsp:sp>
    <dsp:sp modelId="{1CFFA457-95D6-4800-8407-9D98025C8876}">
      <dsp:nvSpPr>
        <dsp:cNvPr id="0" name=""/>
        <dsp:cNvSpPr/>
      </dsp:nvSpPr>
      <dsp:spPr>
        <a:xfrm rot="5400000">
          <a:off x="10118436" y="1633502"/>
          <a:ext cx="466704" cy="545956"/>
        </a:xfrm>
        <a:prstGeom prst="rightArrow">
          <a:avLst>
            <a:gd name="adj1" fmla="val 60000"/>
            <a:gd name="adj2" fmla="val 50000"/>
          </a:avLst>
        </a:prstGeom>
        <a:gradFill rotWithShape="0">
          <a:gsLst>
            <a:gs pos="0">
              <a:schemeClr val="accent2">
                <a:shade val="90000"/>
                <a:hueOff val="451579"/>
                <a:satOff val="-2300"/>
                <a:lumOff val="32781"/>
                <a:alphaOff val="0"/>
                <a:tint val="96000"/>
                <a:lumMod val="104000"/>
              </a:schemeClr>
            </a:gs>
            <a:gs pos="100000">
              <a:schemeClr val="accent2">
                <a:shade val="90000"/>
                <a:hueOff val="451579"/>
                <a:satOff val="-2300"/>
                <a:lumOff val="32781"/>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fr-FR" sz="2000" kern="1200"/>
        </a:p>
      </dsp:txBody>
      <dsp:txXfrm rot="-5400000">
        <a:off x="10188002" y="1673128"/>
        <a:ext cx="327574" cy="326693"/>
      </dsp:txXfrm>
    </dsp:sp>
    <dsp:sp modelId="{DFABFCE7-A0CE-40B1-89A2-0746F7574E69}">
      <dsp:nvSpPr>
        <dsp:cNvPr id="0" name=""/>
        <dsp:cNvSpPr/>
      </dsp:nvSpPr>
      <dsp:spPr>
        <a:xfrm>
          <a:off x="9251070" y="2359976"/>
          <a:ext cx="2201436" cy="1320862"/>
        </a:xfrm>
        <a:prstGeom prst="roundRect">
          <a:avLst>
            <a:gd name="adj" fmla="val 10000"/>
          </a:avLst>
        </a:prstGeom>
        <a:gradFill rotWithShape="0">
          <a:gsLst>
            <a:gs pos="0">
              <a:schemeClr val="accent2">
                <a:shade val="50000"/>
                <a:hueOff val="403396"/>
                <a:satOff val="858"/>
                <a:lumOff val="40345"/>
                <a:alphaOff val="0"/>
                <a:tint val="96000"/>
                <a:lumMod val="104000"/>
              </a:schemeClr>
            </a:gs>
            <a:gs pos="100000">
              <a:schemeClr val="accent2">
                <a:shade val="50000"/>
                <a:hueOff val="403396"/>
                <a:satOff val="858"/>
                <a:lumOff val="40345"/>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ar-DZ" sz="2500" kern="1200" dirty="0" smtClean="0"/>
            <a:t>الأمن </a:t>
          </a:r>
          <a:r>
            <a:rPr lang="ar-DZ" sz="2500" kern="1200" dirty="0" err="1" smtClean="0"/>
            <a:t>السيبيراني</a:t>
          </a:r>
          <a:endParaRPr lang="fr-FR" sz="2500" kern="1200" dirty="0"/>
        </a:p>
      </dsp:txBody>
      <dsp:txXfrm>
        <a:off x="9289757" y="2398663"/>
        <a:ext cx="2124062" cy="1243488"/>
      </dsp:txXfrm>
    </dsp:sp>
    <dsp:sp modelId="{9D58EA39-C227-48E1-A8B6-7E7828D48C9E}">
      <dsp:nvSpPr>
        <dsp:cNvPr id="0" name=""/>
        <dsp:cNvSpPr/>
      </dsp:nvSpPr>
      <dsp:spPr>
        <a:xfrm rot="10800000">
          <a:off x="8590638" y="2747429"/>
          <a:ext cx="466704" cy="545956"/>
        </a:xfrm>
        <a:prstGeom prst="rightArrow">
          <a:avLst>
            <a:gd name="adj1" fmla="val 60000"/>
            <a:gd name="adj2" fmla="val 50000"/>
          </a:avLst>
        </a:prstGeom>
        <a:gradFill rotWithShape="0">
          <a:gsLst>
            <a:gs pos="0">
              <a:schemeClr val="accent2">
                <a:shade val="90000"/>
                <a:hueOff val="301053"/>
                <a:satOff val="-1533"/>
                <a:lumOff val="21854"/>
                <a:alphaOff val="0"/>
                <a:tint val="96000"/>
                <a:lumMod val="104000"/>
              </a:schemeClr>
            </a:gs>
            <a:gs pos="100000">
              <a:schemeClr val="accent2">
                <a:shade val="90000"/>
                <a:hueOff val="301053"/>
                <a:satOff val="-1533"/>
                <a:lumOff val="21854"/>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fr-FR" sz="2000" kern="1200"/>
        </a:p>
      </dsp:txBody>
      <dsp:txXfrm rot="10800000">
        <a:off x="8730649" y="2856620"/>
        <a:ext cx="326693" cy="327574"/>
      </dsp:txXfrm>
    </dsp:sp>
    <dsp:sp modelId="{BAE167DC-0D9D-45BD-83B9-8F66E1FF38E0}">
      <dsp:nvSpPr>
        <dsp:cNvPr id="0" name=""/>
        <dsp:cNvSpPr/>
      </dsp:nvSpPr>
      <dsp:spPr>
        <a:xfrm>
          <a:off x="6169058" y="2359976"/>
          <a:ext cx="2201436" cy="1320862"/>
        </a:xfrm>
        <a:prstGeom prst="roundRect">
          <a:avLst>
            <a:gd name="adj" fmla="val 10000"/>
          </a:avLst>
        </a:prstGeom>
        <a:gradFill rotWithShape="0">
          <a:gsLst>
            <a:gs pos="0">
              <a:schemeClr val="accent2">
                <a:shade val="50000"/>
                <a:hueOff val="268931"/>
                <a:satOff val="572"/>
                <a:lumOff val="26897"/>
                <a:alphaOff val="0"/>
                <a:tint val="96000"/>
                <a:lumMod val="104000"/>
              </a:schemeClr>
            </a:gs>
            <a:gs pos="100000">
              <a:schemeClr val="accent2">
                <a:shade val="50000"/>
                <a:hueOff val="268931"/>
                <a:satOff val="572"/>
                <a:lumOff val="26897"/>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ar-DZ" sz="2500" kern="1200" dirty="0" smtClean="0"/>
            <a:t>التجارة الالكترونية</a:t>
          </a:r>
          <a:endParaRPr lang="fr-FR" sz="2500" kern="1200" dirty="0"/>
        </a:p>
      </dsp:txBody>
      <dsp:txXfrm>
        <a:off x="6207745" y="2398663"/>
        <a:ext cx="2124062" cy="1243488"/>
      </dsp:txXfrm>
    </dsp:sp>
    <dsp:sp modelId="{DCB71A0D-70BF-4C32-8B36-84416421673E}">
      <dsp:nvSpPr>
        <dsp:cNvPr id="0" name=""/>
        <dsp:cNvSpPr/>
      </dsp:nvSpPr>
      <dsp:spPr>
        <a:xfrm rot="10800000">
          <a:off x="5508627" y="2747429"/>
          <a:ext cx="466704" cy="545956"/>
        </a:xfrm>
        <a:prstGeom prst="rightArrow">
          <a:avLst>
            <a:gd name="adj1" fmla="val 60000"/>
            <a:gd name="adj2" fmla="val 50000"/>
          </a:avLst>
        </a:prstGeom>
        <a:gradFill rotWithShape="0">
          <a:gsLst>
            <a:gs pos="0">
              <a:schemeClr val="accent2">
                <a:shade val="90000"/>
                <a:hueOff val="150526"/>
                <a:satOff val="-767"/>
                <a:lumOff val="10927"/>
                <a:alphaOff val="0"/>
                <a:tint val="96000"/>
                <a:lumMod val="104000"/>
              </a:schemeClr>
            </a:gs>
            <a:gs pos="100000">
              <a:schemeClr val="accent2">
                <a:shade val="90000"/>
                <a:hueOff val="150526"/>
                <a:satOff val="-767"/>
                <a:lumOff val="10927"/>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fr-FR" sz="2000" kern="1200"/>
        </a:p>
      </dsp:txBody>
      <dsp:txXfrm rot="10800000">
        <a:off x="5648638" y="2856620"/>
        <a:ext cx="326693" cy="327574"/>
      </dsp:txXfrm>
    </dsp:sp>
    <dsp:sp modelId="{AC8B6A0A-9A67-44F5-AE19-7D0ED8B19AD0}">
      <dsp:nvSpPr>
        <dsp:cNvPr id="0" name=""/>
        <dsp:cNvSpPr/>
      </dsp:nvSpPr>
      <dsp:spPr>
        <a:xfrm>
          <a:off x="3087046" y="2359976"/>
          <a:ext cx="2201436" cy="1320862"/>
        </a:xfrm>
        <a:prstGeom prst="roundRect">
          <a:avLst>
            <a:gd name="adj" fmla="val 10000"/>
          </a:avLst>
        </a:prstGeom>
        <a:gradFill rotWithShape="0">
          <a:gsLst>
            <a:gs pos="0">
              <a:schemeClr val="accent2">
                <a:shade val="50000"/>
                <a:hueOff val="134465"/>
                <a:satOff val="286"/>
                <a:lumOff val="13448"/>
                <a:alphaOff val="0"/>
                <a:tint val="96000"/>
                <a:lumMod val="104000"/>
              </a:schemeClr>
            </a:gs>
            <a:gs pos="100000">
              <a:schemeClr val="accent2">
                <a:shade val="50000"/>
                <a:hueOff val="134465"/>
                <a:satOff val="286"/>
                <a:lumOff val="13448"/>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ar-DZ" sz="2500" kern="1200" dirty="0" smtClean="0"/>
            <a:t>الذكاء الاصطناعي </a:t>
          </a:r>
          <a:endParaRPr lang="fr-FR" sz="2500" kern="1200" dirty="0"/>
        </a:p>
      </dsp:txBody>
      <dsp:txXfrm>
        <a:off x="3125733" y="2398663"/>
        <a:ext cx="2124062" cy="124348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70C90C-3CB3-433E-B5F6-55E082AFB1D0}">
      <dsp:nvSpPr>
        <dsp:cNvPr id="0" name=""/>
        <dsp:cNvSpPr/>
      </dsp:nvSpPr>
      <dsp:spPr>
        <a:xfrm>
          <a:off x="1052826" y="218469"/>
          <a:ext cx="3861926" cy="1206852"/>
        </a:xfrm>
        <a:prstGeom prst="rect">
          <a:avLst/>
        </a:prstGeom>
        <a:solidFill>
          <a:schemeClr val="lt1">
            <a:alpha val="40000"/>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817441" tIns="118110" rIns="118110" bIns="118110" numCol="1" spcCol="1270" anchor="ctr" anchorCtr="0">
          <a:noAutofit/>
        </a:bodyPr>
        <a:lstStyle/>
        <a:p>
          <a:pPr lvl="0" algn="ctr" defTabSz="1377950" rtl="1">
            <a:lnSpc>
              <a:spcPct val="90000"/>
            </a:lnSpc>
            <a:spcBef>
              <a:spcPct val="0"/>
            </a:spcBef>
            <a:spcAft>
              <a:spcPct val="35000"/>
            </a:spcAft>
          </a:pPr>
          <a:r>
            <a:rPr lang="ar-DZ" sz="3100" b="1" kern="1200" dirty="0" smtClean="0"/>
            <a:t>تحديد الأهداف </a:t>
          </a:r>
          <a:endParaRPr lang="fr-FR" sz="3100" b="1" kern="1200" dirty="0"/>
        </a:p>
      </dsp:txBody>
      <dsp:txXfrm>
        <a:off x="1052826" y="218469"/>
        <a:ext cx="3861926" cy="1206852"/>
      </dsp:txXfrm>
    </dsp:sp>
    <dsp:sp modelId="{CFF08B48-9B79-4E51-B4D6-EB963D05147C}">
      <dsp:nvSpPr>
        <dsp:cNvPr id="0" name=""/>
        <dsp:cNvSpPr/>
      </dsp:nvSpPr>
      <dsp:spPr>
        <a:xfrm>
          <a:off x="891912" y="44146"/>
          <a:ext cx="844796" cy="1267194"/>
        </a:xfrm>
        <a:prstGeom prst="rect">
          <a:avLst/>
        </a:prstGeom>
        <a:gradFill rotWithShape="0">
          <a:gsLst>
            <a:gs pos="0">
              <a:schemeClr val="accent2">
                <a:tint val="50000"/>
                <a:hueOff val="0"/>
                <a:satOff val="0"/>
                <a:lumOff val="0"/>
                <a:alphaOff val="0"/>
                <a:tint val="96000"/>
                <a:lumMod val="104000"/>
              </a:schemeClr>
            </a:gs>
            <a:gs pos="100000">
              <a:schemeClr val="accent2">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3AB6F606-B2B9-46C3-BB78-7D6275FC0003}">
      <dsp:nvSpPr>
        <dsp:cNvPr id="0" name=""/>
        <dsp:cNvSpPr/>
      </dsp:nvSpPr>
      <dsp:spPr>
        <a:xfrm>
          <a:off x="5256824" y="218469"/>
          <a:ext cx="3861926" cy="1206852"/>
        </a:xfrm>
        <a:prstGeom prst="rect">
          <a:avLst/>
        </a:prstGeom>
        <a:solidFill>
          <a:schemeClr val="lt1">
            <a:alpha val="40000"/>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817441" tIns="118110" rIns="118110" bIns="118110" numCol="1" spcCol="1270" anchor="ctr" anchorCtr="0">
          <a:noAutofit/>
        </a:bodyPr>
        <a:lstStyle/>
        <a:p>
          <a:pPr lvl="0" algn="ctr" defTabSz="1377950" rtl="1">
            <a:lnSpc>
              <a:spcPct val="90000"/>
            </a:lnSpc>
            <a:spcBef>
              <a:spcPct val="0"/>
            </a:spcBef>
            <a:spcAft>
              <a:spcPct val="35000"/>
            </a:spcAft>
          </a:pPr>
          <a:r>
            <a:rPr lang="ar-DZ" sz="3100" b="1" kern="1200" dirty="0" smtClean="0"/>
            <a:t>توفير البيئة التقنية</a:t>
          </a:r>
        </a:p>
      </dsp:txBody>
      <dsp:txXfrm>
        <a:off x="5256824" y="218469"/>
        <a:ext cx="3861926" cy="1206852"/>
      </dsp:txXfrm>
    </dsp:sp>
    <dsp:sp modelId="{7547D32E-01E7-4003-8CD4-C1FCEF6BD07C}">
      <dsp:nvSpPr>
        <dsp:cNvPr id="0" name=""/>
        <dsp:cNvSpPr/>
      </dsp:nvSpPr>
      <dsp:spPr>
        <a:xfrm>
          <a:off x="5095911" y="44146"/>
          <a:ext cx="844796" cy="1267194"/>
        </a:xfrm>
        <a:prstGeom prst="rect">
          <a:avLst/>
        </a:prstGeom>
        <a:gradFill rotWithShape="0">
          <a:gsLst>
            <a:gs pos="0">
              <a:schemeClr val="accent2">
                <a:tint val="50000"/>
                <a:hueOff val="0"/>
                <a:satOff val="0"/>
                <a:lumOff val="0"/>
                <a:alphaOff val="0"/>
                <a:tint val="96000"/>
                <a:lumMod val="104000"/>
              </a:schemeClr>
            </a:gs>
            <a:gs pos="100000">
              <a:schemeClr val="accent2">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2211DA86-D4C2-42CA-B83F-E1209F077FC7}">
      <dsp:nvSpPr>
        <dsp:cNvPr id="0" name=""/>
        <dsp:cNvSpPr/>
      </dsp:nvSpPr>
      <dsp:spPr>
        <a:xfrm>
          <a:off x="1052826" y="1737762"/>
          <a:ext cx="3861926" cy="1206852"/>
        </a:xfrm>
        <a:prstGeom prst="rect">
          <a:avLst/>
        </a:prstGeom>
        <a:solidFill>
          <a:schemeClr val="lt1">
            <a:alpha val="40000"/>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817441" tIns="118110" rIns="118110" bIns="118110" numCol="1" spcCol="1270" anchor="ctr" anchorCtr="0">
          <a:noAutofit/>
        </a:bodyPr>
        <a:lstStyle/>
        <a:p>
          <a:pPr lvl="0" algn="ctr" defTabSz="1377950" rtl="1">
            <a:lnSpc>
              <a:spcPct val="90000"/>
            </a:lnSpc>
            <a:spcBef>
              <a:spcPct val="0"/>
            </a:spcBef>
            <a:spcAft>
              <a:spcPct val="35000"/>
            </a:spcAft>
          </a:pPr>
          <a:r>
            <a:rPr lang="ar-DZ" sz="3100" b="1" kern="1200" dirty="0" smtClean="0"/>
            <a:t>توفير الموارد البشرية</a:t>
          </a:r>
        </a:p>
      </dsp:txBody>
      <dsp:txXfrm>
        <a:off x="1052826" y="1737762"/>
        <a:ext cx="3861926" cy="1206852"/>
      </dsp:txXfrm>
    </dsp:sp>
    <dsp:sp modelId="{409D5EE3-FFAA-4944-B0D4-384018250FFD}">
      <dsp:nvSpPr>
        <dsp:cNvPr id="0" name=""/>
        <dsp:cNvSpPr/>
      </dsp:nvSpPr>
      <dsp:spPr>
        <a:xfrm>
          <a:off x="891912" y="1563438"/>
          <a:ext cx="844796" cy="1267194"/>
        </a:xfrm>
        <a:prstGeom prst="rect">
          <a:avLst/>
        </a:prstGeom>
        <a:gradFill rotWithShape="0">
          <a:gsLst>
            <a:gs pos="0">
              <a:schemeClr val="accent2">
                <a:tint val="50000"/>
                <a:hueOff val="0"/>
                <a:satOff val="0"/>
                <a:lumOff val="0"/>
                <a:alphaOff val="0"/>
                <a:tint val="96000"/>
                <a:lumMod val="104000"/>
              </a:schemeClr>
            </a:gs>
            <a:gs pos="100000">
              <a:schemeClr val="accent2">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802DEF90-2D62-455B-ADBC-70D948508976}">
      <dsp:nvSpPr>
        <dsp:cNvPr id="0" name=""/>
        <dsp:cNvSpPr/>
      </dsp:nvSpPr>
      <dsp:spPr>
        <a:xfrm>
          <a:off x="5256824" y="1737762"/>
          <a:ext cx="3861926" cy="1206852"/>
        </a:xfrm>
        <a:prstGeom prst="rect">
          <a:avLst/>
        </a:prstGeom>
        <a:solidFill>
          <a:schemeClr val="lt1">
            <a:alpha val="40000"/>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817441" tIns="118110" rIns="118110" bIns="118110" numCol="1" spcCol="1270" anchor="ctr" anchorCtr="0">
          <a:noAutofit/>
        </a:bodyPr>
        <a:lstStyle/>
        <a:p>
          <a:pPr lvl="0" algn="ctr" defTabSz="1377950" rtl="1">
            <a:lnSpc>
              <a:spcPct val="90000"/>
            </a:lnSpc>
            <a:spcBef>
              <a:spcPct val="0"/>
            </a:spcBef>
            <a:spcAft>
              <a:spcPct val="35000"/>
            </a:spcAft>
          </a:pPr>
          <a:r>
            <a:rPr lang="ar-DZ" sz="3100" b="1" kern="1200" dirty="0" smtClean="0"/>
            <a:t>توفير الموارد المالية </a:t>
          </a:r>
          <a:endParaRPr lang="fr-FR" sz="3100" b="1" kern="1200" dirty="0"/>
        </a:p>
      </dsp:txBody>
      <dsp:txXfrm>
        <a:off x="5256824" y="1737762"/>
        <a:ext cx="3861926" cy="1206852"/>
      </dsp:txXfrm>
    </dsp:sp>
    <dsp:sp modelId="{452615C0-F051-453F-8951-564A0A08FECE}">
      <dsp:nvSpPr>
        <dsp:cNvPr id="0" name=""/>
        <dsp:cNvSpPr/>
      </dsp:nvSpPr>
      <dsp:spPr>
        <a:xfrm>
          <a:off x="5095911" y="1563438"/>
          <a:ext cx="844796" cy="1267194"/>
        </a:xfrm>
        <a:prstGeom prst="rect">
          <a:avLst/>
        </a:prstGeom>
        <a:gradFill rotWithShape="0">
          <a:gsLst>
            <a:gs pos="0">
              <a:schemeClr val="accent2">
                <a:tint val="50000"/>
                <a:hueOff val="0"/>
                <a:satOff val="0"/>
                <a:lumOff val="0"/>
                <a:alphaOff val="0"/>
                <a:tint val="96000"/>
                <a:lumMod val="104000"/>
              </a:schemeClr>
            </a:gs>
            <a:gs pos="100000">
              <a:schemeClr val="accent2">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03073B15-15BC-464C-9A8F-A0290B5141E5}">
      <dsp:nvSpPr>
        <dsp:cNvPr id="0" name=""/>
        <dsp:cNvSpPr/>
      </dsp:nvSpPr>
      <dsp:spPr>
        <a:xfrm>
          <a:off x="1052826" y="3257054"/>
          <a:ext cx="3861926" cy="1206852"/>
        </a:xfrm>
        <a:prstGeom prst="rect">
          <a:avLst/>
        </a:prstGeom>
        <a:solidFill>
          <a:schemeClr val="lt1">
            <a:alpha val="40000"/>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817441" tIns="118110" rIns="118110" bIns="118110" numCol="1" spcCol="1270" anchor="ctr" anchorCtr="0">
          <a:noAutofit/>
        </a:bodyPr>
        <a:lstStyle/>
        <a:p>
          <a:pPr lvl="0" algn="ctr" defTabSz="1377950" rtl="1">
            <a:lnSpc>
              <a:spcPct val="90000"/>
            </a:lnSpc>
            <a:spcBef>
              <a:spcPct val="0"/>
            </a:spcBef>
            <a:spcAft>
              <a:spcPct val="35000"/>
            </a:spcAft>
          </a:pPr>
          <a:r>
            <a:rPr lang="ar-DZ" sz="3100" b="1" kern="1200" dirty="0" smtClean="0"/>
            <a:t>تحديد الموارد المراد </a:t>
          </a:r>
          <a:r>
            <a:rPr lang="ar-DZ" sz="3100" b="1" kern="1200" dirty="0" err="1" smtClean="0"/>
            <a:t>رقمنتها</a:t>
          </a:r>
          <a:endParaRPr lang="ar-DZ" sz="3100" b="1" kern="1200" dirty="0" smtClean="0"/>
        </a:p>
      </dsp:txBody>
      <dsp:txXfrm>
        <a:off x="1052826" y="3257054"/>
        <a:ext cx="3861926" cy="1206852"/>
      </dsp:txXfrm>
    </dsp:sp>
    <dsp:sp modelId="{73735A40-DA76-465D-B911-BB5388F66FA5}">
      <dsp:nvSpPr>
        <dsp:cNvPr id="0" name=""/>
        <dsp:cNvSpPr/>
      </dsp:nvSpPr>
      <dsp:spPr>
        <a:xfrm>
          <a:off x="891912" y="3082731"/>
          <a:ext cx="844796" cy="1267194"/>
        </a:xfrm>
        <a:prstGeom prst="rect">
          <a:avLst/>
        </a:prstGeom>
        <a:gradFill rotWithShape="0">
          <a:gsLst>
            <a:gs pos="0">
              <a:schemeClr val="accent2">
                <a:tint val="50000"/>
                <a:hueOff val="0"/>
                <a:satOff val="0"/>
                <a:lumOff val="0"/>
                <a:alphaOff val="0"/>
                <a:tint val="96000"/>
                <a:lumMod val="104000"/>
              </a:schemeClr>
            </a:gs>
            <a:gs pos="100000">
              <a:schemeClr val="accent2">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36C82BCF-C080-420C-883C-F6C99A287D30}">
      <dsp:nvSpPr>
        <dsp:cNvPr id="0" name=""/>
        <dsp:cNvSpPr/>
      </dsp:nvSpPr>
      <dsp:spPr>
        <a:xfrm>
          <a:off x="5256824" y="3257054"/>
          <a:ext cx="3861926" cy="1206852"/>
        </a:xfrm>
        <a:prstGeom prst="rect">
          <a:avLst/>
        </a:prstGeom>
        <a:solidFill>
          <a:schemeClr val="lt1">
            <a:alpha val="40000"/>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817441" tIns="118110" rIns="118110" bIns="118110" numCol="1" spcCol="1270" anchor="ctr" anchorCtr="0">
          <a:noAutofit/>
        </a:bodyPr>
        <a:lstStyle/>
        <a:p>
          <a:pPr lvl="0" algn="ctr" defTabSz="1377950" rtl="1">
            <a:lnSpc>
              <a:spcPct val="90000"/>
            </a:lnSpc>
            <a:spcBef>
              <a:spcPct val="0"/>
            </a:spcBef>
            <a:spcAft>
              <a:spcPct val="35000"/>
            </a:spcAft>
          </a:pPr>
          <a:r>
            <a:rPr lang="ar-DZ" sz="3100" b="1" kern="1200" dirty="0" err="1" smtClean="0"/>
            <a:t>تحدبد</a:t>
          </a:r>
          <a:r>
            <a:rPr lang="ar-DZ" sz="3100" b="1" kern="1200" dirty="0" smtClean="0"/>
            <a:t> طرف التحويل الرقمي</a:t>
          </a:r>
        </a:p>
      </dsp:txBody>
      <dsp:txXfrm>
        <a:off x="5256824" y="3257054"/>
        <a:ext cx="3861926" cy="1206852"/>
      </dsp:txXfrm>
    </dsp:sp>
    <dsp:sp modelId="{CDC4547D-EA86-4D0C-9276-0A88C4CA195E}">
      <dsp:nvSpPr>
        <dsp:cNvPr id="0" name=""/>
        <dsp:cNvSpPr/>
      </dsp:nvSpPr>
      <dsp:spPr>
        <a:xfrm>
          <a:off x="5095911" y="3082731"/>
          <a:ext cx="844796" cy="1267194"/>
        </a:xfrm>
        <a:prstGeom prst="rect">
          <a:avLst/>
        </a:prstGeom>
        <a:gradFill rotWithShape="0">
          <a:gsLst>
            <a:gs pos="0">
              <a:schemeClr val="accent2">
                <a:tint val="50000"/>
                <a:hueOff val="0"/>
                <a:satOff val="0"/>
                <a:lumOff val="0"/>
                <a:alphaOff val="0"/>
                <a:tint val="96000"/>
                <a:lumMod val="104000"/>
              </a:schemeClr>
            </a:gs>
            <a:gs pos="100000">
              <a:schemeClr val="accent2">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EF4FF3-E6C3-4A9E-BB8D-9776E900E891}">
      <dsp:nvSpPr>
        <dsp:cNvPr id="0" name=""/>
        <dsp:cNvSpPr/>
      </dsp:nvSpPr>
      <dsp:spPr>
        <a:xfrm rot="5400000">
          <a:off x="4677448" y="124025"/>
          <a:ext cx="1897193" cy="1650557"/>
        </a:xfrm>
        <a:prstGeom prst="hexagon">
          <a:avLst>
            <a:gd name="adj" fmla="val 25000"/>
            <a:gd name="vf" fmla="val 115470"/>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ar-DZ" sz="1500" b="1" kern="1200" dirty="0" smtClean="0"/>
            <a:t>الإدارة الالكترونية </a:t>
          </a:r>
          <a:endParaRPr lang="fr-FR" sz="1500" b="1" kern="1200" dirty="0"/>
        </a:p>
      </dsp:txBody>
      <dsp:txXfrm rot="-5400000">
        <a:off x="5057978" y="296353"/>
        <a:ext cx="1136133" cy="1305901"/>
      </dsp:txXfrm>
    </dsp:sp>
    <dsp:sp modelId="{F8365761-B536-4D39-9BEA-6C0A94FCCE25}">
      <dsp:nvSpPr>
        <dsp:cNvPr id="0" name=""/>
        <dsp:cNvSpPr/>
      </dsp:nvSpPr>
      <dsp:spPr>
        <a:xfrm>
          <a:off x="6501409" y="380146"/>
          <a:ext cx="2117267" cy="11383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endParaRPr lang="fr-FR" sz="1500" b="1" kern="1200"/>
        </a:p>
      </dsp:txBody>
      <dsp:txXfrm>
        <a:off x="6501409" y="380146"/>
        <a:ext cx="2117267" cy="1138315"/>
      </dsp:txXfrm>
    </dsp:sp>
    <dsp:sp modelId="{278F6676-B74E-468D-A80E-601E94957237}">
      <dsp:nvSpPr>
        <dsp:cNvPr id="0" name=""/>
        <dsp:cNvSpPr/>
      </dsp:nvSpPr>
      <dsp:spPr>
        <a:xfrm rot="5400000">
          <a:off x="2894845" y="124025"/>
          <a:ext cx="1897193" cy="1650557"/>
        </a:xfrm>
        <a:prstGeom prst="hexagon">
          <a:avLst>
            <a:gd name="adj" fmla="val 25000"/>
            <a:gd name="vf" fmla="val 115470"/>
          </a:avLst>
        </a:prstGeom>
        <a:gradFill rotWithShape="0">
          <a:gsLst>
            <a:gs pos="0">
              <a:schemeClr val="accent2">
                <a:hueOff val="177917"/>
                <a:satOff val="-3977"/>
                <a:lumOff val="-3765"/>
                <a:alphaOff val="0"/>
                <a:tint val="96000"/>
                <a:lumMod val="104000"/>
              </a:schemeClr>
            </a:gs>
            <a:gs pos="100000">
              <a:schemeClr val="accent2">
                <a:hueOff val="177917"/>
                <a:satOff val="-3977"/>
                <a:lumOff val="-3765"/>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fr-FR" sz="3600" b="1" kern="1200"/>
        </a:p>
      </dsp:txBody>
      <dsp:txXfrm rot="-5400000">
        <a:off x="3275375" y="296353"/>
        <a:ext cx="1136133" cy="1305901"/>
      </dsp:txXfrm>
    </dsp:sp>
    <dsp:sp modelId="{D624B198-DEAA-42DA-81FB-8101E102A3F5}">
      <dsp:nvSpPr>
        <dsp:cNvPr id="0" name=""/>
        <dsp:cNvSpPr/>
      </dsp:nvSpPr>
      <dsp:spPr>
        <a:xfrm rot="5400000">
          <a:off x="3782731" y="1734363"/>
          <a:ext cx="1897193" cy="1650557"/>
        </a:xfrm>
        <a:prstGeom prst="hexagon">
          <a:avLst>
            <a:gd name="adj" fmla="val 25000"/>
            <a:gd name="vf" fmla="val 115470"/>
          </a:avLst>
        </a:prstGeom>
        <a:gradFill rotWithShape="0">
          <a:gsLst>
            <a:gs pos="0">
              <a:schemeClr val="accent2">
                <a:hueOff val="355834"/>
                <a:satOff val="-7953"/>
                <a:lumOff val="-7529"/>
                <a:alphaOff val="0"/>
                <a:tint val="96000"/>
                <a:lumMod val="104000"/>
              </a:schemeClr>
            </a:gs>
            <a:gs pos="100000">
              <a:schemeClr val="accent2">
                <a:hueOff val="355834"/>
                <a:satOff val="-7953"/>
                <a:lumOff val="-7529"/>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ar-DZ" sz="1500" b="1" kern="1200" dirty="0" smtClean="0"/>
            <a:t>الأعمال الالكترونية </a:t>
          </a:r>
          <a:endParaRPr lang="fr-FR" sz="1500" b="1" kern="1200" dirty="0"/>
        </a:p>
      </dsp:txBody>
      <dsp:txXfrm rot="-5400000">
        <a:off x="4163261" y="1906691"/>
        <a:ext cx="1136133" cy="1305901"/>
      </dsp:txXfrm>
    </dsp:sp>
    <dsp:sp modelId="{C82CB42F-B4D5-459B-A7C5-D28F1F24A6F2}">
      <dsp:nvSpPr>
        <dsp:cNvPr id="0" name=""/>
        <dsp:cNvSpPr/>
      </dsp:nvSpPr>
      <dsp:spPr>
        <a:xfrm>
          <a:off x="1788782" y="1990484"/>
          <a:ext cx="2048968" cy="11383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r" defTabSz="666750">
            <a:lnSpc>
              <a:spcPct val="90000"/>
            </a:lnSpc>
            <a:spcBef>
              <a:spcPct val="0"/>
            </a:spcBef>
            <a:spcAft>
              <a:spcPct val="35000"/>
            </a:spcAft>
          </a:pPr>
          <a:endParaRPr lang="fr-FR" sz="1500" b="1" kern="1200"/>
        </a:p>
      </dsp:txBody>
      <dsp:txXfrm>
        <a:off x="1788782" y="1990484"/>
        <a:ext cx="2048968" cy="1138315"/>
      </dsp:txXfrm>
    </dsp:sp>
    <dsp:sp modelId="{BEBA41C1-F772-4C9A-A0C1-79B6F8EB9ADF}">
      <dsp:nvSpPr>
        <dsp:cNvPr id="0" name=""/>
        <dsp:cNvSpPr/>
      </dsp:nvSpPr>
      <dsp:spPr>
        <a:xfrm rot="5400000">
          <a:off x="5565334" y="1734363"/>
          <a:ext cx="1897193" cy="1650557"/>
        </a:xfrm>
        <a:prstGeom prst="hexagon">
          <a:avLst>
            <a:gd name="adj" fmla="val 25000"/>
            <a:gd name="vf" fmla="val 115470"/>
          </a:avLst>
        </a:prstGeom>
        <a:gradFill rotWithShape="0">
          <a:gsLst>
            <a:gs pos="0">
              <a:schemeClr val="accent2">
                <a:hueOff val="533752"/>
                <a:satOff val="-11930"/>
                <a:lumOff val="-11294"/>
                <a:alphaOff val="0"/>
                <a:tint val="96000"/>
                <a:lumMod val="104000"/>
              </a:schemeClr>
            </a:gs>
            <a:gs pos="100000">
              <a:schemeClr val="accent2">
                <a:hueOff val="533752"/>
                <a:satOff val="-11930"/>
                <a:lumOff val="-11294"/>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fr-FR" sz="3600" b="1" kern="1200"/>
        </a:p>
      </dsp:txBody>
      <dsp:txXfrm rot="-5400000">
        <a:off x="5945864" y="1906691"/>
        <a:ext cx="1136133" cy="1305901"/>
      </dsp:txXfrm>
    </dsp:sp>
    <dsp:sp modelId="{3FE8A8A1-8327-4693-8588-E86CCF7805C5}">
      <dsp:nvSpPr>
        <dsp:cNvPr id="0" name=""/>
        <dsp:cNvSpPr/>
      </dsp:nvSpPr>
      <dsp:spPr>
        <a:xfrm rot="5400000">
          <a:off x="4677448" y="3344700"/>
          <a:ext cx="1897193" cy="1650557"/>
        </a:xfrm>
        <a:prstGeom prst="hexagon">
          <a:avLst>
            <a:gd name="adj" fmla="val 25000"/>
            <a:gd name="vf" fmla="val 115470"/>
          </a:avLst>
        </a:prstGeom>
        <a:gradFill rotWithShape="0">
          <a:gsLst>
            <a:gs pos="0">
              <a:schemeClr val="accent2">
                <a:hueOff val="711669"/>
                <a:satOff val="-15906"/>
                <a:lumOff val="-15058"/>
                <a:alphaOff val="0"/>
                <a:tint val="96000"/>
                <a:lumMod val="104000"/>
              </a:schemeClr>
            </a:gs>
            <a:gs pos="100000">
              <a:schemeClr val="accent2">
                <a:hueOff val="711669"/>
                <a:satOff val="-15906"/>
                <a:lumOff val="-15058"/>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ar-DZ" sz="1500" b="1" kern="1200" dirty="0" smtClean="0"/>
            <a:t>التسويق الالكتروني </a:t>
          </a:r>
          <a:endParaRPr lang="fr-FR" sz="1500" b="1" kern="1200" dirty="0"/>
        </a:p>
      </dsp:txBody>
      <dsp:txXfrm rot="-5400000">
        <a:off x="5057978" y="3517028"/>
        <a:ext cx="1136133" cy="1305901"/>
      </dsp:txXfrm>
    </dsp:sp>
    <dsp:sp modelId="{14008EF8-F1E0-4A3A-9784-00C7A74D66CF}">
      <dsp:nvSpPr>
        <dsp:cNvPr id="0" name=""/>
        <dsp:cNvSpPr/>
      </dsp:nvSpPr>
      <dsp:spPr>
        <a:xfrm>
          <a:off x="6501409" y="3600821"/>
          <a:ext cx="2117267" cy="11383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endParaRPr lang="fr-FR" sz="1500" b="1" kern="1200"/>
        </a:p>
      </dsp:txBody>
      <dsp:txXfrm>
        <a:off x="6501409" y="3600821"/>
        <a:ext cx="2117267" cy="1138315"/>
      </dsp:txXfrm>
    </dsp:sp>
    <dsp:sp modelId="{F293D49E-41C1-4D1B-85B5-8DD12472A487}">
      <dsp:nvSpPr>
        <dsp:cNvPr id="0" name=""/>
        <dsp:cNvSpPr/>
      </dsp:nvSpPr>
      <dsp:spPr>
        <a:xfrm rot="5400000">
          <a:off x="2894845" y="3344700"/>
          <a:ext cx="1897193" cy="1650557"/>
        </a:xfrm>
        <a:prstGeom prst="hexagon">
          <a:avLst>
            <a:gd name="adj" fmla="val 25000"/>
            <a:gd name="vf" fmla="val 115470"/>
          </a:avLst>
        </a:prstGeom>
        <a:gradFill rotWithShape="0">
          <a:gsLst>
            <a:gs pos="0">
              <a:schemeClr val="accent2">
                <a:hueOff val="889586"/>
                <a:satOff val="-19883"/>
                <a:lumOff val="-18823"/>
                <a:alphaOff val="0"/>
                <a:tint val="96000"/>
                <a:lumMod val="104000"/>
              </a:schemeClr>
            </a:gs>
            <a:gs pos="100000">
              <a:schemeClr val="accent2">
                <a:hueOff val="889586"/>
                <a:satOff val="-19883"/>
                <a:lumOff val="-18823"/>
                <a:alphaOff val="0"/>
                <a:shade val="98000"/>
                <a:lumMod val="94000"/>
              </a:schemeClr>
            </a:gs>
          </a:gsLst>
          <a:lin ang="5400000" scaled="0"/>
        </a:gradFill>
        <a:ln>
          <a:noFill/>
        </a:ln>
        <a:effectLst>
          <a:outerShdw blurRad="50800" dist="38100" dir="5400000" rotWithShape="0">
            <a:srgbClr val="000000">
              <a:alpha val="60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fr-FR" sz="3600" b="1" kern="1200"/>
        </a:p>
      </dsp:txBody>
      <dsp:txXfrm rot="-5400000">
        <a:off x="3275375" y="3517028"/>
        <a:ext cx="1136133" cy="130590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B2F541-2B6D-4CC1-9153-AF8CD879576A}" type="datetimeFigureOut">
              <a:rPr lang="fr-FR" smtClean="0"/>
              <a:t>28/10/2024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888D0C-6AE4-47B8-A449-0D0FF948C848}" type="slidenum">
              <a:rPr lang="fr-FR" smtClean="0"/>
              <a:t>‹N°›</a:t>
            </a:fld>
            <a:endParaRPr lang="fr-FR"/>
          </a:p>
        </p:txBody>
      </p:sp>
    </p:spTree>
    <p:extLst>
      <p:ext uri="{BB962C8B-B14F-4D97-AF65-F5344CB8AC3E}">
        <p14:creationId xmlns:p14="http://schemas.microsoft.com/office/powerpoint/2010/main" val="961325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endParaRPr lang="fr-FR" sz="1600" dirty="0"/>
          </a:p>
        </p:txBody>
      </p:sp>
      <p:sp>
        <p:nvSpPr>
          <p:cNvPr id="4" name="Espace réservé du numéro de diapositive 3"/>
          <p:cNvSpPr>
            <a:spLocks noGrp="1"/>
          </p:cNvSpPr>
          <p:nvPr>
            <p:ph type="sldNum" sz="quarter" idx="10"/>
          </p:nvPr>
        </p:nvSpPr>
        <p:spPr/>
        <p:txBody>
          <a:bodyPr/>
          <a:lstStyle/>
          <a:p>
            <a:fld id="{8F888D0C-6AE4-47B8-A449-0D0FF948C848}" type="slidenum">
              <a:rPr lang="fr-FR" smtClean="0"/>
              <a:t>6</a:t>
            </a:fld>
            <a:endParaRPr lang="fr-FR"/>
          </a:p>
        </p:txBody>
      </p:sp>
    </p:spTree>
    <p:extLst>
      <p:ext uri="{BB962C8B-B14F-4D97-AF65-F5344CB8AC3E}">
        <p14:creationId xmlns:p14="http://schemas.microsoft.com/office/powerpoint/2010/main" val="18345446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F888D0C-6AE4-47B8-A449-0D0FF948C848}" type="slidenum">
              <a:rPr lang="fr-FR" smtClean="0"/>
              <a:t>8</a:t>
            </a:fld>
            <a:endParaRPr lang="fr-FR"/>
          </a:p>
        </p:txBody>
      </p:sp>
    </p:spTree>
    <p:extLst>
      <p:ext uri="{BB962C8B-B14F-4D97-AF65-F5344CB8AC3E}">
        <p14:creationId xmlns:p14="http://schemas.microsoft.com/office/powerpoint/2010/main" val="1973836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r" rtl="1"/>
            <a:endParaRPr lang="fr-FR" dirty="0"/>
          </a:p>
        </p:txBody>
      </p:sp>
      <p:sp>
        <p:nvSpPr>
          <p:cNvPr id="4" name="Espace réservé du numéro de diapositive 3"/>
          <p:cNvSpPr>
            <a:spLocks noGrp="1"/>
          </p:cNvSpPr>
          <p:nvPr>
            <p:ph type="sldNum" sz="quarter" idx="10"/>
          </p:nvPr>
        </p:nvSpPr>
        <p:spPr/>
        <p:txBody>
          <a:bodyPr/>
          <a:lstStyle/>
          <a:p>
            <a:fld id="{8F888D0C-6AE4-47B8-A449-0D0FF948C848}" type="slidenum">
              <a:rPr lang="fr-FR" smtClean="0"/>
              <a:t>11</a:t>
            </a:fld>
            <a:endParaRPr lang="fr-FR"/>
          </a:p>
        </p:txBody>
      </p:sp>
    </p:spTree>
    <p:extLst>
      <p:ext uri="{BB962C8B-B14F-4D97-AF65-F5344CB8AC3E}">
        <p14:creationId xmlns:p14="http://schemas.microsoft.com/office/powerpoint/2010/main" val="2375039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10/28/2024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5.jfif"/><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8" Type="http://schemas.openxmlformats.org/officeDocument/2006/relationships/image" Target="../media/image5.jfif"/><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f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4.jp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4.jp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5.jf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298483" y="1802514"/>
            <a:ext cx="8915399" cy="2262781"/>
          </a:xfrm>
        </p:spPr>
        <p:txBody>
          <a:bodyPr/>
          <a:lstStyle/>
          <a:p>
            <a:pPr algn="ctr" rtl="1"/>
            <a:r>
              <a:rPr lang="ar-DZ" b="1" dirty="0" smtClean="0"/>
              <a:t>التحول الرقمي </a:t>
            </a:r>
            <a:endParaRPr lang="fr-FR" b="1" dirty="0"/>
          </a:p>
        </p:txBody>
      </p:sp>
      <p:sp>
        <p:nvSpPr>
          <p:cNvPr id="3" name="Sous-titre 2"/>
          <p:cNvSpPr>
            <a:spLocks noGrp="1"/>
          </p:cNvSpPr>
          <p:nvPr>
            <p:ph type="subTitle" idx="1"/>
          </p:nvPr>
        </p:nvSpPr>
        <p:spPr>
          <a:xfrm>
            <a:off x="2589209" y="2339186"/>
            <a:ext cx="8915399" cy="594719"/>
          </a:xfrm>
        </p:spPr>
        <p:txBody>
          <a:bodyPr>
            <a:normAutofit/>
          </a:bodyPr>
          <a:lstStyle/>
          <a:p>
            <a:pPr algn="r" rtl="1"/>
            <a:r>
              <a:rPr lang="ar-DZ" sz="2400" b="1" dirty="0" smtClean="0">
                <a:solidFill>
                  <a:schemeClr val="tx1"/>
                </a:solidFill>
              </a:rPr>
              <a:t>بحث حول :</a:t>
            </a:r>
            <a:endParaRPr lang="fr-FR" sz="2400" b="1" dirty="0">
              <a:solidFill>
                <a:schemeClr val="tx1"/>
              </a:solidFill>
            </a:endParaRPr>
          </a:p>
        </p:txBody>
      </p:sp>
      <p:sp>
        <p:nvSpPr>
          <p:cNvPr id="4" name="ZoneTexte 6"/>
          <p:cNvSpPr txBox="1"/>
          <p:nvPr/>
        </p:nvSpPr>
        <p:spPr>
          <a:xfrm>
            <a:off x="3437731" y="0"/>
            <a:ext cx="5316537" cy="2062103"/>
          </a:xfrm>
          <a:prstGeom prst="rect">
            <a:avLst/>
          </a:prstGeom>
          <a:noFill/>
        </p:spPr>
        <p:txBody>
          <a:bodyPr wrap="square">
            <a:spAutoFit/>
          </a:bodyPr>
          <a:lstStyle/>
          <a:p>
            <a:pPr algn="ctr" rtl="1"/>
            <a:r>
              <a:rPr lang="ar-DZ" sz="1600" b="1" dirty="0">
                <a:latin typeface="Arial" panose="020B0604020202020204" pitchFamily="34" charset="0"/>
                <a:cs typeface="Arial" panose="020B0604020202020204" pitchFamily="34" charset="0"/>
              </a:rPr>
              <a:t>الجمهورية الجزائرية الديموقراطية الشعبية</a:t>
            </a:r>
          </a:p>
          <a:p>
            <a:pPr algn="ctr" rtl="1"/>
            <a:r>
              <a:rPr lang="ar-DZ" sz="1600" b="1" dirty="0">
                <a:latin typeface="Arial" panose="020B0604020202020204" pitchFamily="34" charset="0"/>
                <a:cs typeface="Arial" panose="020B0604020202020204" pitchFamily="34" charset="0"/>
              </a:rPr>
              <a:t>وزارة التعليم العالي </a:t>
            </a:r>
            <a:r>
              <a:rPr lang="ar-DZ" sz="1600" b="1" dirty="0" smtClean="0">
                <a:latin typeface="Arial" panose="020B0604020202020204" pitchFamily="34" charset="0"/>
                <a:cs typeface="Arial" panose="020B0604020202020204" pitchFamily="34" charset="0"/>
              </a:rPr>
              <a:t>والبحث </a:t>
            </a:r>
            <a:r>
              <a:rPr lang="ar-DZ" sz="1600" b="1" dirty="0">
                <a:latin typeface="Arial" panose="020B0604020202020204" pitchFamily="34" charset="0"/>
                <a:cs typeface="Arial" panose="020B0604020202020204" pitchFamily="34" charset="0"/>
              </a:rPr>
              <a:t>العلمي</a:t>
            </a:r>
            <a:endParaRPr lang="fr-FR" sz="1600" b="1" dirty="0">
              <a:latin typeface="Arial" panose="020B0604020202020204" pitchFamily="34" charset="0"/>
              <a:cs typeface="Arial" panose="020B0604020202020204" pitchFamily="34" charset="0"/>
            </a:endParaRPr>
          </a:p>
          <a:p>
            <a:pPr algn="ctr" rtl="1"/>
            <a:r>
              <a:rPr lang="ar-DZ" sz="1600" b="1" dirty="0">
                <a:latin typeface="Arial" panose="020B0604020202020204" pitchFamily="34" charset="0"/>
                <a:cs typeface="Arial" panose="020B0604020202020204" pitchFamily="34" charset="0"/>
              </a:rPr>
              <a:t>جامعة باجي مختار-عنابة</a:t>
            </a:r>
            <a:endParaRPr lang="fr-FR" sz="1600" b="1" dirty="0">
              <a:latin typeface="Arial" panose="020B0604020202020204" pitchFamily="34" charset="0"/>
              <a:cs typeface="Arial" panose="020B0604020202020204" pitchFamily="34" charset="0"/>
            </a:endParaRPr>
          </a:p>
          <a:p>
            <a:pPr algn="ctr" rtl="1"/>
            <a:r>
              <a:rPr lang="ar-DZ" sz="1600" b="1" dirty="0">
                <a:latin typeface="Arial" panose="020B0604020202020204" pitchFamily="34" charset="0"/>
                <a:cs typeface="Arial" panose="020B0604020202020204" pitchFamily="34" charset="0"/>
              </a:rPr>
              <a:t>كلية العلوم الاقتصادية</a:t>
            </a:r>
          </a:p>
          <a:p>
            <a:pPr algn="ctr" rtl="1"/>
            <a:r>
              <a:rPr lang="ar-DZ" sz="1600" b="1" dirty="0">
                <a:latin typeface="Arial" panose="020B0604020202020204" pitchFamily="34" charset="0"/>
                <a:cs typeface="Arial" panose="020B0604020202020204" pitchFamily="34" charset="0"/>
              </a:rPr>
              <a:t>وعلوم التسيير</a:t>
            </a:r>
          </a:p>
          <a:p>
            <a:pPr algn="ctr" rtl="1"/>
            <a:endParaRPr lang="ar-DZ" sz="1600" b="1" dirty="0">
              <a:latin typeface="Arial" panose="020B0604020202020204" pitchFamily="34" charset="0"/>
              <a:cs typeface="Arial" panose="020B0604020202020204" pitchFamily="34" charset="0"/>
            </a:endParaRPr>
          </a:p>
          <a:p>
            <a:pPr algn="ctr" rtl="1"/>
            <a:r>
              <a:rPr lang="ar-DZ" sz="1600" b="1" dirty="0">
                <a:latin typeface="Arial" panose="020B0604020202020204" pitchFamily="34" charset="0"/>
                <a:cs typeface="Arial" panose="020B0604020202020204" pitchFamily="34" charset="0"/>
              </a:rPr>
              <a:t>التخصص: ريادة أعمال</a:t>
            </a:r>
          </a:p>
          <a:p>
            <a:pPr algn="ctr" rtl="1"/>
            <a:r>
              <a:rPr lang="ar-DZ" sz="1600" b="1" dirty="0" smtClean="0">
                <a:latin typeface="Arial" panose="020B0604020202020204" pitchFamily="34" charset="0"/>
                <a:cs typeface="Arial" panose="020B0604020202020204" pitchFamily="34" charset="0"/>
              </a:rPr>
              <a:t>ماستر2</a:t>
            </a:r>
            <a:endParaRPr lang="fr-FR" sz="1600" b="1" dirty="0">
              <a:latin typeface="Arial" panose="020B0604020202020204" pitchFamily="34" charset="0"/>
              <a:cs typeface="Arial" panose="020B0604020202020204" pitchFamily="34" charset="0"/>
            </a:endParaRPr>
          </a:p>
        </p:txBody>
      </p:sp>
      <p:pic>
        <p:nvPicPr>
          <p:cNvPr id="5" name="Picture 17" descr="LOGO"/>
          <p:cNvPicPr>
            <a:picLocks noChangeAspect="1" noChangeArrowheads="1" noCrop="1"/>
          </p:cNvPicPr>
          <p:nvPr/>
        </p:nvPicPr>
        <p:blipFill>
          <a:blip r:embed="rId2">
            <a:lum contrast="100000"/>
          </a:blip>
          <a:srcRect/>
          <a:stretch>
            <a:fillRect/>
          </a:stretch>
        </p:blipFill>
        <p:spPr bwMode="auto">
          <a:xfrm>
            <a:off x="10526751" y="404664"/>
            <a:ext cx="977858" cy="726591"/>
          </a:xfrm>
          <a:prstGeom prst="rect">
            <a:avLst/>
          </a:prstGeom>
          <a:noFill/>
          <a:ln w="9525">
            <a:noFill/>
            <a:miter lim="800000"/>
            <a:headEnd/>
            <a:tailEnd/>
          </a:ln>
        </p:spPr>
      </p:pic>
      <p:pic>
        <p:nvPicPr>
          <p:cNvPr id="6" name="Picture 17" descr="LOGO"/>
          <p:cNvPicPr>
            <a:picLocks noChangeAspect="1" noChangeArrowheads="1" noCrop="1"/>
          </p:cNvPicPr>
          <p:nvPr/>
        </p:nvPicPr>
        <p:blipFill>
          <a:blip r:embed="rId2">
            <a:lum contrast="100000"/>
          </a:blip>
          <a:srcRect/>
          <a:stretch>
            <a:fillRect/>
          </a:stretch>
        </p:blipFill>
        <p:spPr bwMode="auto">
          <a:xfrm>
            <a:off x="1320625" y="404664"/>
            <a:ext cx="977858" cy="726591"/>
          </a:xfrm>
          <a:prstGeom prst="rect">
            <a:avLst/>
          </a:prstGeom>
          <a:noFill/>
          <a:ln w="9525">
            <a:noFill/>
            <a:miter lim="800000"/>
            <a:headEnd/>
            <a:tailEnd/>
          </a:ln>
        </p:spPr>
      </p:pic>
      <p:sp>
        <p:nvSpPr>
          <p:cNvPr id="7" name="Rectangle 6"/>
          <p:cNvSpPr/>
          <p:nvPr/>
        </p:nvSpPr>
        <p:spPr>
          <a:xfrm>
            <a:off x="9518574" y="4141836"/>
            <a:ext cx="2379643" cy="15298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000" b="1" dirty="0" smtClean="0">
                <a:solidFill>
                  <a:schemeClr val="tx1"/>
                </a:solidFill>
              </a:rPr>
              <a:t>من اعداد : </a:t>
            </a:r>
          </a:p>
          <a:p>
            <a:pPr algn="r" rtl="1"/>
            <a:r>
              <a:rPr lang="ar-DZ" sz="2000" b="1" dirty="0" smtClean="0">
                <a:solidFill>
                  <a:schemeClr val="tx1"/>
                </a:solidFill>
              </a:rPr>
              <a:t>خرباش أماني  </a:t>
            </a:r>
          </a:p>
          <a:p>
            <a:pPr algn="r" rtl="1"/>
            <a:r>
              <a:rPr lang="ar-DZ" sz="2000" b="1" dirty="0" smtClean="0">
                <a:solidFill>
                  <a:schemeClr val="tx1"/>
                </a:solidFill>
              </a:rPr>
              <a:t>شابي خولة </a:t>
            </a:r>
            <a:r>
              <a:rPr lang="ar-DZ" sz="2000" b="1" dirty="0" err="1" smtClean="0">
                <a:solidFill>
                  <a:schemeClr val="tx1"/>
                </a:solidFill>
              </a:rPr>
              <a:t>سبيحي</a:t>
            </a:r>
            <a:r>
              <a:rPr lang="ar-DZ" sz="2000" b="1" dirty="0" smtClean="0">
                <a:solidFill>
                  <a:schemeClr val="tx1"/>
                </a:solidFill>
              </a:rPr>
              <a:t> أسماء </a:t>
            </a:r>
            <a:endParaRPr lang="fr-FR" sz="2000" b="1" dirty="0">
              <a:solidFill>
                <a:schemeClr val="tx1"/>
              </a:solidFill>
            </a:endParaRPr>
          </a:p>
        </p:txBody>
      </p:sp>
      <p:sp>
        <p:nvSpPr>
          <p:cNvPr id="9" name="Rectangle 8"/>
          <p:cNvSpPr/>
          <p:nvPr/>
        </p:nvSpPr>
        <p:spPr>
          <a:xfrm>
            <a:off x="4757450" y="6351224"/>
            <a:ext cx="2677098" cy="5067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tx1"/>
                </a:solidFill>
              </a:rPr>
              <a:t>2025/2024</a:t>
            </a:r>
            <a:endParaRPr lang="fr-FR" b="1" dirty="0">
              <a:solidFill>
                <a:schemeClr val="tx1"/>
              </a:solidFill>
            </a:endParaRPr>
          </a:p>
        </p:txBody>
      </p:sp>
    </p:spTree>
    <p:extLst>
      <p:ext uri="{BB962C8B-B14F-4D97-AF65-F5344CB8AC3E}">
        <p14:creationId xmlns:p14="http://schemas.microsoft.com/office/powerpoint/2010/main" val="26592024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3840" y="0"/>
            <a:ext cx="11460479" cy="759854"/>
          </a:xfrm>
        </p:spPr>
        <p:txBody>
          <a:bodyPr>
            <a:normAutofit fontScale="90000"/>
          </a:bodyPr>
          <a:lstStyle/>
          <a:p>
            <a:pPr algn="ctr" rtl="1"/>
            <a:r>
              <a:rPr lang="ar-DZ" b="1" dirty="0"/>
              <a:t>المطلب 03 : اليات التحول </a:t>
            </a:r>
            <a:r>
              <a:rPr lang="ar-DZ" b="1" dirty="0" smtClean="0"/>
              <a:t>الرقمي في المؤسسات الناشئة </a:t>
            </a:r>
            <a:r>
              <a:rPr lang="ar-DZ" b="1" dirty="0"/>
              <a:t/>
            </a:r>
            <a:br>
              <a:rPr lang="ar-DZ" b="1" dirty="0"/>
            </a:b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630350974"/>
              </p:ext>
            </p:extLst>
          </p:nvPr>
        </p:nvGraphicFramePr>
        <p:xfrm>
          <a:off x="1281882" y="964885"/>
          <a:ext cx="10010664" cy="45080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Image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5253597"/>
            <a:ext cx="2563765" cy="1706649"/>
          </a:xfrm>
          <a:prstGeom prst="ellipse">
            <a:avLst/>
          </a:prstGeom>
          <a:ln>
            <a:noFill/>
          </a:ln>
          <a:effectLst>
            <a:softEdge rad="112500"/>
          </a:effectLst>
        </p:spPr>
      </p:pic>
    </p:spTree>
    <p:extLst>
      <p:ext uri="{BB962C8B-B14F-4D97-AF65-F5344CB8AC3E}">
        <p14:creationId xmlns:p14="http://schemas.microsoft.com/office/powerpoint/2010/main" val="21047944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89894" y="0"/>
            <a:ext cx="8911687" cy="792566"/>
          </a:xfrm>
        </p:spPr>
        <p:txBody>
          <a:bodyPr>
            <a:normAutofit fontScale="90000"/>
          </a:bodyPr>
          <a:lstStyle/>
          <a:p>
            <a:pPr algn="ctr" rtl="1"/>
            <a:r>
              <a:rPr lang="ar-DZ" b="1" dirty="0"/>
              <a:t>المطلب 04 : مساهمة التحول الرقمي في تطوير وتعزيز نشاط </a:t>
            </a:r>
            <a:r>
              <a:rPr lang="ar-DZ" b="1" dirty="0" smtClean="0"/>
              <a:t>المؤسسات </a:t>
            </a:r>
            <a:r>
              <a:rPr lang="ar-DZ" b="1" dirty="0"/>
              <a:t>الناشئة</a:t>
            </a:r>
            <a:br>
              <a:rPr lang="ar-DZ" b="1" dirty="0"/>
            </a:br>
            <a:endParaRPr lang="fr-FR" dirty="0"/>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68557822"/>
              </p:ext>
            </p:extLst>
          </p:nvPr>
        </p:nvGraphicFramePr>
        <p:xfrm>
          <a:off x="1430972" y="1280246"/>
          <a:ext cx="10407459" cy="51192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 name="Image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5253597"/>
            <a:ext cx="2563765" cy="1706649"/>
          </a:xfrm>
          <a:prstGeom prst="ellipse">
            <a:avLst/>
          </a:prstGeom>
          <a:ln>
            <a:noFill/>
          </a:ln>
          <a:effectLst>
            <a:softEdge rad="112500"/>
          </a:effectLst>
        </p:spPr>
      </p:pic>
    </p:spTree>
    <p:extLst>
      <p:ext uri="{BB962C8B-B14F-4D97-AF65-F5344CB8AC3E}">
        <p14:creationId xmlns:p14="http://schemas.microsoft.com/office/powerpoint/2010/main" val="1619824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16992" y="0"/>
            <a:ext cx="11875007" cy="844082"/>
          </a:xfrm>
        </p:spPr>
        <p:txBody>
          <a:bodyPr>
            <a:normAutofit fontScale="90000"/>
          </a:bodyPr>
          <a:lstStyle/>
          <a:p>
            <a:pPr algn="ctr" rtl="1"/>
            <a:r>
              <a:rPr lang="ar-DZ" b="1" dirty="0"/>
              <a:t>المطلب 05 : ملامح تطبيق التحول الرقمي في مؤسسة </a:t>
            </a:r>
            <a:r>
              <a:rPr lang="fr-FR" b="1" dirty="0"/>
              <a:t>YASSIR</a:t>
            </a:r>
            <a:endParaRPr lang="en-US" b="1" dirty="0"/>
          </a:p>
        </p:txBody>
      </p:sp>
      <p:sp>
        <p:nvSpPr>
          <p:cNvPr id="3" name="Espace réservé du contenu 2"/>
          <p:cNvSpPr>
            <a:spLocks noGrp="1"/>
          </p:cNvSpPr>
          <p:nvPr>
            <p:ph idx="1"/>
          </p:nvPr>
        </p:nvSpPr>
        <p:spPr/>
        <p:txBody>
          <a:bodyPr/>
          <a:lstStyle/>
          <a:p>
            <a:endParaRPr lang="fr-FR"/>
          </a:p>
        </p:txBody>
      </p:sp>
      <p:pic>
        <p:nvPicPr>
          <p:cNvPr id="7" name="Espace réservé du contenu 3">
            <a:extLst>
              <a:ext uri="{FF2B5EF4-FFF2-40B4-BE49-F238E27FC236}">
                <a16:creationId xmlns:a16="http://schemas.microsoft.com/office/drawing/2014/main" id="{1EA82664-FD03-D373-5282-7CCB75AAF4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084" y="1146048"/>
            <a:ext cx="11196256" cy="5419344"/>
          </a:xfrm>
          <a:prstGeom prst="rect">
            <a:avLst/>
          </a:prstGeom>
        </p:spPr>
      </p:pic>
    </p:spTree>
    <p:extLst>
      <p:ext uri="{BB962C8B-B14F-4D97-AF65-F5344CB8AC3E}">
        <p14:creationId xmlns:p14="http://schemas.microsoft.com/office/powerpoint/2010/main" val="7339756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96076"/>
            <a:ext cx="8911687" cy="753930"/>
          </a:xfrm>
        </p:spPr>
        <p:txBody>
          <a:bodyPr/>
          <a:lstStyle/>
          <a:p>
            <a:pPr algn="ctr"/>
            <a:r>
              <a:rPr lang="ar-DZ" dirty="0" smtClean="0"/>
              <a:t>الخاتمة : </a:t>
            </a:r>
            <a:endParaRPr lang="fr-FR" dirty="0"/>
          </a:p>
        </p:txBody>
      </p:sp>
      <p:sp>
        <p:nvSpPr>
          <p:cNvPr id="3" name="Espace réservé du contenu 2"/>
          <p:cNvSpPr>
            <a:spLocks noGrp="1"/>
          </p:cNvSpPr>
          <p:nvPr>
            <p:ph idx="1"/>
          </p:nvPr>
        </p:nvSpPr>
        <p:spPr>
          <a:xfrm>
            <a:off x="1931831" y="1275008"/>
            <a:ext cx="9572781" cy="4636214"/>
          </a:xfrm>
        </p:spPr>
        <p:txBody>
          <a:bodyPr>
            <a:normAutofit/>
          </a:bodyPr>
          <a:lstStyle/>
          <a:p>
            <a:pPr algn="ctr" rtl="1"/>
            <a:r>
              <a:rPr lang="ar-DZ" sz="2400" b="1" dirty="0"/>
              <a:t>التحول الرقمي يعد ضرورة حتمية في عصرنا الحالي، حيث أصبح يعتمد بشكل متزايد على التكنولوجيا لتحسين العمليات وتقديم خدمات مبتكرة. يساهم التحول الرقمي في تحسين كفاءة العمل، تعزيز القدرة التنافسية، وتقليل التكاليف. كما يوفر فرصًا جديدة للنمو والابتكار في مختلف القطاعات. ومع ذلك، يجب أن يُرافقه تطوير البنية التحتية الرقمية، التدريب المستمر للموظفين، وتبني ثقافة التغيير لمواجهة التحديات وتحقيق الاستفادة الكاملة من إمكاناته. في النهاية، التحول الرقمي ليس مجرد تكنولوجيا، بل هو رؤية شاملة تعيد تعريف طريقة العمل في المستقبل.</a:t>
            </a:r>
            <a:endParaRPr lang="fr-FR" sz="2400" b="1" dirty="0"/>
          </a:p>
        </p:txBody>
      </p:sp>
      <p:pic>
        <p:nvPicPr>
          <p:cNvPr id="7" name="Imag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7624" y="4759287"/>
            <a:ext cx="3966072" cy="1961517"/>
          </a:xfrm>
          <a:prstGeom prst="rect">
            <a:avLst/>
          </a:prstGeom>
          <a:ln>
            <a:noFill/>
          </a:ln>
          <a:effectLst>
            <a:softEdge rad="112500"/>
          </a:effectLst>
        </p:spPr>
      </p:pic>
    </p:spTree>
    <p:extLst>
      <p:ext uri="{BB962C8B-B14F-4D97-AF65-F5344CB8AC3E}">
        <p14:creationId xmlns:p14="http://schemas.microsoft.com/office/powerpoint/2010/main" val="26344756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89212" y="139368"/>
            <a:ext cx="8911687" cy="675880"/>
          </a:xfrm>
        </p:spPr>
        <p:txBody>
          <a:bodyPr/>
          <a:lstStyle/>
          <a:p>
            <a:pPr algn="r" rtl="1"/>
            <a:r>
              <a:rPr lang="ar-DZ" b="1" dirty="0" smtClean="0"/>
              <a:t>خطة البحث :</a:t>
            </a:r>
            <a:endParaRPr lang="fr-FR" b="1" dirty="0"/>
          </a:p>
        </p:txBody>
      </p:sp>
      <p:sp>
        <p:nvSpPr>
          <p:cNvPr id="3" name="Espace réservé du contenu 2"/>
          <p:cNvSpPr>
            <a:spLocks noGrp="1"/>
          </p:cNvSpPr>
          <p:nvPr>
            <p:ph idx="1"/>
          </p:nvPr>
        </p:nvSpPr>
        <p:spPr>
          <a:xfrm>
            <a:off x="1663547" y="815248"/>
            <a:ext cx="10432973" cy="6042752"/>
          </a:xfrm>
        </p:spPr>
        <p:txBody>
          <a:bodyPr>
            <a:normAutofit fontScale="92500"/>
          </a:bodyPr>
          <a:lstStyle/>
          <a:p>
            <a:pPr algn="r" rtl="1"/>
            <a:r>
              <a:rPr lang="ar-DZ" sz="2600" b="1" dirty="0" smtClean="0"/>
              <a:t>مقدمة </a:t>
            </a:r>
          </a:p>
          <a:p>
            <a:pPr algn="r" rtl="1"/>
            <a:r>
              <a:rPr lang="fr-FR" sz="2600" b="1" dirty="0" smtClean="0"/>
              <a:t>  </a:t>
            </a:r>
            <a:r>
              <a:rPr lang="ar-DZ" sz="2600" b="1" dirty="0" smtClean="0"/>
              <a:t>المبحث الأول : أساسيات حول التحول الرقمي</a:t>
            </a:r>
          </a:p>
          <a:p>
            <a:pPr marL="0" indent="0" algn="r" rtl="1">
              <a:buNone/>
            </a:pPr>
            <a:r>
              <a:rPr lang="ar-DZ" sz="2200" b="1" dirty="0" smtClean="0"/>
              <a:t>المطلب 01 : مفهوم التحول الرقمي </a:t>
            </a:r>
          </a:p>
          <a:p>
            <a:pPr marL="0" indent="0" algn="r" rtl="1">
              <a:buNone/>
            </a:pPr>
            <a:r>
              <a:rPr lang="ar-DZ" sz="2200" b="1" dirty="0" smtClean="0"/>
              <a:t>المطلب 02 : أهداف التحول الرقمي</a:t>
            </a:r>
          </a:p>
          <a:p>
            <a:pPr marL="0" indent="0" algn="r" rtl="1">
              <a:buNone/>
            </a:pPr>
            <a:r>
              <a:rPr lang="ar-DZ" sz="2200" b="1" dirty="0" smtClean="0"/>
              <a:t>المطلب 03 : فوائد التحول الرقمي </a:t>
            </a:r>
          </a:p>
          <a:p>
            <a:pPr marL="0" indent="0" algn="r" rtl="1">
              <a:buNone/>
            </a:pPr>
            <a:r>
              <a:rPr lang="ar-DZ" sz="2200" b="1" dirty="0" smtClean="0"/>
              <a:t>المطلب 04 : تحديات التحول الرقمي </a:t>
            </a:r>
          </a:p>
          <a:p>
            <a:pPr algn="r" rtl="1"/>
            <a:r>
              <a:rPr lang="fr-FR" sz="2600" b="1" dirty="0" smtClean="0"/>
              <a:t>  </a:t>
            </a:r>
            <a:r>
              <a:rPr lang="ar-DZ" sz="2600" b="1" dirty="0" smtClean="0"/>
              <a:t>المبحث الثاني : التحول الرقمي في المؤسسات الناشئة</a:t>
            </a:r>
          </a:p>
          <a:p>
            <a:pPr marL="0" indent="0" algn="r" rtl="1">
              <a:buNone/>
            </a:pPr>
            <a:r>
              <a:rPr lang="ar-DZ" sz="2200" b="1" dirty="0" smtClean="0"/>
              <a:t> المطلب 01 : تعريف التحول الرقمي في المؤسسات الناشئة </a:t>
            </a:r>
          </a:p>
          <a:p>
            <a:pPr marL="0" indent="0" algn="r" rtl="1">
              <a:buNone/>
            </a:pPr>
            <a:r>
              <a:rPr lang="ar-DZ" sz="2200" b="1" dirty="0" smtClean="0"/>
              <a:t>المطلب 02 : ابعاد التحول الرقمي في المؤسسات الناشئة </a:t>
            </a:r>
          </a:p>
          <a:p>
            <a:pPr marL="0" indent="0" algn="r" rtl="1">
              <a:buNone/>
            </a:pPr>
            <a:r>
              <a:rPr lang="ar-DZ" sz="2200" b="1" dirty="0" smtClean="0"/>
              <a:t>المطلب 03 : اليات </a:t>
            </a:r>
            <a:r>
              <a:rPr lang="ar-DZ" sz="2200" b="1" dirty="0"/>
              <a:t>التحول الرقمي في المؤسسات الناشئة </a:t>
            </a:r>
            <a:endParaRPr lang="ar-DZ" sz="2200" b="1" dirty="0" smtClean="0"/>
          </a:p>
          <a:p>
            <a:pPr marL="0" indent="0" algn="r" rtl="1">
              <a:buNone/>
            </a:pPr>
            <a:r>
              <a:rPr lang="ar-DZ" sz="2200" b="1" dirty="0" smtClean="0"/>
              <a:t>المطلب 04 : مساهمة التحول الرقمي في تطوير وتعزيز نشاط </a:t>
            </a:r>
            <a:r>
              <a:rPr lang="ar-DZ" sz="2200" b="1" dirty="0" err="1" smtClean="0"/>
              <a:t>المؤسساست</a:t>
            </a:r>
            <a:r>
              <a:rPr lang="ar-DZ" sz="2200" b="1" dirty="0" smtClean="0"/>
              <a:t> الناشئة </a:t>
            </a:r>
          </a:p>
          <a:p>
            <a:pPr marL="0" indent="0" algn="r" rtl="1">
              <a:buNone/>
            </a:pPr>
            <a:r>
              <a:rPr lang="ar-DZ" sz="2200" b="1" dirty="0" smtClean="0"/>
              <a:t>المطلب 05 : ملامح تطبيق التحول الرقمي في مؤسسة </a:t>
            </a:r>
            <a:r>
              <a:rPr lang="fr-FR" sz="2200" b="1" dirty="0" smtClean="0"/>
              <a:t>YASSIR</a:t>
            </a:r>
            <a:endParaRPr lang="en-US" sz="2200" b="1" dirty="0"/>
          </a:p>
          <a:p>
            <a:pPr algn="r" rtl="1"/>
            <a:r>
              <a:rPr lang="ar-DZ" sz="2600" b="1" dirty="0" smtClean="0"/>
              <a:t>خاتمة </a:t>
            </a:r>
            <a:endParaRPr lang="ar-DZ" sz="2600" b="1" dirty="0"/>
          </a:p>
          <a:p>
            <a:pPr algn="r" rtl="1">
              <a:buFont typeface="+mj-lt"/>
              <a:buAutoNum type="arabicPeriod"/>
            </a:pPr>
            <a:endParaRPr lang="ar-DZ" sz="2400" b="1" dirty="0" smtClean="0"/>
          </a:p>
          <a:p>
            <a:pPr algn="r" rtl="1">
              <a:buFont typeface="+mj-lt"/>
              <a:buAutoNum type="arabicPeriod"/>
            </a:pPr>
            <a:endParaRPr lang="fr-FR" sz="2400" b="1" dirty="0"/>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93338" y="1559816"/>
            <a:ext cx="4573858" cy="271015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2943616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77157" y="330506"/>
            <a:ext cx="8911687" cy="752999"/>
          </a:xfrm>
        </p:spPr>
        <p:txBody>
          <a:bodyPr/>
          <a:lstStyle/>
          <a:p>
            <a:pPr algn="ctr" rtl="1"/>
            <a:r>
              <a:rPr lang="ar-DZ" b="1" dirty="0" smtClean="0"/>
              <a:t>مقدمة : </a:t>
            </a:r>
            <a:endParaRPr lang="fr-FR" b="1" dirty="0"/>
          </a:p>
        </p:txBody>
      </p:sp>
      <p:pic>
        <p:nvPicPr>
          <p:cNvPr id="7" name="Espace réservé du contenu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4132" y="4245334"/>
            <a:ext cx="3899396" cy="204109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8" name="Rectangle 7"/>
          <p:cNvSpPr/>
          <p:nvPr/>
        </p:nvSpPr>
        <p:spPr>
          <a:xfrm>
            <a:off x="4263528" y="1244906"/>
            <a:ext cx="7568588" cy="42414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altLang="fr-FR" sz="2800" b="1" dirty="0">
                <a:solidFill>
                  <a:schemeClr val="tx1"/>
                </a:solidFill>
                <a:latin typeface="inherit"/>
                <a:cs typeface="Arial" panose="020B0604020202020204" pitchFamily="34" charset="0"/>
              </a:rPr>
              <a:t>حظي التحول الرقمي باهتمام وتزايد من قبل </a:t>
            </a:r>
            <a:r>
              <a:rPr lang="ar-SA" altLang="fr-FR" sz="2800" b="1" dirty="0" err="1">
                <a:solidFill>
                  <a:schemeClr val="tx1"/>
                </a:solidFill>
                <a:latin typeface="inherit"/>
                <a:cs typeface="Arial" panose="020B0604020202020204" pitchFamily="34" charset="0"/>
              </a:rPr>
              <a:t>الدول،لما</a:t>
            </a:r>
            <a:r>
              <a:rPr lang="ar-SA" altLang="fr-FR" sz="2800" b="1" dirty="0">
                <a:solidFill>
                  <a:schemeClr val="tx1"/>
                </a:solidFill>
                <a:latin typeface="inherit"/>
                <a:cs typeface="Arial" panose="020B0604020202020204" pitchFamily="34" charset="0"/>
              </a:rPr>
              <a:t> له من الدور في تحسن الاعمال. حيث ان التحول الرقمي هو نموذج تم تمكينه من خلال انتشار التقنيات </a:t>
            </a:r>
            <a:r>
              <a:rPr lang="ar-SA" altLang="fr-FR" sz="2800" b="1" dirty="0" err="1">
                <a:solidFill>
                  <a:schemeClr val="tx1"/>
                </a:solidFill>
                <a:latin typeface="inherit"/>
                <a:cs typeface="Arial" panose="020B0604020202020204" pitchFamily="34" charset="0"/>
              </a:rPr>
              <a:t>الرقمية،واصبح</a:t>
            </a:r>
            <a:r>
              <a:rPr lang="ar-SA" altLang="fr-FR" sz="2800" b="1" dirty="0">
                <a:solidFill>
                  <a:schemeClr val="tx1"/>
                </a:solidFill>
                <a:latin typeface="inherit"/>
                <a:cs typeface="Arial" panose="020B0604020202020204" pitchFamily="34" charset="0"/>
              </a:rPr>
              <a:t> التحول الرقمي من الضروريات في عصرنا </a:t>
            </a:r>
            <a:r>
              <a:rPr lang="ar-SA" altLang="fr-FR" sz="2800" b="1" dirty="0" err="1">
                <a:solidFill>
                  <a:schemeClr val="tx1"/>
                </a:solidFill>
                <a:latin typeface="inherit"/>
                <a:cs typeface="Arial" panose="020B0604020202020204" pitchFamily="34" charset="0"/>
              </a:rPr>
              <a:t>هذا،واصبحت</a:t>
            </a:r>
            <a:r>
              <a:rPr lang="ar-SA" altLang="fr-FR" sz="2800" b="1" dirty="0">
                <a:solidFill>
                  <a:schemeClr val="tx1"/>
                </a:solidFill>
                <a:latin typeface="inherit"/>
                <a:cs typeface="Arial" panose="020B0604020202020204" pitchFamily="34" charset="0"/>
              </a:rPr>
              <a:t> كل العمليات تتم بطريقه آليه بدون تدخل </a:t>
            </a:r>
            <a:r>
              <a:rPr lang="ar-SA" altLang="fr-FR" sz="2800" b="1" dirty="0" smtClean="0">
                <a:solidFill>
                  <a:schemeClr val="tx1"/>
                </a:solidFill>
                <a:latin typeface="inherit"/>
                <a:cs typeface="Arial" panose="020B0604020202020204" pitchFamily="34" charset="0"/>
              </a:rPr>
              <a:t>اليد</a:t>
            </a:r>
            <a:r>
              <a:rPr lang="ar-DZ" altLang="fr-FR" sz="2800" b="1" dirty="0" smtClean="0">
                <a:solidFill>
                  <a:schemeClr val="tx1"/>
                </a:solidFill>
                <a:latin typeface="inherit"/>
                <a:cs typeface="Arial" panose="020B0604020202020204" pitchFamily="34" charset="0"/>
              </a:rPr>
              <a:t> البشرية الا للضرورة</a:t>
            </a:r>
            <a:endParaRPr lang="fr-FR" sz="2800" b="1" dirty="0">
              <a:solidFill>
                <a:schemeClr val="tx1"/>
              </a:solidFill>
            </a:endParaRPr>
          </a:p>
        </p:txBody>
      </p:sp>
      <p:sp>
        <p:nvSpPr>
          <p:cNvPr id="10" name="Rectangle 3"/>
          <p:cNvSpPr>
            <a:spLocks noChangeArrowheads="1"/>
          </p:cNvSpPr>
          <p:nvPr/>
        </p:nvSpPr>
        <p:spPr bwMode="auto">
          <a:xfrm>
            <a:off x="0" y="-130805"/>
            <a:ext cx="261610" cy="26161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1C1E21"/>
                </a:solidFill>
                <a:effectLst/>
                <a:latin typeface="inherit"/>
                <a:cs typeface="Segoe UI Historic" panose="020B0502040204020203" pitchFamily="34" charset="0"/>
              </a:rPr>
              <a:t>  </a:t>
            </a:r>
            <a:endParaRPr kumimoji="0" lang="fr-FR" altLang="fr-FR" sz="9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4617131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08463" y="110169"/>
            <a:ext cx="9896150" cy="1013551"/>
          </a:xfrm>
        </p:spPr>
        <p:txBody>
          <a:bodyPr>
            <a:normAutofit fontScale="90000"/>
          </a:bodyPr>
          <a:lstStyle/>
          <a:p>
            <a:pPr algn="r" rtl="1"/>
            <a:r>
              <a:rPr lang="fr-FR" b="1" dirty="0"/>
              <a:t> </a:t>
            </a:r>
            <a:r>
              <a:rPr lang="ar-DZ" b="1" dirty="0"/>
              <a:t>المبحث الأول : أساسيات حول التحول الرقمي</a:t>
            </a:r>
            <a:br>
              <a:rPr lang="ar-DZ" b="1" dirty="0"/>
            </a:br>
            <a:r>
              <a:rPr lang="ar-DZ" sz="3200" b="1" dirty="0"/>
              <a:t>المطلب 01 : مفهوم التحول الرقمي </a:t>
            </a:r>
            <a:endParaRPr lang="fr-FR" dirty="0"/>
          </a:p>
        </p:txBody>
      </p:sp>
      <p:sp>
        <p:nvSpPr>
          <p:cNvPr id="3" name="Espace réservé du contenu 2"/>
          <p:cNvSpPr>
            <a:spLocks noGrp="1"/>
          </p:cNvSpPr>
          <p:nvPr>
            <p:ph idx="1"/>
          </p:nvPr>
        </p:nvSpPr>
        <p:spPr>
          <a:xfrm>
            <a:off x="6433851" y="1410159"/>
            <a:ext cx="5522452" cy="4946574"/>
          </a:xfrm>
        </p:spPr>
        <p:txBody>
          <a:bodyPr>
            <a:normAutofit/>
          </a:bodyPr>
          <a:lstStyle/>
          <a:p>
            <a:pPr algn="r" rtl="1"/>
            <a:r>
              <a:rPr lang="ar-DZ" sz="2400" b="1" dirty="0" smtClean="0">
                <a:solidFill>
                  <a:srgbClr val="0070C0"/>
                </a:solidFill>
              </a:rPr>
              <a:t>التعريف :                                                         </a:t>
            </a:r>
            <a:r>
              <a:rPr lang="ar-DZ" sz="2400" b="1" dirty="0" smtClean="0"/>
              <a:t>التحول </a:t>
            </a:r>
            <a:r>
              <a:rPr lang="ar-DZ" sz="2400" b="1" dirty="0"/>
              <a:t>الرقمي هو عملية استخدام التكنولوجيا الرقمية لتحسين أو تغيير العمليات والخدمات والمنتجات في المؤسسات. يهدف إلى تعزيز الكفاءة، تحسين تجربة العملاء، وتقديم حلول مبتكرة. يشمل التحول الرقمي اعتماد تقنيات مثل الحوسبة السحابية، الذكاء الاصطناعي، البيانات الكبيرة، وإنترنت الأشياء لتحسين أداء العمل وجعل العمليات أكثر ذكاءً ومرونة.</a:t>
            </a:r>
            <a:endParaRPr lang="fr-FR" sz="2400" b="1" dirty="0"/>
          </a:p>
        </p:txBody>
      </p:sp>
      <p:cxnSp>
        <p:nvCxnSpPr>
          <p:cNvPr id="5" name="Connecteur droit 4"/>
          <p:cNvCxnSpPr/>
          <p:nvPr/>
        </p:nvCxnSpPr>
        <p:spPr>
          <a:xfrm flipH="1">
            <a:off x="6114361" y="1355075"/>
            <a:ext cx="33051" cy="4924539"/>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608463" y="1355075"/>
            <a:ext cx="4021157" cy="7491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DZ" sz="2400" b="1" dirty="0" smtClean="0">
                <a:solidFill>
                  <a:srgbClr val="0070C0"/>
                </a:solidFill>
              </a:rPr>
              <a:t>الأهمية :</a:t>
            </a:r>
            <a:r>
              <a:rPr lang="ar-DZ" dirty="0" smtClean="0">
                <a:solidFill>
                  <a:srgbClr val="0070C0"/>
                </a:solidFill>
              </a:rPr>
              <a:t> </a:t>
            </a:r>
            <a:endParaRPr lang="fr-FR" dirty="0">
              <a:solidFill>
                <a:srgbClr val="0070C0"/>
              </a:solidFill>
            </a:endParaRPr>
          </a:p>
        </p:txBody>
      </p:sp>
      <p:graphicFrame>
        <p:nvGraphicFramePr>
          <p:cNvPr id="8" name="Diagramme 7"/>
          <p:cNvGraphicFramePr/>
          <p:nvPr>
            <p:extLst>
              <p:ext uri="{D42A27DB-BD31-4B8C-83A1-F6EECF244321}">
                <p14:modId xmlns:p14="http://schemas.microsoft.com/office/powerpoint/2010/main" val="2090493524"/>
              </p:ext>
            </p:extLst>
          </p:nvPr>
        </p:nvGraphicFramePr>
        <p:xfrm>
          <a:off x="586342" y="1937031"/>
          <a:ext cx="6065398" cy="46290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9632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82757" y="0"/>
            <a:ext cx="8911687" cy="797066"/>
          </a:xfrm>
        </p:spPr>
        <p:txBody>
          <a:bodyPr/>
          <a:lstStyle/>
          <a:p>
            <a:pPr algn="r" rtl="1"/>
            <a:r>
              <a:rPr lang="ar-DZ" b="1" dirty="0"/>
              <a:t>المطلب 02 : أهداف التحول الرقمي</a:t>
            </a:r>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3208216408"/>
              </p:ext>
            </p:extLst>
          </p:nvPr>
        </p:nvGraphicFramePr>
        <p:xfrm>
          <a:off x="1481070" y="797067"/>
          <a:ext cx="10212947" cy="56938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Image 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2945" y="5745296"/>
            <a:ext cx="1388125" cy="99151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7393703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89212" y="0"/>
            <a:ext cx="8911687" cy="772732"/>
          </a:xfrm>
        </p:spPr>
        <p:txBody>
          <a:bodyPr>
            <a:normAutofit fontScale="90000"/>
          </a:bodyPr>
          <a:lstStyle/>
          <a:p>
            <a:pPr algn="ctr" rtl="1"/>
            <a:r>
              <a:rPr lang="ar-DZ" b="1" dirty="0"/>
              <a:t>المطلب 03 : فوائد التحول الرقمي </a:t>
            </a:r>
            <a:r>
              <a:rPr lang="ar-DZ" b="1" dirty="0" smtClean="0"/>
              <a:t>: </a:t>
            </a:r>
            <a:r>
              <a:rPr lang="en-US" b="1" dirty="0"/>
              <a:t/>
            </a:r>
            <a:br>
              <a:rPr lang="en-US" b="1" dirty="0"/>
            </a:b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670765341"/>
              </p:ext>
            </p:extLst>
          </p:nvPr>
        </p:nvGraphicFramePr>
        <p:xfrm>
          <a:off x="2331635" y="991673"/>
          <a:ext cx="8409345" cy="54992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Image 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4823059"/>
            <a:ext cx="3360145" cy="2034941"/>
          </a:xfrm>
          <a:prstGeom prst="ellipse">
            <a:avLst/>
          </a:prstGeom>
          <a:ln>
            <a:noFill/>
          </a:ln>
          <a:effectLst>
            <a:softEdge rad="112500"/>
          </a:effectLst>
        </p:spPr>
      </p:pic>
    </p:spTree>
    <p:extLst>
      <p:ext uri="{BB962C8B-B14F-4D97-AF65-F5344CB8AC3E}">
        <p14:creationId xmlns:p14="http://schemas.microsoft.com/office/powerpoint/2010/main" val="37827364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89212" y="0"/>
            <a:ext cx="8911687" cy="772732"/>
          </a:xfrm>
        </p:spPr>
        <p:txBody>
          <a:bodyPr>
            <a:normAutofit fontScale="90000"/>
          </a:bodyPr>
          <a:lstStyle/>
          <a:p>
            <a:r>
              <a:rPr lang="ar-DZ" b="1" dirty="0" smtClean="0"/>
              <a:t>المطلب </a:t>
            </a:r>
            <a:r>
              <a:rPr lang="ar-DZ" b="1" dirty="0"/>
              <a:t>05 : تحديات التحول الرقمي </a:t>
            </a:r>
            <a:br>
              <a:rPr lang="ar-DZ" b="1" dirty="0"/>
            </a:br>
            <a:r>
              <a:rPr lang="ar-DZ" b="1" dirty="0"/>
              <a:t/>
            </a:r>
            <a:br>
              <a:rPr lang="ar-DZ" b="1" dirty="0"/>
            </a:b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764537068"/>
              </p:ext>
            </p:extLst>
          </p:nvPr>
        </p:nvGraphicFramePr>
        <p:xfrm>
          <a:off x="1841680" y="772732"/>
          <a:ext cx="9856117" cy="56795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Image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5552501"/>
            <a:ext cx="2313542" cy="1305499"/>
          </a:xfrm>
          <a:prstGeom prst="ellipse">
            <a:avLst/>
          </a:prstGeom>
          <a:ln>
            <a:noFill/>
          </a:ln>
          <a:effectLst>
            <a:softEdge rad="112500"/>
          </a:effectLst>
        </p:spPr>
      </p:pic>
    </p:spTree>
    <p:extLst>
      <p:ext uri="{BB962C8B-B14F-4D97-AF65-F5344CB8AC3E}">
        <p14:creationId xmlns:p14="http://schemas.microsoft.com/office/powerpoint/2010/main" val="39302874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17793" y="95301"/>
            <a:ext cx="11674207" cy="1280890"/>
          </a:xfrm>
        </p:spPr>
        <p:txBody>
          <a:bodyPr>
            <a:normAutofit fontScale="90000"/>
          </a:bodyPr>
          <a:lstStyle/>
          <a:p>
            <a:pPr algn="r" rtl="1"/>
            <a:r>
              <a:rPr lang="fr-FR" sz="4000" b="1" dirty="0"/>
              <a:t> </a:t>
            </a:r>
            <a:r>
              <a:rPr lang="ar-DZ" b="1" dirty="0"/>
              <a:t>المبحث الثاني : التحول الرقمي في المؤسسات الناشئة</a:t>
            </a:r>
            <a:r>
              <a:rPr lang="ar-DZ" sz="4000" b="1" dirty="0"/>
              <a:t/>
            </a:r>
            <a:br>
              <a:rPr lang="ar-DZ" sz="4000" b="1" dirty="0"/>
            </a:br>
            <a:r>
              <a:rPr lang="ar-DZ" b="1" dirty="0"/>
              <a:t> </a:t>
            </a:r>
            <a:r>
              <a:rPr lang="ar-DZ" sz="3100" b="1" dirty="0"/>
              <a:t>المطلب 01 : تعريف التحول الرقمي في المؤسسات الناشئة </a:t>
            </a:r>
            <a:endParaRPr lang="fr-FR" sz="3100" dirty="0"/>
          </a:p>
        </p:txBody>
      </p:sp>
      <p:sp>
        <p:nvSpPr>
          <p:cNvPr id="3" name="Espace réservé du contenu 2"/>
          <p:cNvSpPr>
            <a:spLocks noGrp="1"/>
          </p:cNvSpPr>
          <p:nvPr>
            <p:ph idx="1"/>
          </p:nvPr>
        </p:nvSpPr>
        <p:spPr>
          <a:xfrm>
            <a:off x="848299" y="1255923"/>
            <a:ext cx="11343701" cy="5602077"/>
          </a:xfrm>
        </p:spPr>
        <p:txBody>
          <a:bodyPr>
            <a:normAutofit/>
          </a:bodyPr>
          <a:lstStyle/>
          <a:p>
            <a:pPr algn="r" rtl="1"/>
            <a:r>
              <a:rPr lang="ar-DZ" sz="2000" b="1" dirty="0"/>
              <a:t>التحول الرقمي في المؤسسات الناشئة يشير إلى تبني التكنولوجيا الرقمية لتحسين وتطوير العمليات والإجراءات التجارية، وزيادة الكفاءة، وتقديم تجارب أفضل للعملاء. يعتبر التحول الرقمي جزءًا حيويًا من نجاح المؤسسات الناشئة، لأنه يساعدها على المنافسة في الأسواق الحديثة التي تعتمد بشكل كبير على التكنولوجيا</a:t>
            </a:r>
            <a:r>
              <a:rPr lang="ar-DZ" sz="2000" b="1" dirty="0" smtClean="0"/>
              <a:t>.</a:t>
            </a:r>
            <a:endParaRPr lang="ar-DZ" sz="2000" b="1" dirty="0"/>
          </a:p>
          <a:p>
            <a:pPr algn="r" rtl="1"/>
            <a:r>
              <a:rPr lang="ar-DZ" sz="2000" b="1" dirty="0"/>
              <a:t>فيما يلي بعض الأوجه الرئيسية للتحول الرقمي في المؤسسات الناشئة:</a:t>
            </a:r>
          </a:p>
          <a:p>
            <a:endParaRPr lang="fr-FR" sz="2000" b="1" dirty="0"/>
          </a:p>
        </p:txBody>
      </p:sp>
      <p:graphicFrame>
        <p:nvGraphicFramePr>
          <p:cNvPr id="4" name="Diagramme 3"/>
          <p:cNvGraphicFramePr/>
          <p:nvPr>
            <p:extLst>
              <p:ext uri="{D42A27DB-BD31-4B8C-83A1-F6EECF244321}">
                <p14:modId xmlns:p14="http://schemas.microsoft.com/office/powerpoint/2010/main" val="234686741"/>
              </p:ext>
            </p:extLst>
          </p:nvPr>
        </p:nvGraphicFramePr>
        <p:xfrm>
          <a:off x="231354" y="3018622"/>
          <a:ext cx="11457542" cy="38393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Imag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31354" y="5247701"/>
            <a:ext cx="2313542" cy="1305499"/>
          </a:xfrm>
          <a:prstGeom prst="ellipse">
            <a:avLst/>
          </a:prstGeom>
          <a:ln>
            <a:noFill/>
          </a:ln>
          <a:effectLst>
            <a:softEdge rad="112500"/>
          </a:effectLst>
        </p:spPr>
      </p:pic>
    </p:spTree>
    <p:extLst>
      <p:ext uri="{BB962C8B-B14F-4D97-AF65-F5344CB8AC3E}">
        <p14:creationId xmlns:p14="http://schemas.microsoft.com/office/powerpoint/2010/main" val="24577734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02208" y="1"/>
            <a:ext cx="10598691" cy="850006"/>
          </a:xfrm>
        </p:spPr>
        <p:txBody>
          <a:bodyPr>
            <a:normAutofit fontScale="90000"/>
          </a:bodyPr>
          <a:lstStyle/>
          <a:p>
            <a:pPr algn="ctr" rtl="1"/>
            <a:r>
              <a:rPr lang="ar-DZ" b="1" dirty="0"/>
              <a:t>المطلب 02 : ابعاد التحول </a:t>
            </a:r>
            <a:r>
              <a:rPr lang="ar-DZ" b="1" dirty="0" smtClean="0"/>
              <a:t>الرقمي للمؤسسات الناشئة</a:t>
            </a:r>
            <a:r>
              <a:rPr lang="ar-DZ" b="1" dirty="0"/>
              <a:t/>
            </a:r>
            <a:br>
              <a:rPr lang="ar-DZ" b="1" dirty="0"/>
            </a:br>
            <a:endParaRPr lang="fr-FR" dirty="0"/>
          </a:p>
        </p:txBody>
      </p:sp>
      <p:sp>
        <p:nvSpPr>
          <p:cNvPr id="3" name="Espace réservé du contenu 2"/>
          <p:cNvSpPr>
            <a:spLocks noGrp="1"/>
          </p:cNvSpPr>
          <p:nvPr>
            <p:ph idx="1"/>
          </p:nvPr>
        </p:nvSpPr>
        <p:spPr>
          <a:xfrm>
            <a:off x="2602199" y="1414272"/>
            <a:ext cx="8915400" cy="3777622"/>
          </a:xfrm>
        </p:spPr>
        <p:txBody>
          <a:bodyPr>
            <a:normAutofit/>
          </a:bodyPr>
          <a:lstStyle/>
          <a:p>
            <a:pPr algn="r" rtl="1"/>
            <a:r>
              <a:rPr lang="ar-DZ" sz="2400" b="1" dirty="0" smtClean="0"/>
              <a:t>أهم لعدين للتحول الرقمي في المؤسسات الناشئة هما : </a:t>
            </a:r>
            <a:endParaRPr lang="fr-FR" sz="2400" b="1" dirty="0"/>
          </a:p>
        </p:txBody>
      </p:sp>
      <p:sp>
        <p:nvSpPr>
          <p:cNvPr id="4" name="Rectangle 3"/>
          <p:cNvSpPr/>
          <p:nvPr/>
        </p:nvSpPr>
        <p:spPr>
          <a:xfrm>
            <a:off x="1950721" y="2182368"/>
            <a:ext cx="9550178" cy="1200329"/>
          </a:xfrm>
          <a:prstGeom prst="rect">
            <a:avLst/>
          </a:prstGeom>
        </p:spPr>
        <p:txBody>
          <a:bodyPr wrap="square">
            <a:spAutoFit/>
          </a:bodyPr>
          <a:lstStyle/>
          <a:p>
            <a:pPr algn="r" rtl="1"/>
            <a:r>
              <a:rPr lang="ar-DZ" sz="2400" b="1" dirty="0">
                <a:solidFill>
                  <a:srgbClr val="222222"/>
                </a:solidFill>
                <a:latin typeface="Arial" panose="020B0604020202020204" pitchFamily="34" charset="0"/>
              </a:rPr>
              <a:t>1. التقنيات </a:t>
            </a:r>
            <a:r>
              <a:rPr lang="ar-DZ" sz="2400" b="1">
                <a:solidFill>
                  <a:srgbClr val="222222"/>
                </a:solidFill>
                <a:latin typeface="Arial" panose="020B0604020202020204" pitchFamily="34" charset="0"/>
              </a:rPr>
              <a:t>الرقمية</a:t>
            </a:r>
            <a:r>
              <a:rPr lang="ar-DZ" sz="2400" b="1" smtClean="0">
                <a:solidFill>
                  <a:srgbClr val="222222"/>
                </a:solidFill>
                <a:latin typeface="Arial" panose="020B0604020202020204" pitchFamily="34" charset="0"/>
              </a:rPr>
              <a:t>:</a:t>
            </a:r>
            <a:r>
              <a:rPr lang="ar-DZ" sz="2400" b="1" dirty="0">
                <a:solidFill>
                  <a:srgbClr val="222222"/>
                </a:solidFill>
                <a:latin typeface="Arial" panose="020B0604020202020204" pitchFamily="34" charset="0"/>
              </a:rPr>
              <a:t/>
            </a:r>
            <a:br>
              <a:rPr lang="ar-DZ" sz="2400" b="1" dirty="0">
                <a:solidFill>
                  <a:srgbClr val="222222"/>
                </a:solidFill>
                <a:latin typeface="Arial" panose="020B0604020202020204" pitchFamily="34" charset="0"/>
              </a:rPr>
            </a:br>
            <a:endParaRPr lang="ar-DZ" sz="2400" b="1" dirty="0">
              <a:solidFill>
                <a:srgbClr val="222222"/>
              </a:solidFill>
              <a:latin typeface="Arial" panose="020B0604020202020204" pitchFamily="34" charset="0"/>
            </a:endParaRPr>
          </a:p>
          <a:p>
            <a:pPr algn="r" rtl="1"/>
            <a:r>
              <a:rPr lang="ar-DZ" sz="2400" b="1" dirty="0">
                <a:solidFill>
                  <a:srgbClr val="222222"/>
                </a:solidFill>
                <a:latin typeface="Arial" panose="020B0604020202020204" pitchFamily="34" charset="0"/>
              </a:rPr>
              <a:t>2. تجربة المستخدم</a:t>
            </a:r>
            <a:r>
              <a:rPr lang="ar-DZ" sz="2400" b="1" dirty="0" smtClean="0">
                <a:solidFill>
                  <a:srgbClr val="222222"/>
                </a:solidFill>
                <a:latin typeface="Arial" panose="020B0604020202020204" pitchFamily="34" charset="0"/>
              </a:rPr>
              <a:t>:</a:t>
            </a:r>
            <a:endParaRPr lang="ar-DZ" sz="2400" b="1" i="0" dirty="0">
              <a:solidFill>
                <a:srgbClr val="222222"/>
              </a:solidFill>
              <a:effectLst/>
              <a:latin typeface="Arial" panose="020B0604020202020204" pitchFamily="34" charset="0"/>
            </a:endParaRPr>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0395" y="5005232"/>
            <a:ext cx="2563765" cy="170664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149806242"/>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1325</TotalTime>
  <Words>616</Words>
  <Application>Microsoft Office PowerPoint</Application>
  <PresentationFormat>Grand écran</PresentationFormat>
  <Paragraphs>91</Paragraphs>
  <Slides>13</Slides>
  <Notes>3</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13</vt:i4>
      </vt:variant>
    </vt:vector>
  </HeadingPairs>
  <TitlesOfParts>
    <vt:vector size="21" baseType="lpstr">
      <vt:lpstr>Arial</vt:lpstr>
      <vt:lpstr>Calibri</vt:lpstr>
      <vt:lpstr>Century Gothic</vt:lpstr>
      <vt:lpstr>inherit</vt:lpstr>
      <vt:lpstr>Segoe UI Historic</vt:lpstr>
      <vt:lpstr>Tahoma</vt:lpstr>
      <vt:lpstr>Wingdings 3</vt:lpstr>
      <vt:lpstr>Brin</vt:lpstr>
      <vt:lpstr>التحول الرقمي </vt:lpstr>
      <vt:lpstr>خطة البحث :</vt:lpstr>
      <vt:lpstr>مقدمة : </vt:lpstr>
      <vt:lpstr> المبحث الأول : أساسيات حول التحول الرقمي المطلب 01 : مفهوم التحول الرقمي </vt:lpstr>
      <vt:lpstr>المطلب 02 : أهداف التحول الرقمي</vt:lpstr>
      <vt:lpstr>المطلب 03 : فوائد التحول الرقمي :  </vt:lpstr>
      <vt:lpstr>المطلب 05 : تحديات التحول الرقمي   </vt:lpstr>
      <vt:lpstr> المبحث الثاني : التحول الرقمي في المؤسسات الناشئة  المطلب 01 : تعريف التحول الرقمي في المؤسسات الناشئة </vt:lpstr>
      <vt:lpstr>المطلب 02 : ابعاد التحول الرقمي للمؤسسات الناشئة </vt:lpstr>
      <vt:lpstr>المطلب 03 : اليات التحول الرقمي في المؤسسات الناشئة  </vt:lpstr>
      <vt:lpstr>المطلب 04 : مساهمة التحول الرقمي في تطوير وتعزيز نشاط المؤسسات الناشئة </vt:lpstr>
      <vt:lpstr>المطلب 05 : ملامح تطبيق التحول الرقمي في مؤسسة YASSIR</vt:lpstr>
      <vt:lpstr>الخاتمة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شركة ديزني على شبكة ESPN الإعلامية</dc:title>
  <dc:creator>PC-HP</dc:creator>
  <cp:lastModifiedBy>PC-HP</cp:lastModifiedBy>
  <cp:revision>62</cp:revision>
  <dcterms:created xsi:type="dcterms:W3CDTF">2024-03-12T15:19:40Z</dcterms:created>
  <dcterms:modified xsi:type="dcterms:W3CDTF">2024-10-28T20:40:12Z</dcterms:modified>
</cp:coreProperties>
</file>