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78" r:id="rId3"/>
    <p:sldId id="257" r:id="rId4"/>
    <p:sldId id="258" r:id="rId5"/>
    <p:sldId id="265" r:id="rId6"/>
    <p:sldId id="266" r:id="rId7"/>
    <p:sldId id="280" r:id="rId8"/>
    <p:sldId id="281" r:id="rId9"/>
    <p:sldId id="282" r:id="rId10"/>
    <p:sldId id="27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81" d="100"/>
          <a:sy n="81" d="100"/>
        </p:scale>
        <p:origin x="6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1628D-3158-44CA-85D2-2F6CC17A114D}" type="doc">
      <dgm:prSet loTypeId="urn:microsoft.com/office/officeart/2008/layout/AlternatingHexagons" loCatId="list" qsTypeId="urn:microsoft.com/office/officeart/2005/8/quickstyle/simple1" qsCatId="simple" csTypeId="urn:microsoft.com/office/officeart/2005/8/colors/accent0_1" csCatId="mainScheme" phldr="1"/>
      <dgm:spPr/>
      <dgm:t>
        <a:bodyPr/>
        <a:lstStyle/>
        <a:p>
          <a:endParaRPr lang="fr-DZ"/>
        </a:p>
      </dgm:t>
    </dgm:pt>
    <dgm:pt modelId="{B7AD3B33-C389-4758-9A21-4B8F2CE3EB6D}">
      <dgm:prSet phldrT="[Texte]" custT="1"/>
      <dgm:spPr/>
      <dgm:t>
        <a:bodyPr/>
        <a:lstStyle/>
        <a:p>
          <a:r>
            <a:rPr lang="fr-FR" sz="1800" b="0" dirty="0">
              <a:latin typeface="Times New Roman" panose="02020603050405020304" pitchFamily="18" charset="0"/>
              <a:cs typeface="Times New Roman" panose="02020603050405020304" pitchFamily="18" charset="0"/>
            </a:rPr>
            <a:t>Site web</a:t>
          </a:r>
        </a:p>
        <a:p>
          <a:r>
            <a:rPr lang="ar-SA" sz="1800" b="0" dirty="0">
              <a:latin typeface="Times New Roman" panose="02020603050405020304" pitchFamily="18" charset="0"/>
              <a:cs typeface="Times New Roman" panose="02020603050405020304" pitchFamily="18" charset="0"/>
            </a:rPr>
            <a:t>الموقع الإلكتروني</a:t>
          </a:r>
          <a:endParaRPr lang="fr-DZ" sz="1800" b="0" dirty="0">
            <a:latin typeface="Times New Roman" panose="02020603050405020304" pitchFamily="18" charset="0"/>
            <a:cs typeface="Times New Roman" panose="02020603050405020304" pitchFamily="18" charset="0"/>
          </a:endParaRPr>
        </a:p>
      </dgm:t>
    </dgm:pt>
    <dgm:pt modelId="{9FA598F8-3736-4144-8484-2B2D51FA80B6}" type="parTrans" cxnId="{DD9033F0-0B98-4782-84BA-5EA54019E3B9}">
      <dgm:prSet/>
      <dgm:spPr/>
      <dgm:t>
        <a:bodyPr/>
        <a:lstStyle/>
        <a:p>
          <a:endParaRPr lang="fr-DZ" sz="1800" b="0">
            <a:latin typeface="Times New Roman" panose="02020603050405020304" pitchFamily="18" charset="0"/>
            <a:cs typeface="Times New Roman" panose="02020603050405020304" pitchFamily="18" charset="0"/>
          </a:endParaRPr>
        </a:p>
      </dgm:t>
    </dgm:pt>
    <dgm:pt modelId="{DD266B93-6250-429B-A3D6-3E45CB7D6062}" type="sibTrans" cxnId="{DD9033F0-0B98-4782-84BA-5EA54019E3B9}">
      <dgm:prSet custT="1"/>
      <dgm:spPr/>
      <dgm:t>
        <a:bodyPr/>
        <a:lstStyle/>
        <a:p>
          <a:r>
            <a:rPr lang="fr-FR" sz="1800" b="0" dirty="0">
              <a:latin typeface="Times New Roman" panose="02020603050405020304" pitchFamily="18" charset="0"/>
              <a:cs typeface="Times New Roman" panose="02020603050405020304" pitchFamily="18" charset="0"/>
            </a:rPr>
            <a:t>Infographies</a:t>
          </a:r>
          <a:endParaRPr lang="ar-SA" sz="1800" b="0" dirty="0">
            <a:latin typeface="Times New Roman" panose="02020603050405020304" pitchFamily="18" charset="0"/>
            <a:cs typeface="Times New Roman" panose="02020603050405020304" pitchFamily="18" charset="0"/>
          </a:endParaRPr>
        </a:p>
        <a:p>
          <a:r>
            <a:rPr lang="ar-SA" sz="1800" b="0" dirty="0" err="1">
              <a:latin typeface="Times New Roman" panose="02020603050405020304" pitchFamily="18" charset="0"/>
              <a:cs typeface="Times New Roman" panose="02020603050405020304" pitchFamily="18" charset="0"/>
            </a:rPr>
            <a:t>الإنفوجرافيك</a:t>
          </a:r>
          <a:r>
            <a:rPr lang="ar-SA" sz="1800" b="0" dirty="0">
              <a:latin typeface="Times New Roman" panose="02020603050405020304" pitchFamily="18" charset="0"/>
              <a:cs typeface="Times New Roman" panose="02020603050405020304" pitchFamily="18" charset="0"/>
            </a:rPr>
            <a:t> (الرسوم البيانية التوضيحية)</a:t>
          </a:r>
          <a:endParaRPr lang="fr-DZ" sz="1800" b="0" dirty="0">
            <a:latin typeface="Times New Roman" panose="02020603050405020304" pitchFamily="18" charset="0"/>
            <a:cs typeface="Times New Roman" panose="02020603050405020304" pitchFamily="18" charset="0"/>
          </a:endParaRPr>
        </a:p>
      </dgm:t>
    </dgm:pt>
    <dgm:pt modelId="{03532E79-297A-4E97-B57D-65A29EE052B8}">
      <dgm:prSet phldrT="[Texte]" custT="1"/>
      <dgm:spPr>
        <a:ln>
          <a:solidFill>
            <a:schemeClr val="tx1"/>
          </a:solidFill>
        </a:ln>
      </dgm:spPr>
      <dgm:t>
        <a:bodyPr/>
        <a:lstStyle/>
        <a:p>
          <a:r>
            <a:rPr lang="fr-FR" sz="1800" b="0" dirty="0">
              <a:latin typeface="Times New Roman" panose="02020603050405020304" pitchFamily="18" charset="0"/>
              <a:cs typeface="Times New Roman" panose="02020603050405020304" pitchFamily="18" charset="0"/>
            </a:rPr>
            <a:t>Présence en ligne gratuite (ex: commentaires)</a:t>
          </a:r>
          <a:endParaRPr lang="ar-SA" sz="1800" b="0" dirty="0">
            <a:latin typeface="Times New Roman" panose="02020603050405020304" pitchFamily="18" charset="0"/>
            <a:cs typeface="Times New Roman" panose="02020603050405020304" pitchFamily="18" charset="0"/>
          </a:endParaRPr>
        </a:p>
        <a:p>
          <a:r>
            <a:rPr lang="ar-SA" sz="1800" b="0" dirty="0">
              <a:latin typeface="Times New Roman" panose="02020603050405020304" pitchFamily="18" charset="0"/>
              <a:cs typeface="Times New Roman" panose="02020603050405020304" pitchFamily="18" charset="0"/>
            </a:rPr>
            <a:t>الحضور المجاني على الأنترنت</a:t>
          </a:r>
          <a:endParaRPr lang="fr-DZ" sz="1800" b="0" dirty="0">
            <a:latin typeface="Times New Roman" panose="02020603050405020304" pitchFamily="18" charset="0"/>
            <a:cs typeface="Times New Roman" panose="02020603050405020304" pitchFamily="18" charset="0"/>
          </a:endParaRPr>
        </a:p>
      </dgm:t>
    </dgm:pt>
    <dgm:pt modelId="{A38A9706-8B8E-46E2-A555-C599C6DD08EF}" type="parTrans" cxnId="{3B4D6386-193C-4377-846C-A49298954F2B}">
      <dgm:prSet/>
      <dgm:spPr/>
      <dgm:t>
        <a:bodyPr/>
        <a:lstStyle/>
        <a:p>
          <a:endParaRPr lang="fr-DZ" sz="1800" b="0">
            <a:latin typeface="Times New Roman" panose="02020603050405020304" pitchFamily="18" charset="0"/>
            <a:cs typeface="Times New Roman" panose="02020603050405020304" pitchFamily="18" charset="0"/>
          </a:endParaRPr>
        </a:p>
      </dgm:t>
    </dgm:pt>
    <dgm:pt modelId="{7FDB40CE-3C6D-4EEC-859D-715E2C6537FC}" type="sibTrans" cxnId="{3B4D6386-193C-4377-846C-A49298954F2B}">
      <dgm:prSet/>
      <dgm:spPr/>
      <dgm:t>
        <a:bodyPr/>
        <a:lstStyle/>
        <a:p>
          <a:endParaRPr lang="fr-DZ" sz="1800" b="0">
            <a:latin typeface="Times New Roman" panose="02020603050405020304" pitchFamily="18" charset="0"/>
            <a:cs typeface="Times New Roman" panose="02020603050405020304" pitchFamily="18" charset="0"/>
          </a:endParaRPr>
        </a:p>
      </dgm:t>
    </dgm:pt>
    <dgm:pt modelId="{D541DAAC-D3FD-463F-9FB6-008F68670547}">
      <dgm:prSet phldrT="[Texte]" custT="1"/>
      <dgm:spPr/>
      <dgm:t>
        <a:bodyPr/>
        <a:lstStyle/>
        <a:p>
          <a:r>
            <a:rPr lang="fr-FR" sz="1800" b="0" dirty="0">
              <a:latin typeface="Times New Roman" panose="02020603050405020304" pitchFamily="18" charset="0"/>
              <a:cs typeface="Times New Roman" panose="02020603050405020304" pitchFamily="18" charset="0"/>
            </a:rPr>
            <a:t>Articles de blog</a:t>
          </a:r>
          <a:endParaRPr lang="ar-SA" sz="1800" b="0" dirty="0">
            <a:latin typeface="Times New Roman" panose="02020603050405020304" pitchFamily="18" charset="0"/>
            <a:cs typeface="Times New Roman" panose="02020603050405020304" pitchFamily="18" charset="0"/>
          </a:endParaRPr>
        </a:p>
        <a:p>
          <a:r>
            <a:rPr lang="ar-SA" sz="1800" b="0" dirty="0">
              <a:latin typeface="Times New Roman" panose="02020603050405020304" pitchFamily="18" charset="0"/>
              <a:cs typeface="Times New Roman" panose="02020603050405020304" pitchFamily="18" charset="0"/>
            </a:rPr>
            <a:t>مقالات المدونة</a:t>
          </a:r>
          <a:endParaRPr lang="fr-DZ" sz="1800" b="0" dirty="0">
            <a:latin typeface="Times New Roman" panose="02020603050405020304" pitchFamily="18" charset="0"/>
            <a:cs typeface="Times New Roman" panose="02020603050405020304" pitchFamily="18" charset="0"/>
          </a:endParaRPr>
        </a:p>
      </dgm:t>
    </dgm:pt>
    <dgm:pt modelId="{D2AB5C49-9B3D-4C3C-8E1E-3055B1DE4298}" type="parTrans" cxnId="{EB91FCE9-71D7-4273-95AE-8AA2D81CF81F}">
      <dgm:prSet/>
      <dgm:spPr/>
      <dgm:t>
        <a:bodyPr/>
        <a:lstStyle/>
        <a:p>
          <a:endParaRPr lang="fr-DZ" sz="1800" b="0">
            <a:latin typeface="Times New Roman" panose="02020603050405020304" pitchFamily="18" charset="0"/>
            <a:cs typeface="Times New Roman" panose="02020603050405020304" pitchFamily="18" charset="0"/>
          </a:endParaRPr>
        </a:p>
      </dgm:t>
    </dgm:pt>
    <dgm:pt modelId="{039DFDF8-BCDF-4AB9-9B8E-9686D10D6110}" type="sibTrans" cxnId="{EB91FCE9-71D7-4273-95AE-8AA2D81CF81F}">
      <dgm:prSet custT="1"/>
      <dgm:spPr/>
      <dgm:t>
        <a:bodyPr/>
        <a:lstStyle/>
        <a:p>
          <a:r>
            <a:rPr lang="fr-FR" sz="1800" b="0" dirty="0">
              <a:latin typeface="Times New Roman" panose="02020603050405020304" pitchFamily="18" charset="0"/>
              <a:cs typeface="Times New Roman" panose="02020603050405020304" pitchFamily="18" charset="0"/>
            </a:rPr>
            <a:t>Podcasts</a:t>
          </a:r>
          <a:endParaRPr lang="ar-SA" sz="1800" b="0" dirty="0">
            <a:latin typeface="Times New Roman" panose="02020603050405020304" pitchFamily="18" charset="0"/>
            <a:cs typeface="Times New Roman" panose="02020603050405020304" pitchFamily="18" charset="0"/>
          </a:endParaRPr>
        </a:p>
        <a:p>
          <a:pPr rtl="1"/>
          <a:r>
            <a:rPr lang="ar-SA" sz="1800" b="0" dirty="0">
              <a:latin typeface="Times New Roman" panose="02020603050405020304" pitchFamily="18" charset="0"/>
              <a:cs typeface="Times New Roman" panose="02020603050405020304" pitchFamily="18" charset="0"/>
            </a:rPr>
            <a:t>محتوى صوتي رقمي، يمكن الوصل إليه </a:t>
          </a:r>
          <a:r>
            <a:rPr lang="fr-FR" sz="1800" b="0" dirty="0">
              <a:latin typeface="Times New Roman" panose="02020603050405020304" pitchFamily="18" charset="0"/>
              <a:cs typeface="Times New Roman" panose="02020603050405020304" pitchFamily="18" charset="0"/>
            </a:rPr>
            <a:t>Spotify, Apple Podcasts..</a:t>
          </a:r>
          <a:endParaRPr lang="fr-DZ" sz="1800" b="0" dirty="0">
            <a:latin typeface="Times New Roman" panose="02020603050405020304" pitchFamily="18" charset="0"/>
            <a:cs typeface="Times New Roman" panose="02020603050405020304" pitchFamily="18" charset="0"/>
          </a:endParaRPr>
        </a:p>
      </dgm:t>
    </dgm:pt>
    <dgm:pt modelId="{5390BC36-CDC6-41AD-87C9-0BB1F0A59D11}">
      <dgm:prSet phldrT="[Texte]" custT="1"/>
      <dgm:spPr>
        <a:ln>
          <a:solidFill>
            <a:schemeClr val="tx1"/>
          </a:solidFill>
        </a:ln>
      </dgm:spPr>
      <dgm:t>
        <a:bodyPr/>
        <a:lstStyle/>
        <a:p>
          <a:r>
            <a:rPr lang="fr-FR" sz="1800" b="0" dirty="0">
              <a:latin typeface="Times New Roman" panose="02020603050405020304" pitchFamily="18" charset="0"/>
              <a:cs typeface="Times New Roman" panose="02020603050405020304" pitchFamily="18" charset="0"/>
            </a:rPr>
            <a:t>Brochures web</a:t>
          </a:r>
          <a:endParaRPr lang="ar-SA" sz="1800" b="0" dirty="0">
            <a:latin typeface="Times New Roman" panose="02020603050405020304" pitchFamily="18" charset="0"/>
            <a:cs typeface="Times New Roman" panose="02020603050405020304" pitchFamily="18" charset="0"/>
          </a:endParaRPr>
        </a:p>
        <a:p>
          <a:r>
            <a:rPr lang="ar-SA" sz="1800" b="0" dirty="0">
              <a:latin typeface="Times New Roman" panose="02020603050405020304" pitchFamily="18" charset="0"/>
              <a:cs typeface="Times New Roman" panose="02020603050405020304" pitchFamily="18" charset="0"/>
            </a:rPr>
            <a:t>الكتيبات الإلكترونية</a:t>
          </a:r>
          <a:endParaRPr lang="fr-DZ" sz="1800" b="0" dirty="0">
            <a:latin typeface="Times New Roman" panose="02020603050405020304" pitchFamily="18" charset="0"/>
            <a:cs typeface="Times New Roman" panose="02020603050405020304" pitchFamily="18" charset="0"/>
          </a:endParaRPr>
        </a:p>
      </dgm:t>
    </dgm:pt>
    <dgm:pt modelId="{1272B06B-EB06-4CEA-B120-2A26334AACB3}" type="parTrans" cxnId="{C4CB52BB-6889-4933-874E-4D27ED0338E9}">
      <dgm:prSet/>
      <dgm:spPr/>
      <dgm:t>
        <a:bodyPr/>
        <a:lstStyle/>
        <a:p>
          <a:endParaRPr lang="fr-DZ" sz="1800" b="0">
            <a:latin typeface="Times New Roman" panose="02020603050405020304" pitchFamily="18" charset="0"/>
            <a:cs typeface="Times New Roman" panose="02020603050405020304" pitchFamily="18" charset="0"/>
          </a:endParaRPr>
        </a:p>
      </dgm:t>
    </dgm:pt>
    <dgm:pt modelId="{C9A517D5-09F7-4489-8F45-43823415AE5D}" type="sibTrans" cxnId="{C4CB52BB-6889-4933-874E-4D27ED0338E9}">
      <dgm:prSet/>
      <dgm:spPr/>
      <dgm:t>
        <a:bodyPr/>
        <a:lstStyle/>
        <a:p>
          <a:endParaRPr lang="fr-DZ" sz="1800" b="0">
            <a:latin typeface="Times New Roman" panose="02020603050405020304" pitchFamily="18" charset="0"/>
            <a:cs typeface="Times New Roman" panose="02020603050405020304" pitchFamily="18" charset="0"/>
          </a:endParaRPr>
        </a:p>
      </dgm:t>
    </dgm:pt>
    <dgm:pt modelId="{4DF989A4-B8AC-49A3-BB24-BA18C32CDFDF}">
      <dgm:prSet phldrT="[Texte]" custT="1"/>
      <dgm:spPr/>
      <dgm:t>
        <a:bodyPr/>
        <a:lstStyle/>
        <a:p>
          <a:r>
            <a:rPr lang="fr-FR" sz="1800" b="0" dirty="0">
              <a:latin typeface="Times New Roman" panose="02020603050405020304" pitchFamily="18" charset="0"/>
              <a:cs typeface="Times New Roman" panose="02020603050405020304" pitchFamily="18" charset="0"/>
            </a:rPr>
            <a:t>E-Books</a:t>
          </a:r>
          <a:endParaRPr lang="ar-SA" sz="1800" b="0" dirty="0">
            <a:latin typeface="Times New Roman" panose="02020603050405020304" pitchFamily="18" charset="0"/>
            <a:cs typeface="Times New Roman" panose="02020603050405020304" pitchFamily="18" charset="0"/>
          </a:endParaRPr>
        </a:p>
        <a:p>
          <a:r>
            <a:rPr lang="ar-SA" sz="1800" b="0" dirty="0">
              <a:latin typeface="Times New Roman" panose="02020603050405020304" pitchFamily="18" charset="0"/>
              <a:cs typeface="Times New Roman" panose="02020603050405020304" pitchFamily="18" charset="0"/>
            </a:rPr>
            <a:t>الكتب الإلكترونية</a:t>
          </a:r>
          <a:endParaRPr lang="fr-DZ" sz="1800" b="0" dirty="0">
            <a:latin typeface="Times New Roman" panose="02020603050405020304" pitchFamily="18" charset="0"/>
            <a:cs typeface="Times New Roman" panose="02020603050405020304" pitchFamily="18" charset="0"/>
          </a:endParaRPr>
        </a:p>
      </dgm:t>
    </dgm:pt>
    <dgm:pt modelId="{B40B2ABA-DE74-4B5C-A519-D814DCDBA342}" type="parTrans" cxnId="{17AEF19D-A00C-4315-8474-43098E9E27C2}">
      <dgm:prSet/>
      <dgm:spPr/>
      <dgm:t>
        <a:bodyPr/>
        <a:lstStyle/>
        <a:p>
          <a:endParaRPr lang="fr-DZ" sz="1800" b="0">
            <a:latin typeface="Times New Roman" panose="02020603050405020304" pitchFamily="18" charset="0"/>
            <a:cs typeface="Times New Roman" panose="02020603050405020304" pitchFamily="18" charset="0"/>
          </a:endParaRPr>
        </a:p>
      </dgm:t>
    </dgm:pt>
    <dgm:pt modelId="{73CED873-EB9B-4A1A-8381-64578AAA3F39}" type="sibTrans" cxnId="{17AEF19D-A00C-4315-8474-43098E9E27C2}">
      <dgm:prSet custT="1"/>
      <dgm:spPr/>
      <dgm:t>
        <a:bodyPr/>
        <a:lstStyle/>
        <a:p>
          <a:r>
            <a:rPr lang="fr-FR" sz="1800" b="0" dirty="0">
              <a:latin typeface="Times New Roman" panose="02020603050405020304" pitchFamily="18" charset="0"/>
              <a:cs typeface="Times New Roman" panose="02020603050405020304" pitchFamily="18" charset="0"/>
            </a:rPr>
            <a:t>Réseaux sociaux </a:t>
          </a:r>
          <a:r>
            <a:rPr lang="ar-SA" sz="1800" b="0" dirty="0">
              <a:latin typeface="Times New Roman" panose="02020603050405020304" pitchFamily="18" charset="0"/>
              <a:cs typeface="Times New Roman" panose="02020603050405020304" pitchFamily="18" charset="0"/>
            </a:rPr>
            <a:t>وسائل التواصل الاجتماعي</a:t>
          </a:r>
          <a:endParaRPr lang="fr-DZ" sz="1800" b="0" dirty="0">
            <a:latin typeface="Times New Roman" panose="02020603050405020304" pitchFamily="18" charset="0"/>
            <a:cs typeface="Times New Roman" panose="02020603050405020304" pitchFamily="18" charset="0"/>
          </a:endParaRPr>
        </a:p>
      </dgm:t>
    </dgm:pt>
    <dgm:pt modelId="{5E90671B-7A0F-46BB-960D-DDE3B97852F1}">
      <dgm:prSet phldrT="[Texte]" custT="1"/>
      <dgm:spPr>
        <a:ln>
          <a:solidFill>
            <a:schemeClr val="tx1"/>
          </a:solidFill>
        </a:ln>
      </dgm:spPr>
      <dgm:t>
        <a:bodyPr/>
        <a:lstStyle/>
        <a:p>
          <a:r>
            <a:rPr lang="fr-FR" sz="1800" b="0" dirty="0">
              <a:latin typeface="Times New Roman" panose="02020603050405020304" pitchFamily="18" charset="0"/>
              <a:cs typeface="Times New Roman" panose="02020603050405020304" pitchFamily="18" charset="0"/>
            </a:rPr>
            <a:t>Éléments de marque (logo, polices…)</a:t>
          </a:r>
          <a:endParaRPr lang="ar-SA" sz="1800" b="0" dirty="0">
            <a:latin typeface="Times New Roman" panose="02020603050405020304" pitchFamily="18" charset="0"/>
            <a:cs typeface="Times New Roman" panose="02020603050405020304" pitchFamily="18" charset="0"/>
          </a:endParaRPr>
        </a:p>
        <a:p>
          <a:r>
            <a:rPr lang="ar-SA" sz="1800" b="0" dirty="0">
              <a:latin typeface="Times New Roman" panose="02020603050405020304" pitchFamily="18" charset="0"/>
              <a:cs typeface="Times New Roman" panose="02020603050405020304" pitchFamily="18" charset="0"/>
            </a:rPr>
            <a:t>عناصر العلامة التجارية</a:t>
          </a:r>
          <a:endParaRPr lang="fr-DZ" sz="1800" b="0" dirty="0">
            <a:latin typeface="Times New Roman" panose="02020603050405020304" pitchFamily="18" charset="0"/>
            <a:cs typeface="Times New Roman" panose="02020603050405020304" pitchFamily="18" charset="0"/>
          </a:endParaRPr>
        </a:p>
      </dgm:t>
    </dgm:pt>
    <dgm:pt modelId="{AD150D57-97BF-4ADD-96BD-B7D25DDCC0F4}" type="parTrans" cxnId="{DD8939DF-A053-480C-95C0-AF2FD1029280}">
      <dgm:prSet/>
      <dgm:spPr/>
      <dgm:t>
        <a:bodyPr/>
        <a:lstStyle/>
        <a:p>
          <a:endParaRPr lang="fr-DZ" sz="1800" b="0">
            <a:latin typeface="Times New Roman" panose="02020603050405020304" pitchFamily="18" charset="0"/>
            <a:cs typeface="Times New Roman" panose="02020603050405020304" pitchFamily="18" charset="0"/>
          </a:endParaRPr>
        </a:p>
      </dgm:t>
    </dgm:pt>
    <dgm:pt modelId="{2A182C17-4E58-4E77-A347-25F97DA4AF6E}" type="sibTrans" cxnId="{DD8939DF-A053-480C-95C0-AF2FD1029280}">
      <dgm:prSet/>
      <dgm:spPr/>
      <dgm:t>
        <a:bodyPr/>
        <a:lstStyle/>
        <a:p>
          <a:endParaRPr lang="fr-DZ" sz="1800" b="0">
            <a:latin typeface="Times New Roman" panose="02020603050405020304" pitchFamily="18" charset="0"/>
            <a:cs typeface="Times New Roman" panose="02020603050405020304" pitchFamily="18" charset="0"/>
          </a:endParaRPr>
        </a:p>
      </dgm:t>
    </dgm:pt>
    <dgm:pt modelId="{4974C757-212B-4373-8BBA-2168E1864F48}" type="pres">
      <dgm:prSet presAssocID="{9431628D-3158-44CA-85D2-2F6CC17A114D}" presName="Name0" presStyleCnt="0">
        <dgm:presLayoutVars>
          <dgm:chMax/>
          <dgm:chPref/>
          <dgm:dir/>
          <dgm:animLvl val="lvl"/>
        </dgm:presLayoutVars>
      </dgm:prSet>
      <dgm:spPr/>
    </dgm:pt>
    <dgm:pt modelId="{66DEE787-4CA8-4AD4-A88A-E6F62E4DB837}" type="pres">
      <dgm:prSet presAssocID="{B7AD3B33-C389-4758-9A21-4B8F2CE3EB6D}" presName="composite" presStyleCnt="0"/>
      <dgm:spPr/>
    </dgm:pt>
    <dgm:pt modelId="{D89005A0-043F-484D-9253-327E42B95095}" type="pres">
      <dgm:prSet presAssocID="{B7AD3B33-C389-4758-9A21-4B8F2CE3EB6D}" presName="Parent1" presStyleLbl="node1" presStyleIdx="0" presStyleCnt="6">
        <dgm:presLayoutVars>
          <dgm:chMax val="1"/>
          <dgm:chPref val="1"/>
          <dgm:bulletEnabled val="1"/>
        </dgm:presLayoutVars>
      </dgm:prSet>
      <dgm:spPr/>
    </dgm:pt>
    <dgm:pt modelId="{E45B873F-84D2-4E91-812D-90138AEC0DAF}" type="pres">
      <dgm:prSet presAssocID="{B7AD3B33-C389-4758-9A21-4B8F2CE3EB6D}" presName="Childtext1" presStyleLbl="revTx" presStyleIdx="0" presStyleCnt="3">
        <dgm:presLayoutVars>
          <dgm:chMax val="0"/>
          <dgm:chPref val="0"/>
          <dgm:bulletEnabled val="1"/>
        </dgm:presLayoutVars>
      </dgm:prSet>
      <dgm:spPr/>
    </dgm:pt>
    <dgm:pt modelId="{B8E01E4A-7842-4453-A428-18B0EB09C45E}" type="pres">
      <dgm:prSet presAssocID="{B7AD3B33-C389-4758-9A21-4B8F2CE3EB6D}" presName="BalanceSpacing" presStyleCnt="0"/>
      <dgm:spPr/>
    </dgm:pt>
    <dgm:pt modelId="{DF981342-F487-43CF-BA8F-9B425FC53D1D}" type="pres">
      <dgm:prSet presAssocID="{B7AD3B33-C389-4758-9A21-4B8F2CE3EB6D}" presName="BalanceSpacing1" presStyleCnt="0"/>
      <dgm:spPr/>
    </dgm:pt>
    <dgm:pt modelId="{B4354122-4965-43DD-BB6C-E37C73E22734}" type="pres">
      <dgm:prSet presAssocID="{DD266B93-6250-429B-A3D6-3E45CB7D6062}" presName="Accent1Text" presStyleLbl="node1" presStyleIdx="1" presStyleCnt="6"/>
      <dgm:spPr/>
    </dgm:pt>
    <dgm:pt modelId="{C10235C8-1E65-41D1-9E1C-123516D44B9A}" type="pres">
      <dgm:prSet presAssocID="{DD266B93-6250-429B-A3D6-3E45CB7D6062}" presName="spaceBetweenRectangles" presStyleCnt="0"/>
      <dgm:spPr/>
    </dgm:pt>
    <dgm:pt modelId="{A13D8059-33BE-452B-94BD-6077F6DFCE16}" type="pres">
      <dgm:prSet presAssocID="{D541DAAC-D3FD-463F-9FB6-008F68670547}" presName="composite" presStyleCnt="0"/>
      <dgm:spPr/>
    </dgm:pt>
    <dgm:pt modelId="{8FBF63D9-E956-4A0B-A8F7-690F64E40EAB}" type="pres">
      <dgm:prSet presAssocID="{D541DAAC-D3FD-463F-9FB6-008F68670547}" presName="Parent1" presStyleLbl="node1" presStyleIdx="2" presStyleCnt="6">
        <dgm:presLayoutVars>
          <dgm:chMax val="1"/>
          <dgm:chPref val="1"/>
          <dgm:bulletEnabled val="1"/>
        </dgm:presLayoutVars>
      </dgm:prSet>
      <dgm:spPr/>
    </dgm:pt>
    <dgm:pt modelId="{82EB6875-0E76-4560-9A63-20A827966525}" type="pres">
      <dgm:prSet presAssocID="{D541DAAC-D3FD-463F-9FB6-008F68670547}" presName="Childtext1" presStyleLbl="revTx" presStyleIdx="1" presStyleCnt="3" custScaleY="102661">
        <dgm:presLayoutVars>
          <dgm:chMax val="0"/>
          <dgm:chPref val="0"/>
          <dgm:bulletEnabled val="1"/>
        </dgm:presLayoutVars>
      </dgm:prSet>
      <dgm:spPr/>
    </dgm:pt>
    <dgm:pt modelId="{33365131-9A64-4EF5-8A64-4CD34284BFA4}" type="pres">
      <dgm:prSet presAssocID="{D541DAAC-D3FD-463F-9FB6-008F68670547}" presName="BalanceSpacing" presStyleCnt="0"/>
      <dgm:spPr/>
    </dgm:pt>
    <dgm:pt modelId="{34FEB88D-2FC0-4E66-B548-CAFD705DD9A2}" type="pres">
      <dgm:prSet presAssocID="{D541DAAC-D3FD-463F-9FB6-008F68670547}" presName="BalanceSpacing1" presStyleCnt="0"/>
      <dgm:spPr/>
    </dgm:pt>
    <dgm:pt modelId="{74F99ABF-22CF-4759-BC6E-8ED0895EBB54}" type="pres">
      <dgm:prSet presAssocID="{039DFDF8-BCDF-4AB9-9B8E-9686D10D6110}" presName="Accent1Text" presStyleLbl="node1" presStyleIdx="3" presStyleCnt="6"/>
      <dgm:spPr/>
    </dgm:pt>
    <dgm:pt modelId="{2CFCE8B1-206D-4B3F-B901-2E5E6CE4C6F8}" type="pres">
      <dgm:prSet presAssocID="{039DFDF8-BCDF-4AB9-9B8E-9686D10D6110}" presName="spaceBetweenRectangles" presStyleCnt="0"/>
      <dgm:spPr/>
    </dgm:pt>
    <dgm:pt modelId="{CD7E223A-D4C7-4CE2-A9B8-541F901B0641}" type="pres">
      <dgm:prSet presAssocID="{4DF989A4-B8AC-49A3-BB24-BA18C32CDFDF}" presName="composite" presStyleCnt="0"/>
      <dgm:spPr/>
    </dgm:pt>
    <dgm:pt modelId="{1362C573-799B-4C80-A85F-858E2D5BBEF0}" type="pres">
      <dgm:prSet presAssocID="{4DF989A4-B8AC-49A3-BB24-BA18C32CDFDF}" presName="Parent1" presStyleLbl="node1" presStyleIdx="4" presStyleCnt="6">
        <dgm:presLayoutVars>
          <dgm:chMax val="1"/>
          <dgm:chPref val="1"/>
          <dgm:bulletEnabled val="1"/>
        </dgm:presLayoutVars>
      </dgm:prSet>
      <dgm:spPr/>
    </dgm:pt>
    <dgm:pt modelId="{764CAE4B-DC5B-4AE7-9E05-19776FC2C3AF}" type="pres">
      <dgm:prSet presAssocID="{4DF989A4-B8AC-49A3-BB24-BA18C32CDFDF}" presName="Childtext1" presStyleLbl="revTx" presStyleIdx="2" presStyleCnt="3" custScaleX="102054" custScaleY="92181">
        <dgm:presLayoutVars>
          <dgm:chMax val="0"/>
          <dgm:chPref val="0"/>
          <dgm:bulletEnabled val="1"/>
        </dgm:presLayoutVars>
      </dgm:prSet>
      <dgm:spPr/>
    </dgm:pt>
    <dgm:pt modelId="{CD95A17C-5021-48AA-A3DB-D43CC55C1DDE}" type="pres">
      <dgm:prSet presAssocID="{4DF989A4-B8AC-49A3-BB24-BA18C32CDFDF}" presName="BalanceSpacing" presStyleCnt="0"/>
      <dgm:spPr/>
    </dgm:pt>
    <dgm:pt modelId="{949953A8-D657-457A-AF74-C2E88F5DB8A9}" type="pres">
      <dgm:prSet presAssocID="{4DF989A4-B8AC-49A3-BB24-BA18C32CDFDF}" presName="BalanceSpacing1" presStyleCnt="0"/>
      <dgm:spPr/>
    </dgm:pt>
    <dgm:pt modelId="{73441CB6-01D5-4A2B-9D90-D57A15A16C81}" type="pres">
      <dgm:prSet presAssocID="{73CED873-EB9B-4A1A-8381-64578AAA3F39}" presName="Accent1Text" presStyleLbl="node1" presStyleIdx="5" presStyleCnt="6"/>
      <dgm:spPr/>
    </dgm:pt>
  </dgm:ptLst>
  <dgm:cxnLst>
    <dgm:cxn modelId="{D018700F-ADF5-4EF6-9560-11AD63A73087}" type="presOf" srcId="{9431628D-3158-44CA-85D2-2F6CC17A114D}" destId="{4974C757-212B-4373-8BBA-2168E1864F48}" srcOrd="0" destOrd="0" presId="urn:microsoft.com/office/officeart/2008/layout/AlternatingHexagons"/>
    <dgm:cxn modelId="{C3893E1D-CB29-4A70-85D7-26E7441FA2DB}" type="presOf" srcId="{DD266B93-6250-429B-A3D6-3E45CB7D6062}" destId="{B4354122-4965-43DD-BB6C-E37C73E22734}" srcOrd="0" destOrd="0" presId="urn:microsoft.com/office/officeart/2008/layout/AlternatingHexagons"/>
    <dgm:cxn modelId="{8873BD30-7CAF-4EC6-8AAD-D08FE41B6D92}" type="presOf" srcId="{039DFDF8-BCDF-4AB9-9B8E-9686D10D6110}" destId="{74F99ABF-22CF-4759-BC6E-8ED0895EBB54}" srcOrd="0" destOrd="0" presId="urn:microsoft.com/office/officeart/2008/layout/AlternatingHexagons"/>
    <dgm:cxn modelId="{B9A53446-B780-44EE-B58B-CD02C79D0756}" type="presOf" srcId="{4DF989A4-B8AC-49A3-BB24-BA18C32CDFDF}" destId="{1362C573-799B-4C80-A85F-858E2D5BBEF0}" srcOrd="0" destOrd="0" presId="urn:microsoft.com/office/officeart/2008/layout/AlternatingHexagons"/>
    <dgm:cxn modelId="{F9E1B869-A34D-4861-88C6-9EB0AF54F861}" type="presOf" srcId="{B7AD3B33-C389-4758-9A21-4B8F2CE3EB6D}" destId="{D89005A0-043F-484D-9253-327E42B95095}" srcOrd="0" destOrd="0" presId="urn:microsoft.com/office/officeart/2008/layout/AlternatingHexagons"/>
    <dgm:cxn modelId="{13543A53-02AD-471B-82D2-E872C9CA80AB}" type="presOf" srcId="{73CED873-EB9B-4A1A-8381-64578AAA3F39}" destId="{73441CB6-01D5-4A2B-9D90-D57A15A16C81}" srcOrd="0" destOrd="0" presId="urn:microsoft.com/office/officeart/2008/layout/AlternatingHexagons"/>
    <dgm:cxn modelId="{89A2307E-323D-465D-A5F5-7997B2B7EE34}" type="presOf" srcId="{03532E79-297A-4E97-B57D-65A29EE052B8}" destId="{E45B873F-84D2-4E91-812D-90138AEC0DAF}" srcOrd="0" destOrd="0" presId="urn:microsoft.com/office/officeart/2008/layout/AlternatingHexagons"/>
    <dgm:cxn modelId="{3B4D6386-193C-4377-846C-A49298954F2B}" srcId="{B7AD3B33-C389-4758-9A21-4B8F2CE3EB6D}" destId="{03532E79-297A-4E97-B57D-65A29EE052B8}" srcOrd="0" destOrd="0" parTransId="{A38A9706-8B8E-46E2-A555-C599C6DD08EF}" sibTransId="{7FDB40CE-3C6D-4EEC-859D-715E2C6537FC}"/>
    <dgm:cxn modelId="{17AEF19D-A00C-4315-8474-43098E9E27C2}" srcId="{9431628D-3158-44CA-85D2-2F6CC17A114D}" destId="{4DF989A4-B8AC-49A3-BB24-BA18C32CDFDF}" srcOrd="2" destOrd="0" parTransId="{B40B2ABA-DE74-4B5C-A519-D814DCDBA342}" sibTransId="{73CED873-EB9B-4A1A-8381-64578AAA3F39}"/>
    <dgm:cxn modelId="{C4CB52BB-6889-4933-874E-4D27ED0338E9}" srcId="{D541DAAC-D3FD-463F-9FB6-008F68670547}" destId="{5390BC36-CDC6-41AD-87C9-0BB1F0A59D11}" srcOrd="0" destOrd="0" parTransId="{1272B06B-EB06-4CEA-B120-2A26334AACB3}" sibTransId="{C9A517D5-09F7-4489-8F45-43823415AE5D}"/>
    <dgm:cxn modelId="{765EFEBF-2474-49BB-BDAE-627C70247FCA}" type="presOf" srcId="{5E90671B-7A0F-46BB-960D-DDE3B97852F1}" destId="{764CAE4B-DC5B-4AE7-9E05-19776FC2C3AF}" srcOrd="0" destOrd="0" presId="urn:microsoft.com/office/officeart/2008/layout/AlternatingHexagons"/>
    <dgm:cxn modelId="{DD8939DF-A053-480C-95C0-AF2FD1029280}" srcId="{4DF989A4-B8AC-49A3-BB24-BA18C32CDFDF}" destId="{5E90671B-7A0F-46BB-960D-DDE3B97852F1}" srcOrd="0" destOrd="0" parTransId="{AD150D57-97BF-4ADD-96BD-B7D25DDCC0F4}" sibTransId="{2A182C17-4E58-4E77-A347-25F97DA4AF6E}"/>
    <dgm:cxn modelId="{EB91FCE9-71D7-4273-95AE-8AA2D81CF81F}" srcId="{9431628D-3158-44CA-85D2-2F6CC17A114D}" destId="{D541DAAC-D3FD-463F-9FB6-008F68670547}" srcOrd="1" destOrd="0" parTransId="{D2AB5C49-9B3D-4C3C-8E1E-3055B1DE4298}" sibTransId="{039DFDF8-BCDF-4AB9-9B8E-9686D10D6110}"/>
    <dgm:cxn modelId="{6DC7AAEA-A700-4334-9274-4DA5B17D6846}" type="presOf" srcId="{D541DAAC-D3FD-463F-9FB6-008F68670547}" destId="{8FBF63D9-E956-4A0B-A8F7-690F64E40EAB}" srcOrd="0" destOrd="0" presId="urn:microsoft.com/office/officeart/2008/layout/AlternatingHexagons"/>
    <dgm:cxn modelId="{DD9033F0-0B98-4782-84BA-5EA54019E3B9}" srcId="{9431628D-3158-44CA-85D2-2F6CC17A114D}" destId="{B7AD3B33-C389-4758-9A21-4B8F2CE3EB6D}" srcOrd="0" destOrd="0" parTransId="{9FA598F8-3736-4144-8484-2B2D51FA80B6}" sibTransId="{DD266B93-6250-429B-A3D6-3E45CB7D6062}"/>
    <dgm:cxn modelId="{9CB149FF-60EC-47F5-AA1D-2E3EAA642EA5}" type="presOf" srcId="{5390BC36-CDC6-41AD-87C9-0BB1F0A59D11}" destId="{82EB6875-0E76-4560-9A63-20A827966525}" srcOrd="0" destOrd="0" presId="urn:microsoft.com/office/officeart/2008/layout/AlternatingHexagons"/>
    <dgm:cxn modelId="{6F76BE50-14F0-40C3-B0B6-F2C30642A8F2}" type="presParOf" srcId="{4974C757-212B-4373-8BBA-2168E1864F48}" destId="{66DEE787-4CA8-4AD4-A88A-E6F62E4DB837}" srcOrd="0" destOrd="0" presId="urn:microsoft.com/office/officeart/2008/layout/AlternatingHexagons"/>
    <dgm:cxn modelId="{D1F894C4-7ED1-40BC-94A5-890D3CC0DD23}" type="presParOf" srcId="{66DEE787-4CA8-4AD4-A88A-E6F62E4DB837}" destId="{D89005A0-043F-484D-9253-327E42B95095}" srcOrd="0" destOrd="0" presId="urn:microsoft.com/office/officeart/2008/layout/AlternatingHexagons"/>
    <dgm:cxn modelId="{FABAEB9C-70C6-476E-BBEB-A84AB50CC84A}" type="presParOf" srcId="{66DEE787-4CA8-4AD4-A88A-E6F62E4DB837}" destId="{E45B873F-84D2-4E91-812D-90138AEC0DAF}" srcOrd="1" destOrd="0" presId="urn:microsoft.com/office/officeart/2008/layout/AlternatingHexagons"/>
    <dgm:cxn modelId="{C621C6AF-B66C-42F9-9ED2-E6EF036D0144}" type="presParOf" srcId="{66DEE787-4CA8-4AD4-A88A-E6F62E4DB837}" destId="{B8E01E4A-7842-4453-A428-18B0EB09C45E}" srcOrd="2" destOrd="0" presId="urn:microsoft.com/office/officeart/2008/layout/AlternatingHexagons"/>
    <dgm:cxn modelId="{9C74A275-A751-442A-8D70-53543EA82E9A}" type="presParOf" srcId="{66DEE787-4CA8-4AD4-A88A-E6F62E4DB837}" destId="{DF981342-F487-43CF-BA8F-9B425FC53D1D}" srcOrd="3" destOrd="0" presId="urn:microsoft.com/office/officeart/2008/layout/AlternatingHexagons"/>
    <dgm:cxn modelId="{1BDA6315-4ADF-4F02-B4CC-66E2EF1631C0}" type="presParOf" srcId="{66DEE787-4CA8-4AD4-A88A-E6F62E4DB837}" destId="{B4354122-4965-43DD-BB6C-E37C73E22734}" srcOrd="4" destOrd="0" presId="urn:microsoft.com/office/officeart/2008/layout/AlternatingHexagons"/>
    <dgm:cxn modelId="{08003FD2-1038-4560-9EBA-FA98B0033BA1}" type="presParOf" srcId="{4974C757-212B-4373-8BBA-2168E1864F48}" destId="{C10235C8-1E65-41D1-9E1C-123516D44B9A}" srcOrd="1" destOrd="0" presId="urn:microsoft.com/office/officeart/2008/layout/AlternatingHexagons"/>
    <dgm:cxn modelId="{485EF284-8CC7-4802-80AB-18B9276D5390}" type="presParOf" srcId="{4974C757-212B-4373-8BBA-2168E1864F48}" destId="{A13D8059-33BE-452B-94BD-6077F6DFCE16}" srcOrd="2" destOrd="0" presId="urn:microsoft.com/office/officeart/2008/layout/AlternatingHexagons"/>
    <dgm:cxn modelId="{2C344F51-E2B8-4638-A817-145CAA870922}" type="presParOf" srcId="{A13D8059-33BE-452B-94BD-6077F6DFCE16}" destId="{8FBF63D9-E956-4A0B-A8F7-690F64E40EAB}" srcOrd="0" destOrd="0" presId="urn:microsoft.com/office/officeart/2008/layout/AlternatingHexagons"/>
    <dgm:cxn modelId="{AD2F2FC5-B5CF-4490-A218-FD9EBD16F49A}" type="presParOf" srcId="{A13D8059-33BE-452B-94BD-6077F6DFCE16}" destId="{82EB6875-0E76-4560-9A63-20A827966525}" srcOrd="1" destOrd="0" presId="urn:microsoft.com/office/officeart/2008/layout/AlternatingHexagons"/>
    <dgm:cxn modelId="{023C98E3-C233-401E-8346-622827DB94BB}" type="presParOf" srcId="{A13D8059-33BE-452B-94BD-6077F6DFCE16}" destId="{33365131-9A64-4EF5-8A64-4CD34284BFA4}" srcOrd="2" destOrd="0" presId="urn:microsoft.com/office/officeart/2008/layout/AlternatingHexagons"/>
    <dgm:cxn modelId="{35A7E956-590D-48E8-8A6C-662922F1A78B}" type="presParOf" srcId="{A13D8059-33BE-452B-94BD-6077F6DFCE16}" destId="{34FEB88D-2FC0-4E66-B548-CAFD705DD9A2}" srcOrd="3" destOrd="0" presId="urn:microsoft.com/office/officeart/2008/layout/AlternatingHexagons"/>
    <dgm:cxn modelId="{0C5822CC-82EC-494B-8DE4-54EF59E7565A}" type="presParOf" srcId="{A13D8059-33BE-452B-94BD-6077F6DFCE16}" destId="{74F99ABF-22CF-4759-BC6E-8ED0895EBB54}" srcOrd="4" destOrd="0" presId="urn:microsoft.com/office/officeart/2008/layout/AlternatingHexagons"/>
    <dgm:cxn modelId="{ADB57AD5-D0DD-4ABA-BB83-CF5D9B2E97B5}" type="presParOf" srcId="{4974C757-212B-4373-8BBA-2168E1864F48}" destId="{2CFCE8B1-206D-4B3F-B901-2E5E6CE4C6F8}" srcOrd="3" destOrd="0" presId="urn:microsoft.com/office/officeart/2008/layout/AlternatingHexagons"/>
    <dgm:cxn modelId="{BE637F63-FCEE-49CB-90A7-C7AF7E2CE5E1}" type="presParOf" srcId="{4974C757-212B-4373-8BBA-2168E1864F48}" destId="{CD7E223A-D4C7-4CE2-A9B8-541F901B0641}" srcOrd="4" destOrd="0" presId="urn:microsoft.com/office/officeart/2008/layout/AlternatingHexagons"/>
    <dgm:cxn modelId="{C454F93D-A806-4709-B5E0-08543C3FB409}" type="presParOf" srcId="{CD7E223A-D4C7-4CE2-A9B8-541F901B0641}" destId="{1362C573-799B-4C80-A85F-858E2D5BBEF0}" srcOrd="0" destOrd="0" presId="urn:microsoft.com/office/officeart/2008/layout/AlternatingHexagons"/>
    <dgm:cxn modelId="{3BEFCE74-92D2-4BBA-A5F7-ECA6F7AD4788}" type="presParOf" srcId="{CD7E223A-D4C7-4CE2-A9B8-541F901B0641}" destId="{764CAE4B-DC5B-4AE7-9E05-19776FC2C3AF}" srcOrd="1" destOrd="0" presId="urn:microsoft.com/office/officeart/2008/layout/AlternatingHexagons"/>
    <dgm:cxn modelId="{D1C758FE-231B-421C-9E37-F47D004E3F67}" type="presParOf" srcId="{CD7E223A-D4C7-4CE2-A9B8-541F901B0641}" destId="{CD95A17C-5021-48AA-A3DB-D43CC55C1DDE}" srcOrd="2" destOrd="0" presId="urn:microsoft.com/office/officeart/2008/layout/AlternatingHexagons"/>
    <dgm:cxn modelId="{267EABB1-89BD-4EB1-9E61-B9BF990D026A}" type="presParOf" srcId="{CD7E223A-D4C7-4CE2-A9B8-541F901B0641}" destId="{949953A8-D657-457A-AF74-C2E88F5DB8A9}" srcOrd="3" destOrd="0" presId="urn:microsoft.com/office/officeart/2008/layout/AlternatingHexagons"/>
    <dgm:cxn modelId="{EADF8032-CB84-4A45-8243-D4F9412032F6}" type="presParOf" srcId="{CD7E223A-D4C7-4CE2-A9B8-541F901B0641}" destId="{73441CB6-01D5-4A2B-9D90-D57A15A16C8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E841F-C851-4516-AD13-5A418E5E1070}"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fr-DZ"/>
        </a:p>
      </dgm:t>
    </dgm:pt>
    <dgm:pt modelId="{CDB93044-C0B1-4563-AADD-1B5B4FBCA8C2}">
      <dgm:prSet phldrT="[Texte]" custT="1"/>
      <dgm:spPr>
        <a:solidFill>
          <a:srgbClr val="C00000"/>
        </a:solidFill>
        <a:ln>
          <a:noFill/>
        </a:ln>
      </dgm:spPr>
      <dgm:t>
        <a:bodyPr/>
        <a:lstStyle/>
        <a:p>
          <a:pPr algn="r" rtl="1"/>
          <a:r>
            <a:rPr lang="ar-SA" sz="1800" b="1" dirty="0">
              <a:cs typeface="+mj-cs"/>
            </a:rPr>
            <a:t>توليد الزبائن المحتملين: جذب الزبائن جدد</a:t>
          </a:r>
          <a:endParaRPr lang="fr-DZ" sz="1800" b="1" dirty="0">
            <a:cs typeface="+mj-cs"/>
          </a:endParaRPr>
        </a:p>
      </dgm:t>
    </dgm:pt>
    <dgm:pt modelId="{6EEBC1FB-1304-4A15-A972-0BA1E38AF78A}" type="parTrans" cxnId="{02A528A2-A5B8-4DC2-973C-B32C880A1585}">
      <dgm:prSet/>
      <dgm:spPr/>
      <dgm:t>
        <a:bodyPr/>
        <a:lstStyle/>
        <a:p>
          <a:pPr algn="r" rtl="1"/>
          <a:endParaRPr lang="fr-DZ" sz="1800" b="1">
            <a:cs typeface="+mj-cs"/>
          </a:endParaRPr>
        </a:p>
      </dgm:t>
    </dgm:pt>
    <dgm:pt modelId="{6107F356-C70F-4CBF-BE71-96D2D5240005}" type="sibTrans" cxnId="{02A528A2-A5B8-4DC2-973C-B32C880A1585}">
      <dgm:prSet/>
      <dgm:spPr/>
      <dgm:t>
        <a:bodyPr/>
        <a:lstStyle/>
        <a:p>
          <a:pPr algn="r" rtl="1"/>
          <a:endParaRPr lang="fr-DZ" sz="1800" b="1">
            <a:cs typeface="+mj-cs"/>
          </a:endParaRPr>
        </a:p>
      </dgm:t>
    </dgm:pt>
    <dgm:pt modelId="{244B3CA9-46C8-4108-8AA7-6157D4F4C7BA}">
      <dgm:prSet phldrT="[Texte]" custT="1"/>
      <dgm:spPr>
        <a:solidFill>
          <a:srgbClr val="C00000"/>
        </a:solidFill>
        <a:ln>
          <a:noFill/>
        </a:ln>
      </dgm:spPr>
      <dgm:t>
        <a:bodyPr/>
        <a:lstStyle/>
        <a:p>
          <a:pPr algn="r" rtl="1"/>
          <a:r>
            <a:rPr lang="ar-SA" sz="1800" b="1" dirty="0">
              <a:cs typeface="+mj-cs"/>
            </a:rPr>
            <a:t>التحويل: تحويل الزبون المحتمل إلى زبون فعلي</a:t>
          </a:r>
          <a:endParaRPr lang="fr-DZ" sz="1800" b="1" dirty="0">
            <a:cs typeface="+mj-cs"/>
          </a:endParaRPr>
        </a:p>
      </dgm:t>
    </dgm:pt>
    <dgm:pt modelId="{FB86F529-F7E1-40D0-BE6E-E3CB054C06C5}" type="parTrans" cxnId="{F9810B7C-0329-48BA-9777-6A98C0FB4F58}">
      <dgm:prSet/>
      <dgm:spPr/>
      <dgm:t>
        <a:bodyPr/>
        <a:lstStyle/>
        <a:p>
          <a:pPr algn="r" rtl="1"/>
          <a:endParaRPr lang="fr-DZ" sz="1800" b="1">
            <a:cs typeface="+mj-cs"/>
          </a:endParaRPr>
        </a:p>
      </dgm:t>
    </dgm:pt>
    <dgm:pt modelId="{EF3A8CC4-680D-4393-BD58-D37DBB5E5561}" type="sibTrans" cxnId="{F9810B7C-0329-48BA-9777-6A98C0FB4F58}">
      <dgm:prSet/>
      <dgm:spPr/>
      <dgm:t>
        <a:bodyPr/>
        <a:lstStyle/>
        <a:p>
          <a:pPr algn="r" rtl="1"/>
          <a:endParaRPr lang="fr-DZ" sz="1800" b="1">
            <a:cs typeface="+mj-cs"/>
          </a:endParaRPr>
        </a:p>
      </dgm:t>
    </dgm:pt>
    <dgm:pt modelId="{26DCCAF9-958F-4714-BBFE-8CA5E8860ABD}">
      <dgm:prSet phldrT="[Texte]" custT="1"/>
      <dgm:spPr>
        <a:solidFill>
          <a:srgbClr val="C00000"/>
        </a:solidFill>
        <a:ln>
          <a:noFill/>
        </a:ln>
      </dgm:spPr>
      <dgm:t>
        <a:bodyPr/>
        <a:lstStyle/>
        <a:p>
          <a:pPr algn="r" rtl="1"/>
          <a:r>
            <a:rPr lang="ar-SA" sz="1800" b="1" dirty="0">
              <a:cs typeface="+mj-cs"/>
            </a:rPr>
            <a:t>زيادة المبيعات: زيادة رقم الأعمال</a:t>
          </a:r>
          <a:endParaRPr lang="fr-DZ" sz="1800" b="1" dirty="0">
            <a:cs typeface="+mj-cs"/>
          </a:endParaRPr>
        </a:p>
      </dgm:t>
    </dgm:pt>
    <dgm:pt modelId="{FCB39075-7A24-4D10-8DCB-F0B9EBD7BE6B}" type="parTrans" cxnId="{9849B77A-917E-4792-ADE7-E2B8F9951771}">
      <dgm:prSet/>
      <dgm:spPr/>
      <dgm:t>
        <a:bodyPr/>
        <a:lstStyle/>
        <a:p>
          <a:pPr algn="r" rtl="1"/>
          <a:endParaRPr lang="fr-DZ" sz="1800" b="1">
            <a:cs typeface="+mj-cs"/>
          </a:endParaRPr>
        </a:p>
      </dgm:t>
    </dgm:pt>
    <dgm:pt modelId="{D53593DF-D923-468C-8139-CED3656C2068}" type="sibTrans" cxnId="{9849B77A-917E-4792-ADE7-E2B8F9951771}">
      <dgm:prSet/>
      <dgm:spPr/>
      <dgm:t>
        <a:bodyPr/>
        <a:lstStyle/>
        <a:p>
          <a:pPr algn="r" rtl="1"/>
          <a:endParaRPr lang="fr-DZ" sz="1800" b="1">
            <a:cs typeface="+mj-cs"/>
          </a:endParaRPr>
        </a:p>
      </dgm:t>
    </dgm:pt>
    <dgm:pt modelId="{C0C501B1-1C7B-4935-A039-B80FA5D4B459}">
      <dgm:prSet phldrT="[Texte]" custT="1"/>
      <dgm:spPr>
        <a:solidFill>
          <a:srgbClr val="C00000"/>
        </a:solidFill>
        <a:ln>
          <a:noFill/>
        </a:ln>
      </dgm:spPr>
      <dgm:t>
        <a:bodyPr/>
        <a:lstStyle/>
        <a:p>
          <a:pPr algn="r" rtl="1"/>
          <a:r>
            <a:rPr lang="ar-SA" sz="1800" b="1" dirty="0">
              <a:cs typeface="+mj-cs"/>
            </a:rPr>
            <a:t>الولاء: بناء علاقة دائمة مع الزبائن</a:t>
          </a:r>
          <a:endParaRPr lang="fr-DZ" sz="1800" b="1" dirty="0">
            <a:cs typeface="+mj-cs"/>
          </a:endParaRPr>
        </a:p>
      </dgm:t>
    </dgm:pt>
    <dgm:pt modelId="{32880837-EFCA-4F6F-AE25-2F9F2C3CF3EE}" type="parTrans" cxnId="{B99F2010-3B5E-4897-8206-D59E5E8FC9CA}">
      <dgm:prSet/>
      <dgm:spPr/>
      <dgm:t>
        <a:bodyPr/>
        <a:lstStyle/>
        <a:p>
          <a:pPr algn="r" rtl="1"/>
          <a:endParaRPr lang="fr-DZ" sz="1800" b="1">
            <a:cs typeface="+mj-cs"/>
          </a:endParaRPr>
        </a:p>
      </dgm:t>
    </dgm:pt>
    <dgm:pt modelId="{0C54BDDF-FABE-4C6E-B548-B297F6321447}" type="sibTrans" cxnId="{B99F2010-3B5E-4897-8206-D59E5E8FC9CA}">
      <dgm:prSet/>
      <dgm:spPr/>
      <dgm:t>
        <a:bodyPr/>
        <a:lstStyle/>
        <a:p>
          <a:pPr algn="r" rtl="1"/>
          <a:endParaRPr lang="fr-DZ" sz="1800" b="1">
            <a:cs typeface="+mj-cs"/>
          </a:endParaRPr>
        </a:p>
      </dgm:t>
    </dgm:pt>
    <dgm:pt modelId="{7F076556-C9AB-4EAB-A219-3B8621A22A45}" type="pres">
      <dgm:prSet presAssocID="{7DAE841F-C851-4516-AD13-5A418E5E1070}" presName="linear" presStyleCnt="0">
        <dgm:presLayoutVars>
          <dgm:dir/>
          <dgm:animLvl val="lvl"/>
          <dgm:resizeHandles val="exact"/>
        </dgm:presLayoutVars>
      </dgm:prSet>
      <dgm:spPr/>
    </dgm:pt>
    <dgm:pt modelId="{2B885DB7-E125-41BA-AC6E-8957BBDBBFDC}" type="pres">
      <dgm:prSet presAssocID="{CDB93044-C0B1-4563-AADD-1B5B4FBCA8C2}" presName="parentLin" presStyleCnt="0"/>
      <dgm:spPr/>
    </dgm:pt>
    <dgm:pt modelId="{1E2901F2-3FC1-4F51-865A-9DB7E787DC1C}" type="pres">
      <dgm:prSet presAssocID="{CDB93044-C0B1-4563-AADD-1B5B4FBCA8C2}" presName="parentLeftMargin" presStyleLbl="node1" presStyleIdx="0" presStyleCnt="4"/>
      <dgm:spPr/>
    </dgm:pt>
    <dgm:pt modelId="{612F9449-20B5-4F55-BA2E-FC61FA1D1ABA}" type="pres">
      <dgm:prSet presAssocID="{CDB93044-C0B1-4563-AADD-1B5B4FBCA8C2}" presName="parentText" presStyleLbl="node1" presStyleIdx="0" presStyleCnt="4">
        <dgm:presLayoutVars>
          <dgm:chMax val="0"/>
          <dgm:bulletEnabled val="1"/>
        </dgm:presLayoutVars>
      </dgm:prSet>
      <dgm:spPr/>
    </dgm:pt>
    <dgm:pt modelId="{CCDA33B0-913A-4CEB-B419-107F8747E40C}" type="pres">
      <dgm:prSet presAssocID="{CDB93044-C0B1-4563-AADD-1B5B4FBCA8C2}" presName="negativeSpace" presStyleCnt="0"/>
      <dgm:spPr/>
    </dgm:pt>
    <dgm:pt modelId="{1474FE91-0B06-4163-91B1-6198FE88481D}" type="pres">
      <dgm:prSet presAssocID="{CDB93044-C0B1-4563-AADD-1B5B4FBCA8C2}" presName="childText" presStyleLbl="conFgAcc1" presStyleIdx="0" presStyleCnt="4">
        <dgm:presLayoutVars>
          <dgm:bulletEnabled val="1"/>
        </dgm:presLayoutVars>
      </dgm:prSet>
      <dgm:spPr>
        <a:noFill/>
        <a:ln>
          <a:noFill/>
        </a:ln>
      </dgm:spPr>
    </dgm:pt>
    <dgm:pt modelId="{71608A52-440F-4500-936E-598E0ED131EF}" type="pres">
      <dgm:prSet presAssocID="{6107F356-C70F-4CBF-BE71-96D2D5240005}" presName="spaceBetweenRectangles" presStyleCnt="0"/>
      <dgm:spPr/>
    </dgm:pt>
    <dgm:pt modelId="{99BB883A-0EF8-4D3F-A407-B16B930269A9}" type="pres">
      <dgm:prSet presAssocID="{244B3CA9-46C8-4108-8AA7-6157D4F4C7BA}" presName="parentLin" presStyleCnt="0"/>
      <dgm:spPr/>
    </dgm:pt>
    <dgm:pt modelId="{B1BBC529-8626-466A-99D5-BA97A9D0C3EC}" type="pres">
      <dgm:prSet presAssocID="{244B3CA9-46C8-4108-8AA7-6157D4F4C7BA}" presName="parentLeftMargin" presStyleLbl="node1" presStyleIdx="0" presStyleCnt="4"/>
      <dgm:spPr/>
    </dgm:pt>
    <dgm:pt modelId="{93517638-64F5-46E1-92FE-FFFA580E4278}" type="pres">
      <dgm:prSet presAssocID="{244B3CA9-46C8-4108-8AA7-6157D4F4C7BA}" presName="parentText" presStyleLbl="node1" presStyleIdx="1" presStyleCnt="4">
        <dgm:presLayoutVars>
          <dgm:chMax val="0"/>
          <dgm:bulletEnabled val="1"/>
        </dgm:presLayoutVars>
      </dgm:prSet>
      <dgm:spPr/>
    </dgm:pt>
    <dgm:pt modelId="{A59F9EFC-114F-4F62-A4FF-616FFB545E77}" type="pres">
      <dgm:prSet presAssocID="{244B3CA9-46C8-4108-8AA7-6157D4F4C7BA}" presName="negativeSpace" presStyleCnt="0"/>
      <dgm:spPr/>
    </dgm:pt>
    <dgm:pt modelId="{1220A6B9-1184-4DBC-BE21-59F95963DCFD}" type="pres">
      <dgm:prSet presAssocID="{244B3CA9-46C8-4108-8AA7-6157D4F4C7BA}" presName="childText" presStyleLbl="conFgAcc1" presStyleIdx="1" presStyleCnt="4">
        <dgm:presLayoutVars>
          <dgm:bulletEnabled val="1"/>
        </dgm:presLayoutVars>
      </dgm:prSet>
      <dgm:spPr>
        <a:noFill/>
        <a:ln>
          <a:noFill/>
        </a:ln>
      </dgm:spPr>
    </dgm:pt>
    <dgm:pt modelId="{2649A183-19D9-446B-9B8F-6B8194F3E716}" type="pres">
      <dgm:prSet presAssocID="{EF3A8CC4-680D-4393-BD58-D37DBB5E5561}" presName="spaceBetweenRectangles" presStyleCnt="0"/>
      <dgm:spPr/>
    </dgm:pt>
    <dgm:pt modelId="{F8EE90B4-2B38-4FC1-AD7F-67EAD3DC96D7}" type="pres">
      <dgm:prSet presAssocID="{C0C501B1-1C7B-4935-A039-B80FA5D4B459}" presName="parentLin" presStyleCnt="0"/>
      <dgm:spPr/>
    </dgm:pt>
    <dgm:pt modelId="{B2F77B6E-181C-4683-9996-38532AC1F5AF}" type="pres">
      <dgm:prSet presAssocID="{C0C501B1-1C7B-4935-A039-B80FA5D4B459}" presName="parentLeftMargin" presStyleLbl="node1" presStyleIdx="1" presStyleCnt="4"/>
      <dgm:spPr/>
    </dgm:pt>
    <dgm:pt modelId="{42B05732-A4CC-48A4-91E7-E9CE7535FEFC}" type="pres">
      <dgm:prSet presAssocID="{C0C501B1-1C7B-4935-A039-B80FA5D4B459}" presName="parentText" presStyleLbl="node1" presStyleIdx="2" presStyleCnt="4" custLinFactNeighborY="1183">
        <dgm:presLayoutVars>
          <dgm:chMax val="0"/>
          <dgm:bulletEnabled val="1"/>
        </dgm:presLayoutVars>
      </dgm:prSet>
      <dgm:spPr/>
    </dgm:pt>
    <dgm:pt modelId="{88E9A8E3-F83F-41AF-AEB5-64CF371CC664}" type="pres">
      <dgm:prSet presAssocID="{C0C501B1-1C7B-4935-A039-B80FA5D4B459}" presName="negativeSpace" presStyleCnt="0"/>
      <dgm:spPr/>
    </dgm:pt>
    <dgm:pt modelId="{5B29B819-077F-4B03-921F-0D623F2A0971}" type="pres">
      <dgm:prSet presAssocID="{C0C501B1-1C7B-4935-A039-B80FA5D4B459}" presName="childText" presStyleLbl="conFgAcc1" presStyleIdx="2" presStyleCnt="4">
        <dgm:presLayoutVars>
          <dgm:bulletEnabled val="1"/>
        </dgm:presLayoutVars>
      </dgm:prSet>
      <dgm:spPr>
        <a:noFill/>
        <a:ln>
          <a:noFill/>
        </a:ln>
      </dgm:spPr>
    </dgm:pt>
    <dgm:pt modelId="{6D0B3FC2-22CA-4AB0-8843-99A546DC61AA}" type="pres">
      <dgm:prSet presAssocID="{0C54BDDF-FABE-4C6E-B548-B297F6321447}" presName="spaceBetweenRectangles" presStyleCnt="0"/>
      <dgm:spPr/>
    </dgm:pt>
    <dgm:pt modelId="{6E9AD25D-8ADD-461E-8931-B388AE9C4FCE}" type="pres">
      <dgm:prSet presAssocID="{26DCCAF9-958F-4714-BBFE-8CA5E8860ABD}" presName="parentLin" presStyleCnt="0"/>
      <dgm:spPr/>
    </dgm:pt>
    <dgm:pt modelId="{2987E97E-10BA-46D5-8AD9-D49B427559A5}" type="pres">
      <dgm:prSet presAssocID="{26DCCAF9-958F-4714-BBFE-8CA5E8860ABD}" presName="parentLeftMargin" presStyleLbl="node1" presStyleIdx="2" presStyleCnt="4"/>
      <dgm:spPr/>
    </dgm:pt>
    <dgm:pt modelId="{25FA2A48-15AE-4A82-8F31-13023D879806}" type="pres">
      <dgm:prSet presAssocID="{26DCCAF9-958F-4714-BBFE-8CA5E8860ABD}" presName="parentText" presStyleLbl="node1" presStyleIdx="3" presStyleCnt="4">
        <dgm:presLayoutVars>
          <dgm:chMax val="0"/>
          <dgm:bulletEnabled val="1"/>
        </dgm:presLayoutVars>
      </dgm:prSet>
      <dgm:spPr/>
    </dgm:pt>
    <dgm:pt modelId="{D98724D4-9260-49F8-A457-DC9C7BC2FE5E}" type="pres">
      <dgm:prSet presAssocID="{26DCCAF9-958F-4714-BBFE-8CA5E8860ABD}" presName="negativeSpace" presStyleCnt="0"/>
      <dgm:spPr/>
    </dgm:pt>
    <dgm:pt modelId="{AA5413C7-9B39-48D2-AB95-E3AB0EB37A08}" type="pres">
      <dgm:prSet presAssocID="{26DCCAF9-958F-4714-BBFE-8CA5E8860ABD}" presName="childText" presStyleLbl="conFgAcc1" presStyleIdx="3" presStyleCnt="4">
        <dgm:presLayoutVars>
          <dgm:bulletEnabled val="1"/>
        </dgm:presLayoutVars>
      </dgm:prSet>
      <dgm:spPr>
        <a:noFill/>
        <a:ln>
          <a:noFill/>
        </a:ln>
      </dgm:spPr>
    </dgm:pt>
  </dgm:ptLst>
  <dgm:cxnLst>
    <dgm:cxn modelId="{37BEEA03-44AD-47B8-AEFB-DFEAEF6D5A27}" type="presOf" srcId="{26DCCAF9-958F-4714-BBFE-8CA5E8860ABD}" destId="{25FA2A48-15AE-4A82-8F31-13023D879806}" srcOrd="1" destOrd="0" presId="urn:microsoft.com/office/officeart/2005/8/layout/list1"/>
    <dgm:cxn modelId="{95C3FC0A-871E-4841-9D26-EA897DBBB08B}" type="presOf" srcId="{244B3CA9-46C8-4108-8AA7-6157D4F4C7BA}" destId="{93517638-64F5-46E1-92FE-FFFA580E4278}" srcOrd="1" destOrd="0" presId="urn:microsoft.com/office/officeart/2005/8/layout/list1"/>
    <dgm:cxn modelId="{B99F2010-3B5E-4897-8206-D59E5E8FC9CA}" srcId="{7DAE841F-C851-4516-AD13-5A418E5E1070}" destId="{C0C501B1-1C7B-4935-A039-B80FA5D4B459}" srcOrd="2" destOrd="0" parTransId="{32880837-EFCA-4F6F-AE25-2F9F2C3CF3EE}" sibTransId="{0C54BDDF-FABE-4C6E-B548-B297F6321447}"/>
    <dgm:cxn modelId="{19169D2B-1AFA-4467-BDD7-2FD47943FFCC}" type="presOf" srcId="{CDB93044-C0B1-4563-AADD-1B5B4FBCA8C2}" destId="{1E2901F2-3FC1-4F51-865A-9DB7E787DC1C}" srcOrd="0" destOrd="0" presId="urn:microsoft.com/office/officeart/2005/8/layout/list1"/>
    <dgm:cxn modelId="{9849B77A-917E-4792-ADE7-E2B8F9951771}" srcId="{7DAE841F-C851-4516-AD13-5A418E5E1070}" destId="{26DCCAF9-958F-4714-BBFE-8CA5E8860ABD}" srcOrd="3" destOrd="0" parTransId="{FCB39075-7A24-4D10-8DCB-F0B9EBD7BE6B}" sibTransId="{D53593DF-D923-468C-8139-CED3656C2068}"/>
    <dgm:cxn modelId="{F9810B7C-0329-48BA-9777-6A98C0FB4F58}" srcId="{7DAE841F-C851-4516-AD13-5A418E5E1070}" destId="{244B3CA9-46C8-4108-8AA7-6157D4F4C7BA}" srcOrd="1" destOrd="0" parTransId="{FB86F529-F7E1-40D0-BE6E-E3CB054C06C5}" sibTransId="{EF3A8CC4-680D-4393-BD58-D37DBB5E5561}"/>
    <dgm:cxn modelId="{B4F79B87-B664-404E-B0E7-06BE6CE0BC67}" type="presOf" srcId="{C0C501B1-1C7B-4935-A039-B80FA5D4B459}" destId="{B2F77B6E-181C-4683-9996-38532AC1F5AF}" srcOrd="0" destOrd="0" presId="urn:microsoft.com/office/officeart/2005/8/layout/list1"/>
    <dgm:cxn modelId="{660D218B-CFC8-444C-8ED6-D7E12360F878}" type="presOf" srcId="{244B3CA9-46C8-4108-8AA7-6157D4F4C7BA}" destId="{B1BBC529-8626-466A-99D5-BA97A9D0C3EC}" srcOrd="0" destOrd="0" presId="urn:microsoft.com/office/officeart/2005/8/layout/list1"/>
    <dgm:cxn modelId="{9FACFC8B-8793-4B24-A0E0-9930EB64F864}" type="presOf" srcId="{7DAE841F-C851-4516-AD13-5A418E5E1070}" destId="{7F076556-C9AB-4EAB-A219-3B8621A22A45}" srcOrd="0" destOrd="0" presId="urn:microsoft.com/office/officeart/2005/8/layout/list1"/>
    <dgm:cxn modelId="{C9525194-96F8-4DAF-B67D-F56DD1E97B0F}" type="presOf" srcId="{CDB93044-C0B1-4563-AADD-1B5B4FBCA8C2}" destId="{612F9449-20B5-4F55-BA2E-FC61FA1D1ABA}" srcOrd="1" destOrd="0" presId="urn:microsoft.com/office/officeart/2005/8/layout/list1"/>
    <dgm:cxn modelId="{42B5C897-FB25-4F4B-B370-00C203EEA59C}" type="presOf" srcId="{26DCCAF9-958F-4714-BBFE-8CA5E8860ABD}" destId="{2987E97E-10BA-46D5-8AD9-D49B427559A5}" srcOrd="0" destOrd="0" presId="urn:microsoft.com/office/officeart/2005/8/layout/list1"/>
    <dgm:cxn modelId="{02A528A2-A5B8-4DC2-973C-B32C880A1585}" srcId="{7DAE841F-C851-4516-AD13-5A418E5E1070}" destId="{CDB93044-C0B1-4563-AADD-1B5B4FBCA8C2}" srcOrd="0" destOrd="0" parTransId="{6EEBC1FB-1304-4A15-A972-0BA1E38AF78A}" sibTransId="{6107F356-C70F-4CBF-BE71-96D2D5240005}"/>
    <dgm:cxn modelId="{F0725BBF-85BB-4DF8-A648-ECA84A681A56}" type="presOf" srcId="{C0C501B1-1C7B-4935-A039-B80FA5D4B459}" destId="{42B05732-A4CC-48A4-91E7-E9CE7535FEFC}" srcOrd="1" destOrd="0" presId="urn:microsoft.com/office/officeart/2005/8/layout/list1"/>
    <dgm:cxn modelId="{753814F4-6A52-40CD-9FAF-74360E6DAED0}" type="presParOf" srcId="{7F076556-C9AB-4EAB-A219-3B8621A22A45}" destId="{2B885DB7-E125-41BA-AC6E-8957BBDBBFDC}" srcOrd="0" destOrd="0" presId="urn:microsoft.com/office/officeart/2005/8/layout/list1"/>
    <dgm:cxn modelId="{FCC4F408-136E-4593-A0CF-ED51FE954887}" type="presParOf" srcId="{2B885DB7-E125-41BA-AC6E-8957BBDBBFDC}" destId="{1E2901F2-3FC1-4F51-865A-9DB7E787DC1C}" srcOrd="0" destOrd="0" presId="urn:microsoft.com/office/officeart/2005/8/layout/list1"/>
    <dgm:cxn modelId="{7EEF5BAC-05DE-49C1-A3F3-2A0D889233C4}" type="presParOf" srcId="{2B885DB7-E125-41BA-AC6E-8957BBDBBFDC}" destId="{612F9449-20B5-4F55-BA2E-FC61FA1D1ABA}" srcOrd="1" destOrd="0" presId="urn:microsoft.com/office/officeart/2005/8/layout/list1"/>
    <dgm:cxn modelId="{1AF526DE-E106-4AD5-8317-88028C588E47}" type="presParOf" srcId="{7F076556-C9AB-4EAB-A219-3B8621A22A45}" destId="{CCDA33B0-913A-4CEB-B419-107F8747E40C}" srcOrd="1" destOrd="0" presId="urn:microsoft.com/office/officeart/2005/8/layout/list1"/>
    <dgm:cxn modelId="{6CA8B182-5C6A-41D5-8C7A-6908E7B886C3}" type="presParOf" srcId="{7F076556-C9AB-4EAB-A219-3B8621A22A45}" destId="{1474FE91-0B06-4163-91B1-6198FE88481D}" srcOrd="2" destOrd="0" presId="urn:microsoft.com/office/officeart/2005/8/layout/list1"/>
    <dgm:cxn modelId="{5094432D-3477-4275-9573-D050CC91D05D}" type="presParOf" srcId="{7F076556-C9AB-4EAB-A219-3B8621A22A45}" destId="{71608A52-440F-4500-936E-598E0ED131EF}" srcOrd="3" destOrd="0" presId="urn:microsoft.com/office/officeart/2005/8/layout/list1"/>
    <dgm:cxn modelId="{2A22ABB6-6284-4EF1-B5CC-03B3A7CEAFCB}" type="presParOf" srcId="{7F076556-C9AB-4EAB-A219-3B8621A22A45}" destId="{99BB883A-0EF8-4D3F-A407-B16B930269A9}" srcOrd="4" destOrd="0" presId="urn:microsoft.com/office/officeart/2005/8/layout/list1"/>
    <dgm:cxn modelId="{A35F4D97-634A-4E67-B89F-A9B4E044918C}" type="presParOf" srcId="{99BB883A-0EF8-4D3F-A407-B16B930269A9}" destId="{B1BBC529-8626-466A-99D5-BA97A9D0C3EC}" srcOrd="0" destOrd="0" presId="urn:microsoft.com/office/officeart/2005/8/layout/list1"/>
    <dgm:cxn modelId="{B55F07F6-6563-46E5-B01D-0AA33146B7C9}" type="presParOf" srcId="{99BB883A-0EF8-4D3F-A407-B16B930269A9}" destId="{93517638-64F5-46E1-92FE-FFFA580E4278}" srcOrd="1" destOrd="0" presId="urn:microsoft.com/office/officeart/2005/8/layout/list1"/>
    <dgm:cxn modelId="{34939382-5234-4224-A570-D42F84081BDE}" type="presParOf" srcId="{7F076556-C9AB-4EAB-A219-3B8621A22A45}" destId="{A59F9EFC-114F-4F62-A4FF-616FFB545E77}" srcOrd="5" destOrd="0" presId="urn:microsoft.com/office/officeart/2005/8/layout/list1"/>
    <dgm:cxn modelId="{3CE0F8CD-1096-4286-A3F5-EA4CB67769C0}" type="presParOf" srcId="{7F076556-C9AB-4EAB-A219-3B8621A22A45}" destId="{1220A6B9-1184-4DBC-BE21-59F95963DCFD}" srcOrd="6" destOrd="0" presId="urn:microsoft.com/office/officeart/2005/8/layout/list1"/>
    <dgm:cxn modelId="{2375B04A-EE92-43D4-9083-D165B535FEB7}" type="presParOf" srcId="{7F076556-C9AB-4EAB-A219-3B8621A22A45}" destId="{2649A183-19D9-446B-9B8F-6B8194F3E716}" srcOrd="7" destOrd="0" presId="urn:microsoft.com/office/officeart/2005/8/layout/list1"/>
    <dgm:cxn modelId="{8BF31209-009B-45B5-A86B-8D5B1B87B64F}" type="presParOf" srcId="{7F076556-C9AB-4EAB-A219-3B8621A22A45}" destId="{F8EE90B4-2B38-4FC1-AD7F-67EAD3DC96D7}" srcOrd="8" destOrd="0" presId="urn:microsoft.com/office/officeart/2005/8/layout/list1"/>
    <dgm:cxn modelId="{AA992405-1365-4EA7-951F-C75A0DD7F2BD}" type="presParOf" srcId="{F8EE90B4-2B38-4FC1-AD7F-67EAD3DC96D7}" destId="{B2F77B6E-181C-4683-9996-38532AC1F5AF}" srcOrd="0" destOrd="0" presId="urn:microsoft.com/office/officeart/2005/8/layout/list1"/>
    <dgm:cxn modelId="{73F35983-CFAA-4D4F-AEE2-4A1BA35C1FB9}" type="presParOf" srcId="{F8EE90B4-2B38-4FC1-AD7F-67EAD3DC96D7}" destId="{42B05732-A4CC-48A4-91E7-E9CE7535FEFC}" srcOrd="1" destOrd="0" presId="urn:microsoft.com/office/officeart/2005/8/layout/list1"/>
    <dgm:cxn modelId="{C11DFC17-8F4D-45A0-BC3E-A3DADD515E1D}" type="presParOf" srcId="{7F076556-C9AB-4EAB-A219-3B8621A22A45}" destId="{88E9A8E3-F83F-41AF-AEB5-64CF371CC664}" srcOrd="9" destOrd="0" presId="urn:microsoft.com/office/officeart/2005/8/layout/list1"/>
    <dgm:cxn modelId="{A12B86DE-9D12-4672-90EC-DDB91703F44F}" type="presParOf" srcId="{7F076556-C9AB-4EAB-A219-3B8621A22A45}" destId="{5B29B819-077F-4B03-921F-0D623F2A0971}" srcOrd="10" destOrd="0" presId="urn:microsoft.com/office/officeart/2005/8/layout/list1"/>
    <dgm:cxn modelId="{8A25AB82-279C-4DAA-8403-57B3E05B0514}" type="presParOf" srcId="{7F076556-C9AB-4EAB-A219-3B8621A22A45}" destId="{6D0B3FC2-22CA-4AB0-8843-99A546DC61AA}" srcOrd="11" destOrd="0" presId="urn:microsoft.com/office/officeart/2005/8/layout/list1"/>
    <dgm:cxn modelId="{DEBB2C90-5E98-4C83-9A2E-405DE885963F}" type="presParOf" srcId="{7F076556-C9AB-4EAB-A219-3B8621A22A45}" destId="{6E9AD25D-8ADD-461E-8931-B388AE9C4FCE}" srcOrd="12" destOrd="0" presId="urn:microsoft.com/office/officeart/2005/8/layout/list1"/>
    <dgm:cxn modelId="{A40C0CDE-17BA-45B9-8C23-9B7765ACA2E0}" type="presParOf" srcId="{6E9AD25D-8ADD-461E-8931-B388AE9C4FCE}" destId="{2987E97E-10BA-46D5-8AD9-D49B427559A5}" srcOrd="0" destOrd="0" presId="urn:microsoft.com/office/officeart/2005/8/layout/list1"/>
    <dgm:cxn modelId="{7A117AB4-39EB-49AF-9D9E-07C4B9E57392}" type="presParOf" srcId="{6E9AD25D-8ADD-461E-8931-B388AE9C4FCE}" destId="{25FA2A48-15AE-4A82-8F31-13023D879806}" srcOrd="1" destOrd="0" presId="urn:microsoft.com/office/officeart/2005/8/layout/list1"/>
    <dgm:cxn modelId="{7FB0A8C8-CA31-4EC2-88E5-6A2333A824A7}" type="presParOf" srcId="{7F076556-C9AB-4EAB-A219-3B8621A22A45}" destId="{D98724D4-9260-49F8-A457-DC9C7BC2FE5E}" srcOrd="13" destOrd="0" presId="urn:microsoft.com/office/officeart/2005/8/layout/list1"/>
    <dgm:cxn modelId="{FA0E66B3-7D6A-4FDE-8659-0B69235A3995}" type="presParOf" srcId="{7F076556-C9AB-4EAB-A219-3B8621A22A45}" destId="{AA5413C7-9B39-48D2-AB95-E3AB0EB37A08}" srcOrd="14"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005A0-043F-484D-9253-327E42B95095}">
      <dsp:nvSpPr>
        <dsp:cNvPr id="0" name=""/>
        <dsp:cNvSpPr/>
      </dsp:nvSpPr>
      <dsp:spPr>
        <a:xfrm rot="5400000">
          <a:off x="4803785" y="138187"/>
          <a:ext cx="2120928" cy="1845207"/>
        </a:xfrm>
        <a:prstGeom prst="hexagon">
          <a:avLst>
            <a:gd name="adj" fmla="val 25000"/>
            <a:gd name="vf" fmla="val 11547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Site web</a:t>
          </a:r>
        </a:p>
        <a:p>
          <a:pPr marL="0" lvl="0" indent="0" algn="ctr" defTabSz="800100">
            <a:lnSpc>
              <a:spcPct val="90000"/>
            </a:lnSpc>
            <a:spcBef>
              <a:spcPct val="0"/>
            </a:spcBef>
            <a:spcAft>
              <a:spcPct val="35000"/>
            </a:spcAft>
            <a:buNone/>
          </a:pPr>
          <a:r>
            <a:rPr lang="ar-SA" sz="1800" b="0" kern="1200" dirty="0">
              <a:latin typeface="Times New Roman" panose="02020603050405020304" pitchFamily="18" charset="0"/>
              <a:cs typeface="Times New Roman" panose="02020603050405020304" pitchFamily="18" charset="0"/>
            </a:rPr>
            <a:t>الموقع الإلكتروني</a:t>
          </a:r>
          <a:endParaRPr lang="fr-DZ" sz="1800" b="0" kern="1200" dirty="0">
            <a:latin typeface="Times New Roman" panose="02020603050405020304" pitchFamily="18" charset="0"/>
            <a:cs typeface="Times New Roman" panose="02020603050405020304" pitchFamily="18" charset="0"/>
          </a:endParaRPr>
        </a:p>
      </dsp:txBody>
      <dsp:txXfrm rot="-5400000">
        <a:off x="5229190" y="330838"/>
        <a:ext cx="1270117" cy="1459906"/>
      </dsp:txXfrm>
    </dsp:sp>
    <dsp:sp modelId="{E45B873F-84D2-4E91-812D-90138AEC0DAF}">
      <dsp:nvSpPr>
        <dsp:cNvPr id="0" name=""/>
        <dsp:cNvSpPr/>
      </dsp:nvSpPr>
      <dsp:spPr>
        <a:xfrm>
          <a:off x="6842846" y="424512"/>
          <a:ext cx="2366956" cy="1272557"/>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Présence en ligne gratuite (ex: commentaires)</a:t>
          </a:r>
          <a:endParaRPr lang="ar-SA" sz="1800" b="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ar-SA" sz="1800" b="0" kern="1200" dirty="0">
              <a:latin typeface="Times New Roman" panose="02020603050405020304" pitchFamily="18" charset="0"/>
              <a:cs typeface="Times New Roman" panose="02020603050405020304" pitchFamily="18" charset="0"/>
            </a:rPr>
            <a:t>الحضور المجاني على الأنترنت</a:t>
          </a:r>
          <a:endParaRPr lang="fr-DZ" sz="1800" b="0" kern="1200" dirty="0">
            <a:latin typeface="Times New Roman" panose="02020603050405020304" pitchFamily="18" charset="0"/>
            <a:cs typeface="Times New Roman" panose="02020603050405020304" pitchFamily="18" charset="0"/>
          </a:endParaRPr>
        </a:p>
      </dsp:txBody>
      <dsp:txXfrm>
        <a:off x="6842846" y="424512"/>
        <a:ext cx="2366956" cy="1272557"/>
      </dsp:txXfrm>
    </dsp:sp>
    <dsp:sp modelId="{B4354122-4965-43DD-BB6C-E37C73E22734}">
      <dsp:nvSpPr>
        <dsp:cNvPr id="0" name=""/>
        <dsp:cNvSpPr/>
      </dsp:nvSpPr>
      <dsp:spPr>
        <a:xfrm rot="5400000">
          <a:off x="2810961" y="138187"/>
          <a:ext cx="2120928" cy="1845207"/>
        </a:xfrm>
        <a:prstGeom prst="hexagon">
          <a:avLst>
            <a:gd name="adj" fmla="val 25000"/>
            <a:gd name="vf" fmla="val 11547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Infographies</a:t>
          </a:r>
          <a:endParaRPr lang="ar-SA" sz="1800" b="0"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ar-SA" sz="1800" b="0" kern="1200" dirty="0" err="1">
              <a:latin typeface="Times New Roman" panose="02020603050405020304" pitchFamily="18" charset="0"/>
              <a:cs typeface="Times New Roman" panose="02020603050405020304" pitchFamily="18" charset="0"/>
            </a:rPr>
            <a:t>الإنفوجرافيك</a:t>
          </a:r>
          <a:r>
            <a:rPr lang="ar-SA" sz="1800" b="0" kern="1200" dirty="0">
              <a:latin typeface="Times New Roman" panose="02020603050405020304" pitchFamily="18" charset="0"/>
              <a:cs typeface="Times New Roman" panose="02020603050405020304" pitchFamily="18" charset="0"/>
            </a:rPr>
            <a:t> (الرسوم البيانية التوضيحية)</a:t>
          </a:r>
          <a:endParaRPr lang="fr-DZ" sz="1800" b="0" kern="1200" dirty="0">
            <a:latin typeface="Times New Roman" panose="02020603050405020304" pitchFamily="18" charset="0"/>
            <a:cs typeface="Times New Roman" panose="02020603050405020304" pitchFamily="18" charset="0"/>
          </a:endParaRPr>
        </a:p>
      </dsp:txBody>
      <dsp:txXfrm rot="-5400000">
        <a:off x="3236366" y="330838"/>
        <a:ext cx="1270117" cy="1459906"/>
      </dsp:txXfrm>
    </dsp:sp>
    <dsp:sp modelId="{8FBF63D9-E956-4A0B-A8F7-690F64E40EAB}">
      <dsp:nvSpPr>
        <dsp:cNvPr id="0" name=""/>
        <dsp:cNvSpPr/>
      </dsp:nvSpPr>
      <dsp:spPr>
        <a:xfrm rot="5400000">
          <a:off x="3803556" y="1938431"/>
          <a:ext cx="2120928" cy="1845207"/>
        </a:xfrm>
        <a:prstGeom prst="hexagon">
          <a:avLst>
            <a:gd name="adj" fmla="val 25000"/>
            <a:gd name="vf" fmla="val 11547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Articles de blog</a:t>
          </a:r>
          <a:endParaRPr lang="ar-SA" sz="1800" b="0"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ar-SA" sz="1800" b="0" kern="1200" dirty="0">
              <a:latin typeface="Times New Roman" panose="02020603050405020304" pitchFamily="18" charset="0"/>
              <a:cs typeface="Times New Roman" panose="02020603050405020304" pitchFamily="18" charset="0"/>
            </a:rPr>
            <a:t>مقالات المدونة</a:t>
          </a:r>
          <a:endParaRPr lang="fr-DZ" sz="1800" b="0" kern="1200" dirty="0">
            <a:latin typeface="Times New Roman" panose="02020603050405020304" pitchFamily="18" charset="0"/>
            <a:cs typeface="Times New Roman" panose="02020603050405020304" pitchFamily="18" charset="0"/>
          </a:endParaRPr>
        </a:p>
      </dsp:txBody>
      <dsp:txXfrm rot="-5400000">
        <a:off x="4228961" y="2131082"/>
        <a:ext cx="1270117" cy="1459906"/>
      </dsp:txXfrm>
    </dsp:sp>
    <dsp:sp modelId="{82EB6875-0E76-4560-9A63-20A827966525}">
      <dsp:nvSpPr>
        <dsp:cNvPr id="0" name=""/>
        <dsp:cNvSpPr/>
      </dsp:nvSpPr>
      <dsp:spPr>
        <a:xfrm>
          <a:off x="1574460" y="2207825"/>
          <a:ext cx="2290602" cy="1306419"/>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Brochures web</a:t>
          </a:r>
          <a:endParaRPr lang="ar-SA" sz="1800" b="0" kern="1200" dirty="0">
            <a:latin typeface="Times New Roman" panose="02020603050405020304" pitchFamily="18" charset="0"/>
            <a:cs typeface="Times New Roman" panose="02020603050405020304" pitchFamily="18" charset="0"/>
          </a:endParaRPr>
        </a:p>
        <a:p>
          <a:pPr marL="0" lvl="0" indent="0" algn="r" defTabSz="800100">
            <a:lnSpc>
              <a:spcPct val="90000"/>
            </a:lnSpc>
            <a:spcBef>
              <a:spcPct val="0"/>
            </a:spcBef>
            <a:spcAft>
              <a:spcPct val="35000"/>
            </a:spcAft>
            <a:buNone/>
          </a:pPr>
          <a:r>
            <a:rPr lang="ar-SA" sz="1800" b="0" kern="1200" dirty="0">
              <a:latin typeface="Times New Roman" panose="02020603050405020304" pitchFamily="18" charset="0"/>
              <a:cs typeface="Times New Roman" panose="02020603050405020304" pitchFamily="18" charset="0"/>
            </a:rPr>
            <a:t>الكتيبات الإلكترونية</a:t>
          </a:r>
          <a:endParaRPr lang="fr-DZ" sz="1800" b="0" kern="1200" dirty="0">
            <a:latin typeface="Times New Roman" panose="02020603050405020304" pitchFamily="18" charset="0"/>
            <a:cs typeface="Times New Roman" panose="02020603050405020304" pitchFamily="18" charset="0"/>
          </a:endParaRPr>
        </a:p>
      </dsp:txBody>
      <dsp:txXfrm>
        <a:off x="1574460" y="2207825"/>
        <a:ext cx="2290602" cy="1306419"/>
      </dsp:txXfrm>
    </dsp:sp>
    <dsp:sp modelId="{74F99ABF-22CF-4759-BC6E-8ED0895EBB54}">
      <dsp:nvSpPr>
        <dsp:cNvPr id="0" name=""/>
        <dsp:cNvSpPr/>
      </dsp:nvSpPr>
      <dsp:spPr>
        <a:xfrm rot="5400000">
          <a:off x="5796380" y="1938431"/>
          <a:ext cx="2120928" cy="1845207"/>
        </a:xfrm>
        <a:prstGeom prst="hexagon">
          <a:avLst>
            <a:gd name="adj" fmla="val 25000"/>
            <a:gd name="vf" fmla="val 11547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Podcasts</a:t>
          </a:r>
          <a:endParaRPr lang="ar-SA" sz="1800" b="0" kern="1200" dirty="0">
            <a:latin typeface="Times New Roman" panose="02020603050405020304" pitchFamily="18" charset="0"/>
            <a:cs typeface="Times New Roman" panose="02020603050405020304" pitchFamily="18" charset="0"/>
          </a:endParaRPr>
        </a:p>
        <a:p>
          <a:pPr marL="0" lvl="0" indent="0" algn="ctr" defTabSz="800100" rtl="1">
            <a:lnSpc>
              <a:spcPct val="90000"/>
            </a:lnSpc>
            <a:spcBef>
              <a:spcPct val="0"/>
            </a:spcBef>
            <a:spcAft>
              <a:spcPct val="35000"/>
            </a:spcAft>
            <a:buNone/>
          </a:pPr>
          <a:r>
            <a:rPr lang="ar-SA" sz="1800" b="0" kern="1200" dirty="0">
              <a:latin typeface="Times New Roman" panose="02020603050405020304" pitchFamily="18" charset="0"/>
              <a:cs typeface="Times New Roman" panose="02020603050405020304" pitchFamily="18" charset="0"/>
            </a:rPr>
            <a:t>محتوى صوتي رقمي، يمكن الوصل إليه </a:t>
          </a:r>
          <a:r>
            <a:rPr lang="fr-FR" sz="1800" b="0" kern="1200" dirty="0">
              <a:latin typeface="Times New Roman" panose="02020603050405020304" pitchFamily="18" charset="0"/>
              <a:cs typeface="Times New Roman" panose="02020603050405020304" pitchFamily="18" charset="0"/>
            </a:rPr>
            <a:t>Spotify, Apple Podcasts..</a:t>
          </a:r>
          <a:endParaRPr lang="fr-DZ" sz="1800" b="0" kern="1200" dirty="0">
            <a:latin typeface="Times New Roman" panose="02020603050405020304" pitchFamily="18" charset="0"/>
            <a:cs typeface="Times New Roman" panose="02020603050405020304" pitchFamily="18" charset="0"/>
          </a:endParaRPr>
        </a:p>
      </dsp:txBody>
      <dsp:txXfrm rot="-5400000">
        <a:off x="6221785" y="2131082"/>
        <a:ext cx="1270117" cy="1459906"/>
      </dsp:txXfrm>
    </dsp:sp>
    <dsp:sp modelId="{1362C573-799B-4C80-A85F-858E2D5BBEF0}">
      <dsp:nvSpPr>
        <dsp:cNvPr id="0" name=""/>
        <dsp:cNvSpPr/>
      </dsp:nvSpPr>
      <dsp:spPr>
        <a:xfrm rot="5400000">
          <a:off x="4791631" y="3738675"/>
          <a:ext cx="2120928" cy="1845207"/>
        </a:xfrm>
        <a:prstGeom prst="hexagon">
          <a:avLst>
            <a:gd name="adj" fmla="val 25000"/>
            <a:gd name="vf" fmla="val 11547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E-Books</a:t>
          </a:r>
          <a:endParaRPr lang="ar-SA" sz="1800" b="0"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ar-SA" sz="1800" b="0" kern="1200" dirty="0">
              <a:latin typeface="Times New Roman" panose="02020603050405020304" pitchFamily="18" charset="0"/>
              <a:cs typeface="Times New Roman" panose="02020603050405020304" pitchFamily="18" charset="0"/>
            </a:rPr>
            <a:t>الكتب الإلكترونية</a:t>
          </a:r>
          <a:endParaRPr lang="fr-DZ" sz="1800" b="0" kern="1200" dirty="0">
            <a:latin typeface="Times New Roman" panose="02020603050405020304" pitchFamily="18" charset="0"/>
            <a:cs typeface="Times New Roman" panose="02020603050405020304" pitchFamily="18" charset="0"/>
          </a:endParaRPr>
        </a:p>
      </dsp:txBody>
      <dsp:txXfrm rot="-5400000">
        <a:off x="5217036" y="3931326"/>
        <a:ext cx="1270117" cy="1459906"/>
      </dsp:txXfrm>
    </dsp:sp>
    <dsp:sp modelId="{764CAE4B-DC5B-4AE7-9E05-19776FC2C3AF}">
      <dsp:nvSpPr>
        <dsp:cNvPr id="0" name=""/>
        <dsp:cNvSpPr/>
      </dsp:nvSpPr>
      <dsp:spPr>
        <a:xfrm>
          <a:off x="6806383" y="4074751"/>
          <a:ext cx="2415573" cy="1173055"/>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Éléments de marque (logo, polices…)</a:t>
          </a:r>
          <a:endParaRPr lang="ar-SA" sz="1800" b="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ar-SA" sz="1800" b="0" kern="1200" dirty="0">
              <a:latin typeface="Times New Roman" panose="02020603050405020304" pitchFamily="18" charset="0"/>
              <a:cs typeface="Times New Roman" panose="02020603050405020304" pitchFamily="18" charset="0"/>
            </a:rPr>
            <a:t>عناصر العلامة التجارية</a:t>
          </a:r>
          <a:endParaRPr lang="fr-DZ" sz="1800" b="0" kern="1200" dirty="0">
            <a:latin typeface="Times New Roman" panose="02020603050405020304" pitchFamily="18" charset="0"/>
            <a:cs typeface="Times New Roman" panose="02020603050405020304" pitchFamily="18" charset="0"/>
          </a:endParaRPr>
        </a:p>
      </dsp:txBody>
      <dsp:txXfrm>
        <a:off x="6806383" y="4074751"/>
        <a:ext cx="2415573" cy="1173055"/>
      </dsp:txXfrm>
    </dsp:sp>
    <dsp:sp modelId="{73441CB6-01D5-4A2B-9D90-D57A15A16C81}">
      <dsp:nvSpPr>
        <dsp:cNvPr id="0" name=""/>
        <dsp:cNvSpPr/>
      </dsp:nvSpPr>
      <dsp:spPr>
        <a:xfrm rot="5400000">
          <a:off x="2798807" y="3738675"/>
          <a:ext cx="2120928" cy="1845207"/>
        </a:xfrm>
        <a:prstGeom prst="hexagon">
          <a:avLst>
            <a:gd name="adj" fmla="val 25000"/>
            <a:gd name="vf" fmla="val 11547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Times New Roman" panose="02020603050405020304" pitchFamily="18" charset="0"/>
              <a:cs typeface="Times New Roman" panose="02020603050405020304" pitchFamily="18" charset="0"/>
            </a:rPr>
            <a:t>Réseaux sociaux </a:t>
          </a:r>
          <a:r>
            <a:rPr lang="ar-SA" sz="1800" b="0" kern="1200" dirty="0">
              <a:latin typeface="Times New Roman" panose="02020603050405020304" pitchFamily="18" charset="0"/>
              <a:cs typeface="Times New Roman" panose="02020603050405020304" pitchFamily="18" charset="0"/>
            </a:rPr>
            <a:t>وسائل التواصل الاجتماعي</a:t>
          </a:r>
          <a:endParaRPr lang="fr-DZ" sz="1800" b="0" kern="1200" dirty="0">
            <a:latin typeface="Times New Roman" panose="02020603050405020304" pitchFamily="18" charset="0"/>
            <a:cs typeface="Times New Roman" panose="02020603050405020304" pitchFamily="18" charset="0"/>
          </a:endParaRPr>
        </a:p>
      </dsp:txBody>
      <dsp:txXfrm rot="-5400000">
        <a:off x="3224212" y="3931326"/>
        <a:ext cx="1270117" cy="1459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4FE91-0B06-4163-91B1-6198FE88481D}">
      <dsp:nvSpPr>
        <dsp:cNvPr id="0" name=""/>
        <dsp:cNvSpPr/>
      </dsp:nvSpPr>
      <dsp:spPr>
        <a:xfrm>
          <a:off x="0" y="466013"/>
          <a:ext cx="8104433" cy="756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612F9449-20B5-4F55-BA2E-FC61FA1D1ABA}">
      <dsp:nvSpPr>
        <dsp:cNvPr id="0" name=""/>
        <dsp:cNvSpPr/>
      </dsp:nvSpPr>
      <dsp:spPr>
        <a:xfrm>
          <a:off x="405221" y="23213"/>
          <a:ext cx="5673103" cy="885600"/>
        </a:xfrm>
        <a:prstGeom prst="roundRect">
          <a:avLst/>
        </a:prstGeom>
        <a:solidFill>
          <a:srgbClr val="C0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30" tIns="0" rIns="214430" bIns="0" numCol="1" spcCol="1270" anchor="ctr" anchorCtr="0">
          <a:noAutofit/>
        </a:bodyPr>
        <a:lstStyle/>
        <a:p>
          <a:pPr marL="0" lvl="0" indent="0" algn="r" defTabSz="800100" rtl="1">
            <a:lnSpc>
              <a:spcPct val="90000"/>
            </a:lnSpc>
            <a:spcBef>
              <a:spcPct val="0"/>
            </a:spcBef>
            <a:spcAft>
              <a:spcPct val="35000"/>
            </a:spcAft>
            <a:buNone/>
          </a:pPr>
          <a:r>
            <a:rPr lang="ar-SA" sz="1800" b="1" kern="1200" dirty="0">
              <a:cs typeface="+mj-cs"/>
            </a:rPr>
            <a:t>توليد الزبائن المحتملين: جذب الزبائن جدد</a:t>
          </a:r>
          <a:endParaRPr lang="fr-DZ" sz="1800" b="1" kern="1200" dirty="0">
            <a:cs typeface="+mj-cs"/>
          </a:endParaRPr>
        </a:p>
      </dsp:txBody>
      <dsp:txXfrm>
        <a:off x="448452" y="66444"/>
        <a:ext cx="5586641" cy="799138"/>
      </dsp:txXfrm>
    </dsp:sp>
    <dsp:sp modelId="{1220A6B9-1184-4DBC-BE21-59F95963DCFD}">
      <dsp:nvSpPr>
        <dsp:cNvPr id="0" name=""/>
        <dsp:cNvSpPr/>
      </dsp:nvSpPr>
      <dsp:spPr>
        <a:xfrm>
          <a:off x="0" y="1826813"/>
          <a:ext cx="8104433" cy="756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93517638-64F5-46E1-92FE-FFFA580E4278}">
      <dsp:nvSpPr>
        <dsp:cNvPr id="0" name=""/>
        <dsp:cNvSpPr/>
      </dsp:nvSpPr>
      <dsp:spPr>
        <a:xfrm>
          <a:off x="405221" y="1384013"/>
          <a:ext cx="5673103" cy="885600"/>
        </a:xfrm>
        <a:prstGeom prst="roundRect">
          <a:avLst/>
        </a:prstGeom>
        <a:solidFill>
          <a:srgbClr val="C0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30" tIns="0" rIns="214430" bIns="0" numCol="1" spcCol="1270" anchor="ctr" anchorCtr="0">
          <a:noAutofit/>
        </a:bodyPr>
        <a:lstStyle/>
        <a:p>
          <a:pPr marL="0" lvl="0" indent="0" algn="r" defTabSz="800100" rtl="1">
            <a:lnSpc>
              <a:spcPct val="90000"/>
            </a:lnSpc>
            <a:spcBef>
              <a:spcPct val="0"/>
            </a:spcBef>
            <a:spcAft>
              <a:spcPct val="35000"/>
            </a:spcAft>
            <a:buNone/>
          </a:pPr>
          <a:r>
            <a:rPr lang="ar-SA" sz="1800" b="1" kern="1200" dirty="0">
              <a:cs typeface="+mj-cs"/>
            </a:rPr>
            <a:t>التحويل: تحويل الزبون المحتمل إلى زبون فعلي</a:t>
          </a:r>
          <a:endParaRPr lang="fr-DZ" sz="1800" b="1" kern="1200" dirty="0">
            <a:cs typeface="+mj-cs"/>
          </a:endParaRPr>
        </a:p>
      </dsp:txBody>
      <dsp:txXfrm>
        <a:off x="448452" y="1427244"/>
        <a:ext cx="5586641" cy="799138"/>
      </dsp:txXfrm>
    </dsp:sp>
    <dsp:sp modelId="{5B29B819-077F-4B03-921F-0D623F2A0971}">
      <dsp:nvSpPr>
        <dsp:cNvPr id="0" name=""/>
        <dsp:cNvSpPr/>
      </dsp:nvSpPr>
      <dsp:spPr>
        <a:xfrm>
          <a:off x="0" y="3187614"/>
          <a:ext cx="8104433" cy="756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B05732-A4CC-48A4-91E7-E9CE7535FEFC}">
      <dsp:nvSpPr>
        <dsp:cNvPr id="0" name=""/>
        <dsp:cNvSpPr/>
      </dsp:nvSpPr>
      <dsp:spPr>
        <a:xfrm>
          <a:off x="405221" y="2755290"/>
          <a:ext cx="5673103" cy="885600"/>
        </a:xfrm>
        <a:prstGeom prst="roundRect">
          <a:avLst/>
        </a:prstGeom>
        <a:solidFill>
          <a:srgbClr val="C0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30" tIns="0" rIns="214430" bIns="0" numCol="1" spcCol="1270" anchor="ctr" anchorCtr="0">
          <a:noAutofit/>
        </a:bodyPr>
        <a:lstStyle/>
        <a:p>
          <a:pPr marL="0" lvl="0" indent="0" algn="r" defTabSz="800100" rtl="1">
            <a:lnSpc>
              <a:spcPct val="90000"/>
            </a:lnSpc>
            <a:spcBef>
              <a:spcPct val="0"/>
            </a:spcBef>
            <a:spcAft>
              <a:spcPct val="35000"/>
            </a:spcAft>
            <a:buNone/>
          </a:pPr>
          <a:r>
            <a:rPr lang="ar-SA" sz="1800" b="1" kern="1200" dirty="0">
              <a:cs typeface="+mj-cs"/>
            </a:rPr>
            <a:t>الولاء: بناء علاقة دائمة مع الزبائن</a:t>
          </a:r>
          <a:endParaRPr lang="fr-DZ" sz="1800" b="1" kern="1200" dirty="0">
            <a:cs typeface="+mj-cs"/>
          </a:endParaRPr>
        </a:p>
      </dsp:txBody>
      <dsp:txXfrm>
        <a:off x="448452" y="2798521"/>
        <a:ext cx="5586641" cy="799138"/>
      </dsp:txXfrm>
    </dsp:sp>
    <dsp:sp modelId="{AA5413C7-9B39-48D2-AB95-E3AB0EB37A08}">
      <dsp:nvSpPr>
        <dsp:cNvPr id="0" name=""/>
        <dsp:cNvSpPr/>
      </dsp:nvSpPr>
      <dsp:spPr>
        <a:xfrm>
          <a:off x="0" y="4548414"/>
          <a:ext cx="8104433" cy="756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25FA2A48-15AE-4A82-8F31-13023D879806}">
      <dsp:nvSpPr>
        <dsp:cNvPr id="0" name=""/>
        <dsp:cNvSpPr/>
      </dsp:nvSpPr>
      <dsp:spPr>
        <a:xfrm>
          <a:off x="405221" y="4105614"/>
          <a:ext cx="5673103" cy="885600"/>
        </a:xfrm>
        <a:prstGeom prst="roundRect">
          <a:avLst/>
        </a:prstGeom>
        <a:solidFill>
          <a:srgbClr val="C0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30" tIns="0" rIns="214430" bIns="0" numCol="1" spcCol="1270" anchor="ctr" anchorCtr="0">
          <a:noAutofit/>
        </a:bodyPr>
        <a:lstStyle/>
        <a:p>
          <a:pPr marL="0" lvl="0" indent="0" algn="r" defTabSz="800100" rtl="1">
            <a:lnSpc>
              <a:spcPct val="90000"/>
            </a:lnSpc>
            <a:spcBef>
              <a:spcPct val="0"/>
            </a:spcBef>
            <a:spcAft>
              <a:spcPct val="35000"/>
            </a:spcAft>
            <a:buNone/>
          </a:pPr>
          <a:r>
            <a:rPr lang="ar-SA" sz="1800" b="1" kern="1200" dirty="0">
              <a:cs typeface="+mj-cs"/>
            </a:rPr>
            <a:t>زيادة المبيعات: زيادة رقم الأعمال</a:t>
          </a:r>
          <a:endParaRPr lang="fr-DZ" sz="1800" b="1" kern="1200" dirty="0">
            <a:cs typeface="+mj-cs"/>
          </a:endParaRPr>
        </a:p>
      </dsp:txBody>
      <dsp:txXfrm>
        <a:off x="448452" y="4148845"/>
        <a:ext cx="5586641" cy="79913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02/02/2025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a:t>
            </a:fld>
            <a:endParaRPr lang="fr-DZ"/>
          </a:p>
        </p:txBody>
      </p:sp>
    </p:spTree>
    <p:extLst>
      <p:ext uri="{BB962C8B-B14F-4D97-AF65-F5344CB8AC3E}">
        <p14:creationId xmlns:p14="http://schemas.microsoft.com/office/powerpoint/2010/main" val="13090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17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02/02/2025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67374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733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2235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598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608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1092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475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9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6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3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8522454-9F52-42B1-8781-DAD330BA6A36}" type="datetimeFigureOut">
              <a:rPr lang="fr-DZ" smtClean="0"/>
              <a:t>02/02/2025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957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8522454-9F52-42B1-8781-DAD330BA6A36}" type="datetimeFigureOut">
              <a:rPr lang="fr-DZ" smtClean="0"/>
              <a:t>02/02/2025</a:t>
            </a:fld>
            <a:endParaRPr lang="fr-DZ"/>
          </a:p>
        </p:txBody>
      </p:sp>
      <p:sp>
        <p:nvSpPr>
          <p:cNvPr id="8" name="Footer Placeholder 7"/>
          <p:cNvSpPr>
            <a:spLocks noGrp="1"/>
          </p:cNvSpPr>
          <p:nvPr>
            <p:ph type="ftr" sz="quarter" idx="11"/>
          </p:nvPr>
        </p:nvSpPr>
        <p:spPr/>
        <p:txBody>
          <a:bodyPr/>
          <a:lstStyle/>
          <a:p>
            <a:endParaRPr lang="fr-DZ"/>
          </a:p>
        </p:txBody>
      </p:sp>
      <p:sp>
        <p:nvSpPr>
          <p:cNvPr id="9" name="Slide Number Placeholder 8"/>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93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3"/>
          <p:cNvSpPr>
            <a:spLocks noGrp="1"/>
          </p:cNvSpPr>
          <p:nvPr>
            <p:ph type="ftr" sz="quarter" idx="11"/>
          </p:nvPr>
        </p:nvSpPr>
        <p:spPr/>
        <p:txBody>
          <a:bodyPr/>
          <a:lstStyle/>
          <a:p>
            <a:endParaRPr lang="fr-DZ"/>
          </a:p>
        </p:txBody>
      </p:sp>
      <p:sp>
        <p:nvSpPr>
          <p:cNvPr id="6" name="Slide Number Placeholder 4"/>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86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2"/>
          <p:cNvSpPr>
            <a:spLocks noGrp="1"/>
          </p:cNvSpPr>
          <p:nvPr>
            <p:ph type="ftr" sz="quarter" idx="11"/>
          </p:nvPr>
        </p:nvSpPr>
        <p:spPr/>
        <p:txBody>
          <a:bodyPr/>
          <a:lstStyle/>
          <a:p>
            <a:endParaRPr lang="fr-DZ"/>
          </a:p>
        </p:txBody>
      </p:sp>
      <p:sp>
        <p:nvSpPr>
          <p:cNvPr id="6" name="Slide Number Placeholder 3"/>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979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8522454-9F52-42B1-8781-DAD330BA6A36}" type="datetimeFigureOut">
              <a:rPr lang="fr-DZ" smtClean="0"/>
              <a:t>02/02/2025</a:t>
            </a:fld>
            <a:endParaRPr lang="fr-DZ"/>
          </a:p>
        </p:txBody>
      </p:sp>
      <p:sp>
        <p:nvSpPr>
          <p:cNvPr id="5" name="Footer Placeholder 5"/>
          <p:cNvSpPr>
            <a:spLocks noGrp="1"/>
          </p:cNvSpPr>
          <p:nvPr>
            <p:ph type="ftr" sz="quarter" idx="11"/>
          </p:nvPr>
        </p:nvSpPr>
        <p:spPr/>
        <p:txBody>
          <a:bodyPr/>
          <a:lstStyle/>
          <a:p>
            <a:endParaRPr lang="fr-DZ"/>
          </a:p>
        </p:txBody>
      </p:sp>
      <p:sp>
        <p:nvSpPr>
          <p:cNvPr id="6"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754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02/02/2025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0056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522454-9F52-42B1-8781-DAD330BA6A36}" type="datetimeFigureOut">
              <a:rPr lang="fr-DZ" smtClean="0"/>
              <a:t>02/02/2025</a:t>
            </a:fld>
            <a:endParaRPr lang="fr-D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D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12301959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5588852"/>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pPr algn="ctr"/>
            <a:r>
              <a:rPr lang="ar-SA" sz="5400" b="1" dirty="0">
                <a:solidFill>
                  <a:schemeClr val="tx1"/>
                </a:solidFill>
                <a:effectLst/>
                <a:ea typeface="Calibri" panose="020F0502020204030204" pitchFamily="34" charset="0"/>
                <a:cs typeface="Times New Roman" panose="02020603050405020304" pitchFamily="18" charset="0"/>
              </a:rPr>
              <a:t>تقنيات التسويق الرقمي</a:t>
            </a:r>
            <a:endParaRPr lang="fr-FR" sz="5400" b="1" dirty="0">
              <a:solidFill>
                <a:schemeClr val="tx1"/>
              </a:solidFill>
              <a:effectLst/>
              <a:ea typeface="Calibri" panose="020F0502020204030204" pitchFamily="34" charset="0"/>
              <a:cs typeface="Times New Roman" panose="02020603050405020304" pitchFamily="18" charset="0"/>
            </a:endParaRPr>
          </a:p>
          <a:p>
            <a:pPr algn="ctr"/>
            <a:r>
              <a:rPr lang="fr-FR"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techniques du Marketing Digital </a:t>
            </a:r>
            <a:endParaRPr lang="ar-SA"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Dr.Benaida</a:t>
            </a:r>
            <a:r>
              <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rPr>
              <a:t> </a:t>
            </a:r>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Imene</a:t>
            </a:r>
            <a:endPar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endParaRPr>
          </a:p>
        </p:txBody>
      </p:sp>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AD6606C-8C28-4DB6-B388-6AAF6D3DC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8" y="0"/>
            <a:ext cx="12126012" cy="6858000"/>
          </a:xfrm>
        </p:spPr>
      </p:pic>
    </p:spTree>
    <p:extLst>
      <p:ext uri="{BB962C8B-B14F-4D97-AF65-F5344CB8AC3E}">
        <p14:creationId xmlns:p14="http://schemas.microsoft.com/office/powerpoint/2010/main" val="90358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0" y="499620"/>
            <a:ext cx="10386646" cy="1583703"/>
          </a:xfrm>
        </p:spPr>
        <p:txBody>
          <a:bodyPr/>
          <a:lstStyle/>
          <a:p>
            <a:pPr algn="r"/>
            <a:r>
              <a:rPr lang="ar-SA" sz="4400" b="1" dirty="0"/>
              <a:t>المحاضرة الأولى</a:t>
            </a:r>
            <a:r>
              <a:rPr lang="ar-SA" sz="4400" dirty="0"/>
              <a:t>: </a:t>
            </a:r>
            <a:r>
              <a:rPr lang="ar-SA" sz="4400" b="1" dirty="0">
                <a:solidFill>
                  <a:schemeClr val="tx1"/>
                </a:solidFill>
                <a:ea typeface="Calibri" panose="020F0502020204030204" pitchFamily="34" charset="0"/>
                <a:cs typeface="Times New Roman" panose="02020603050405020304" pitchFamily="18" charset="0"/>
              </a:rPr>
              <a:t>مفاهيم أساسية حول التسويق الرقمي ومحركات البحث</a:t>
            </a:r>
            <a:r>
              <a:rPr lang="fr-FR" sz="4400" b="1" dirty="0">
                <a:solidFill>
                  <a:schemeClr val="tx1"/>
                </a:solidFill>
                <a:ea typeface="Calibri" panose="020F0502020204030204" pitchFamily="34" charset="0"/>
                <a:cs typeface="Times New Roman" panose="02020603050405020304" pitchFamily="18" charset="0"/>
              </a:rPr>
              <a:t> </a:t>
            </a:r>
            <a:br>
              <a:rPr lang="fr-FR" sz="4400" b="1" dirty="0">
                <a:solidFill>
                  <a:schemeClr val="tx1"/>
                </a:solidFill>
                <a:effectLst/>
                <a:ea typeface="Calibri" panose="020F0502020204030204" pitchFamily="34" charset="0"/>
                <a:cs typeface="Times New Roman" panose="02020603050405020304" pitchFamily="18" charset="0"/>
              </a:rPr>
            </a:br>
            <a:r>
              <a:rPr lang="fr-FR" sz="4400" dirty="0"/>
              <a:t>  </a:t>
            </a:r>
            <a:endParaRPr lang="fr-DZ" sz="4400" dirty="0"/>
          </a:p>
        </p:txBody>
      </p:sp>
      <p:pic>
        <p:nvPicPr>
          <p:cNvPr id="1030" name="Picture 6" descr="Digital Marketing Best Practices - BCI Media Blog">
            <a:extLst>
              <a:ext uri="{FF2B5EF4-FFF2-40B4-BE49-F238E27FC236}">
                <a16:creationId xmlns:a16="http://schemas.microsoft.com/office/drawing/2014/main" id="{66CDE5FA-5AA1-4578-8887-0CDFF2325DE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291472"/>
            <a:ext cx="9906000" cy="556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3378910" y="0"/>
            <a:ext cx="6835219" cy="1325563"/>
          </a:xfrm>
        </p:spPr>
        <p:txBody>
          <a:bodyPr/>
          <a:lstStyle/>
          <a:p>
            <a:pPr algn="r"/>
            <a:r>
              <a:rPr lang="ar-SA" b="1" dirty="0"/>
              <a:t>ماهية التسويق الرقمي</a:t>
            </a:r>
            <a:endParaRPr lang="fr-DZ" b="1" dirty="0"/>
          </a:p>
        </p:txBody>
      </p:sp>
      <p:grpSp>
        <p:nvGrpSpPr>
          <p:cNvPr id="3" name="Groupe 2">
            <a:extLst>
              <a:ext uri="{FF2B5EF4-FFF2-40B4-BE49-F238E27FC236}">
                <a16:creationId xmlns:a16="http://schemas.microsoft.com/office/drawing/2014/main" id="{C3549193-2AF6-49D0-9F23-CBDBC899ED47}"/>
              </a:ext>
            </a:extLst>
          </p:cNvPr>
          <p:cNvGrpSpPr/>
          <p:nvPr/>
        </p:nvGrpSpPr>
        <p:grpSpPr>
          <a:xfrm>
            <a:off x="0" y="3197816"/>
            <a:ext cx="11885785" cy="3660184"/>
            <a:chOff x="220649" y="1503512"/>
            <a:chExt cx="11885785" cy="3660184"/>
          </a:xfrm>
        </p:grpSpPr>
        <p:sp>
          <p:nvSpPr>
            <p:cNvPr id="5" name="Bulle narrative : rectangle à coins arrondis 4">
              <a:extLst>
                <a:ext uri="{FF2B5EF4-FFF2-40B4-BE49-F238E27FC236}">
                  <a16:creationId xmlns:a16="http://schemas.microsoft.com/office/drawing/2014/main" id="{B374C229-1E21-406A-A47C-7F9B717EB803}"/>
                </a:ext>
              </a:extLst>
            </p:cNvPr>
            <p:cNvSpPr/>
            <p:nvPr/>
          </p:nvSpPr>
          <p:spPr>
            <a:xfrm>
              <a:off x="9455086" y="1503512"/>
              <a:ext cx="2651348" cy="2540588"/>
            </a:xfrm>
            <a:prstGeom prst="wedgeRoundRectCallout">
              <a:avLst>
                <a:gd name="adj1" fmla="val -66809"/>
                <a:gd name="adj2" fmla="val 4291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lnSpc>
                  <a:spcPct val="115000"/>
                </a:lnSpc>
                <a:spcAft>
                  <a:spcPts val="1000"/>
                </a:spcAft>
              </a:pPr>
              <a:r>
                <a:rPr lang="ar-SA" b="1" dirty="0">
                  <a:cs typeface="+mj-cs"/>
                </a:rPr>
                <a:t>إستخدام التقنيات الرقمية، وخاصة الانترنت للوصول إلى المستهلكين بطريقة أكثر فعالية، والتفاعل معهم، وتقديم تجربة مخصصة لهم عبر قنوات مختلفة سواء عبر الإنترنت أو خارجها </a:t>
              </a:r>
              <a:endParaRPr lang="fr-DZ" b="1" dirty="0">
                <a:cs typeface="+mj-cs"/>
              </a:endParaRPr>
            </a:p>
          </p:txBody>
        </p:sp>
        <p:pic>
          <p:nvPicPr>
            <p:cNvPr id="6" name="Picture 6" descr="La evolución de mercadotecnia social timeline | Timetoast timelines">
              <a:extLst>
                <a:ext uri="{FF2B5EF4-FFF2-40B4-BE49-F238E27FC236}">
                  <a16:creationId xmlns:a16="http://schemas.microsoft.com/office/drawing/2014/main" id="{23B0A78A-0016-4E79-B0FA-F7623A4C0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169" y="3239928"/>
              <a:ext cx="1989574" cy="1923768"/>
            </a:xfrm>
            <a:prstGeom prst="rect">
              <a:avLst/>
            </a:prstGeom>
            <a:noFill/>
            <a:extLst>
              <a:ext uri="{909E8E84-426E-40DD-AFC4-6F175D3DCCD1}">
                <a14:hiddenFill xmlns:a14="http://schemas.microsoft.com/office/drawing/2010/main">
                  <a:solidFill>
                    <a:srgbClr val="FFFFFF"/>
                  </a:solidFill>
                </a14:hiddenFill>
              </a:ext>
            </a:extLst>
          </p:spPr>
        </p:pic>
        <p:sp>
          <p:nvSpPr>
            <p:cNvPr id="7" name="Bulle narrative : rectangle à coins arrondis 6">
              <a:extLst>
                <a:ext uri="{FF2B5EF4-FFF2-40B4-BE49-F238E27FC236}">
                  <a16:creationId xmlns:a16="http://schemas.microsoft.com/office/drawing/2014/main" id="{8F58A571-6D1E-417B-8ED4-BEC9661A17C0}"/>
                </a:ext>
              </a:extLst>
            </p:cNvPr>
            <p:cNvSpPr/>
            <p:nvPr/>
          </p:nvSpPr>
          <p:spPr>
            <a:xfrm>
              <a:off x="220649" y="2547309"/>
              <a:ext cx="6451042" cy="2280975"/>
            </a:xfrm>
            <a:prstGeom prst="wedgeRoundRectCallout">
              <a:avLst>
                <a:gd name="adj1" fmla="val 54569"/>
                <a:gd name="adj2" fmla="val 45556"/>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just" rtl="1"/>
              <a:r>
                <a:rPr lang="ar"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التسويق </a:t>
              </a:r>
              <a:r>
                <a:rPr lang="ar" sz="1800" dirty="0">
                  <a:solidFill>
                    <a:srgbClr val="000000"/>
                  </a:solidFill>
                  <a:effectLst/>
                  <a:ea typeface="Calibri" panose="020F0502020204030204" pitchFamily="34" charset="0"/>
                  <a:cs typeface="Times New Roman" panose="02020603050405020304" pitchFamily="18" charset="0"/>
                </a:rPr>
                <a:t>4.0</a:t>
              </a:r>
              <a:r>
                <a:rPr lang="ar-SA" sz="1800" dirty="0">
                  <a:solidFill>
                    <a:srgbClr val="000000"/>
                  </a:solidFill>
                  <a:effectLst/>
                  <a:ea typeface="Calibri" panose="020F0502020204030204" pitchFamily="34" charset="0"/>
                  <a:cs typeface="Simplified Arabic" panose="02020603050405020304" pitchFamily="18" charset="-78"/>
                </a:rPr>
                <a:t> هو نهج تسويقي يجمع ما بين التفاعل التقليدي </a:t>
              </a:r>
              <a:r>
                <a:rPr lang="fr-FR" sz="1800" dirty="0">
                  <a:solidFill>
                    <a:srgbClr val="000000"/>
                  </a:solidFill>
                  <a:effectLst/>
                  <a:latin typeface="Times New Roman" panose="02020603050405020304" pitchFamily="18" charset="0"/>
                  <a:ea typeface="Calibri" panose="020F0502020204030204" pitchFamily="34" charset="0"/>
                </a:rPr>
                <a:t>Offline</a:t>
              </a:r>
              <a:r>
                <a:rPr lang="ar-DZ" sz="1800" dirty="0">
                  <a:solidFill>
                    <a:srgbClr val="000000"/>
                  </a:solidFill>
                  <a:effectLst/>
                  <a:ea typeface="Calibri" panose="020F0502020204030204" pitchFamily="34" charset="0"/>
                  <a:cs typeface="Simplified Arabic" panose="02020603050405020304" pitchFamily="18" charset="-78"/>
                </a:rPr>
                <a:t> والتفاعل الرقمي </a:t>
              </a:r>
              <a:r>
                <a:rPr lang="fr-FR" sz="1800" dirty="0">
                  <a:solidFill>
                    <a:srgbClr val="000000"/>
                  </a:solidFill>
                  <a:effectLst/>
                  <a:latin typeface="Times New Roman" panose="02020603050405020304" pitchFamily="18" charset="0"/>
                  <a:ea typeface="Calibri" panose="020F0502020204030204" pitchFamily="34" charset="0"/>
                </a:rPr>
                <a:t>Online</a:t>
              </a:r>
              <a:r>
                <a:rPr lang="ar-DZ" sz="1800" dirty="0">
                  <a:solidFill>
                    <a:srgbClr val="000000"/>
                  </a:solidFill>
                  <a:effectLst/>
                  <a:ea typeface="Calibri" panose="020F0502020204030204" pitchFamily="34" charset="0"/>
                  <a:cs typeface="Simplified Arabic" panose="02020603050405020304" pitchFamily="18" charset="-78"/>
                </a:rPr>
                <a:t> الحاصل </a:t>
              </a:r>
              <a:r>
                <a:rPr lang="ar-SA" sz="1800" dirty="0">
                  <a:solidFill>
                    <a:srgbClr val="000000"/>
                  </a:solidFill>
                  <a:effectLst/>
                  <a:ea typeface="Calibri" panose="020F0502020204030204" pitchFamily="34" charset="0"/>
                  <a:cs typeface="Simplified Arabic" panose="02020603050405020304" pitchFamily="18" charset="-78"/>
                </a:rPr>
                <a:t>بين المنظمات والعملاء، إذ يدمج هذا التسويق بين الأسلوب والمحتوى في بناء العلامات التجارية ذات الممارسات الإنسانية التقليدية بالتكامل مع إتصال من الآلة إلى الآلة لتقوية التفاعلية مع العملاء ما يساعد المسوقين على الإنتقال إلى الإقتصاد الرقمي، فالتسويق </a:t>
              </a:r>
              <a:r>
                <a:rPr lang="ar" sz="1800" dirty="0">
                  <a:solidFill>
                    <a:srgbClr val="000000"/>
                  </a:solidFill>
                  <a:effectLst/>
                  <a:ea typeface="Calibri" panose="020F0502020204030204" pitchFamily="34" charset="0"/>
                  <a:cs typeface="Times New Roman" panose="02020603050405020304" pitchFamily="18" charset="0"/>
                </a:rPr>
                <a:t>4.0</a:t>
              </a:r>
              <a:r>
                <a:rPr lang="ar-SA" sz="1800" dirty="0">
                  <a:solidFill>
                    <a:srgbClr val="000000"/>
                  </a:solidFill>
                  <a:effectLst/>
                  <a:ea typeface="Calibri" panose="020F0502020204030204" pitchFamily="34" charset="0"/>
                  <a:cs typeface="Simplified Arabic" panose="02020603050405020304" pitchFamily="18" charset="-78"/>
                </a:rPr>
                <a:t> يفرض التعايش بين التسويق التقليدي والتسويق الرقمي عن طريق التكامل بهدف كسب تأييد العميل</a:t>
              </a:r>
              <a:r>
                <a:rPr lang="ar" sz="1800" dirty="0">
                  <a:solidFill>
                    <a:srgbClr val="000000"/>
                  </a:solidFill>
                  <a:effectLst/>
                  <a:ea typeface="Calibri" panose="020F0502020204030204" pitchFamily="34" charset="0"/>
                  <a:cs typeface="Simplified Arabic" panose="02020603050405020304" pitchFamily="18" charset="-78"/>
                </a:rPr>
                <a:t>".</a:t>
              </a:r>
              <a:endParaRPr lang="fr-DZ" sz="2400" b="1" dirty="0">
                <a:cs typeface="+mj-cs"/>
              </a:endParaRPr>
            </a:p>
          </p:txBody>
        </p:sp>
      </p:grpSp>
      <p:sp>
        <p:nvSpPr>
          <p:cNvPr id="8" name="Bulle narrative : rectangle à coins arrondis 7">
            <a:extLst>
              <a:ext uri="{FF2B5EF4-FFF2-40B4-BE49-F238E27FC236}">
                <a16:creationId xmlns:a16="http://schemas.microsoft.com/office/drawing/2014/main" id="{82BADC98-CF1D-4684-AFC5-F029E9B33DF6}"/>
              </a:ext>
            </a:extLst>
          </p:cNvPr>
          <p:cNvSpPr/>
          <p:nvPr/>
        </p:nvSpPr>
        <p:spPr>
          <a:xfrm>
            <a:off x="160255" y="748784"/>
            <a:ext cx="8974318" cy="3365369"/>
          </a:xfrm>
          <a:prstGeom prst="wedgeRoundRectCallout">
            <a:avLst>
              <a:gd name="adj1" fmla="val -18933"/>
              <a:gd name="adj2" fmla="val 4418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just" rtl="1">
              <a:lnSpc>
                <a:spcPct val="115000"/>
              </a:lnSpc>
              <a:spcAft>
                <a:spcPts val="1000"/>
              </a:spcAft>
            </a:pPr>
            <a:r>
              <a:rPr lang="ar-DZ" sz="16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البدايات وضمن المناهج الأولى للتسويق الرقمي عرف هذا الأخير على أنه تنفيذ لأنشطة التسـويق التقليديـة، وأدائـه وإســـــــتراتيجياته علـى الانترنــت، وقد أصبح مصطلح التسويق الرقمي شائعاً مع مرور الوقت خاصة في البلدان المتقدمة كالولايات المتحدة وكذلك المملكة المتحدة وفرنسا وفي جميع أنحاء العالم أصبح مصطلح التسويق الرقمي أكثر شيوعاً خاصة بعد عام 2013، إذ يعد التسويق الرقمي مصطلحاً شاملاً لتسويق </a:t>
            </a:r>
            <a:r>
              <a:rPr lang="ar-SA" sz="16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الخدمات والمنتجات التقليدي </a:t>
            </a:r>
            <a:r>
              <a:rPr lang="ar-DZ" sz="16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باستخدام التقنيات الرقمية وغالباً على الأنترنت ويشمل كذلك الهواتف المحمولة والاعلانات المصورة وأي مصطلحات رقمية اخرى.</a:t>
            </a:r>
            <a:endParaRPr lang="fr-DZ" sz="1600" dirty="0">
              <a:effectLst/>
              <a:latin typeface="Calibri" panose="020F0502020204030204" pitchFamily="34" charset="0"/>
              <a:ea typeface="Times New Roman" panose="02020603050405020304" pitchFamily="18" charset="0"/>
              <a:cs typeface="Arial" panose="020B0604020202020204" pitchFamily="34" charset="0"/>
            </a:endParaRPr>
          </a:p>
          <a:p>
            <a:pPr algn="r" rtl="1"/>
            <a:r>
              <a:rPr lang="ar-DZ" sz="1600" dirty="0">
                <a:solidFill>
                  <a:srgbClr val="000000"/>
                </a:solidFill>
                <a:effectLst/>
                <a:ea typeface="Times New Roman" panose="02020603050405020304" pitchFamily="18" charset="0"/>
                <a:cs typeface="Simplified Arabic" panose="02020603050405020304" pitchFamily="18" charset="-78"/>
              </a:rPr>
              <a:t>كما يشير </a:t>
            </a:r>
            <a:r>
              <a:rPr lang="fr-FR" sz="1600" dirty="0" err="1">
                <a:solidFill>
                  <a:srgbClr val="000000"/>
                </a:solidFill>
                <a:effectLst/>
                <a:latin typeface="Times New Roman" panose="02020603050405020304" pitchFamily="18" charset="0"/>
                <a:ea typeface="Times New Roman" panose="02020603050405020304" pitchFamily="18" charset="0"/>
              </a:rPr>
              <a:t>Kingsnorth</a:t>
            </a:r>
            <a:r>
              <a:rPr lang="fr-FR" sz="1600" dirty="0">
                <a:solidFill>
                  <a:srgbClr val="000000"/>
                </a:solidFill>
                <a:effectLst/>
                <a:latin typeface="Simplified Arabic" panose="02020603050405020304" pitchFamily="18" charset="-78"/>
                <a:ea typeface="Times New Roman" panose="02020603050405020304" pitchFamily="18" charset="0"/>
              </a:rPr>
              <a:t> </a:t>
            </a:r>
            <a:r>
              <a:rPr lang="ar-SA" sz="1600" dirty="0">
                <a:solidFill>
                  <a:srgbClr val="000000"/>
                </a:solidFill>
                <a:effectLst/>
                <a:latin typeface="Simplified Arabic" panose="02020603050405020304" pitchFamily="18" charset="-78"/>
                <a:ea typeface="Times New Roman" panose="02020603050405020304" pitchFamily="18" charset="0"/>
              </a:rPr>
              <a:t> </a:t>
            </a:r>
            <a:r>
              <a:rPr lang="ar-DZ" sz="1600" dirty="0">
                <a:solidFill>
                  <a:srgbClr val="000000"/>
                </a:solidFill>
                <a:effectLst/>
                <a:ea typeface="Times New Roman" panose="02020603050405020304" pitchFamily="18" charset="0"/>
                <a:cs typeface="Simplified Arabic" panose="02020603050405020304" pitchFamily="18" charset="-78"/>
              </a:rPr>
              <a:t>إلى أن التسويق الرقمي يستند في تطبيقاتـه وبشـكل أساسي على جميع تقنيات التسويق على القنوات الرقمية، حيـث يمكـن إسـتخدام مصادر مختلفة للترويج للخدمات والمنتجات مثل الرسائل القصيرة ومحركات البحث والبريد الالكتروني والمواقع الإلكترونية ووسائل التواصل الاجتمـاعي والأجهـزة المحمولة مما يجعل الطبيعة الرقمية بطريقة التسويق هذه الوسيلة الفعالة من حيـث الكلفة للترويج للأعمال المختلفة، لكن لا يجب عزل التسويق الرقمي عن المفهوم التقليدي للتسويق فهو تطبيق لمفهوم التسويق بشكل حديث وبوسائل وتقنيات رقمية، حيث ان الاثنان يركزان على تلبية حاجات ورغبات </a:t>
            </a:r>
            <a:r>
              <a:rPr lang="ar-SA" sz="1600" dirty="0">
                <a:solidFill>
                  <a:srgbClr val="000000"/>
                </a:solidFill>
                <a:effectLst/>
                <a:ea typeface="Times New Roman" panose="02020603050405020304" pitchFamily="18" charset="0"/>
                <a:cs typeface="Simplified Arabic" panose="02020603050405020304" pitchFamily="18" charset="-78"/>
              </a:rPr>
              <a:t>المستهلكين</a:t>
            </a:r>
            <a:r>
              <a:rPr lang="ar-DZ" sz="1600" dirty="0">
                <a:solidFill>
                  <a:srgbClr val="000000"/>
                </a:solidFill>
                <a:effectLst/>
                <a:ea typeface="Times New Roman" panose="02020603050405020304" pitchFamily="18" charset="0"/>
                <a:cs typeface="Simplified Arabic" panose="02020603050405020304" pitchFamily="18" charset="-78"/>
              </a:rPr>
              <a:t> باستخدام قنوات التوزيع الرقمية المتاحة. </a:t>
            </a:r>
            <a:endParaRPr lang="fr-DZ" sz="1600" b="1" dirty="0">
              <a:cs typeface="+mj-cs"/>
            </a:endParaRPr>
          </a:p>
        </p:txBody>
      </p:sp>
    </p:spTree>
    <p:extLst>
      <p:ext uri="{BB962C8B-B14F-4D97-AF65-F5344CB8AC3E}">
        <p14:creationId xmlns:p14="http://schemas.microsoft.com/office/powerpoint/2010/main" val="18280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733720" y="235669"/>
            <a:ext cx="10515600" cy="1325563"/>
          </a:xfrm>
        </p:spPr>
        <p:txBody>
          <a:bodyPr/>
          <a:lstStyle/>
          <a:p>
            <a:pPr algn="ctr"/>
            <a:r>
              <a:rPr lang="ar-SA" b="1" dirty="0"/>
              <a:t>الفرق بين التسويق الرقمي والتسويق الإلكتروني</a:t>
            </a:r>
            <a:endParaRPr lang="fr-DZ" b="1" dirty="0"/>
          </a:p>
        </p:txBody>
      </p:sp>
      <p:graphicFrame>
        <p:nvGraphicFramePr>
          <p:cNvPr id="3" name="Tableau 3">
            <a:extLst>
              <a:ext uri="{FF2B5EF4-FFF2-40B4-BE49-F238E27FC236}">
                <a16:creationId xmlns:a16="http://schemas.microsoft.com/office/drawing/2014/main" id="{8A54DBA3-4AB6-4A02-BA0A-F96B7096225F}"/>
              </a:ext>
            </a:extLst>
          </p:cNvPr>
          <p:cNvGraphicFramePr>
            <a:graphicFrameLocks noGrp="1"/>
          </p:cNvGraphicFramePr>
          <p:nvPr>
            <p:extLst>
              <p:ext uri="{D42A27DB-BD31-4B8C-83A1-F6EECF244321}">
                <p14:modId xmlns:p14="http://schemas.microsoft.com/office/powerpoint/2010/main" val="901804619"/>
              </p:ext>
            </p:extLst>
          </p:nvPr>
        </p:nvGraphicFramePr>
        <p:xfrm>
          <a:off x="2196444" y="1300899"/>
          <a:ext cx="8104958" cy="4145280"/>
        </p:xfrm>
        <a:graphic>
          <a:graphicData uri="http://schemas.openxmlformats.org/drawingml/2006/table">
            <a:tbl>
              <a:tblPr firstRow="1" bandRow="1">
                <a:tableStyleId>{F2DE63D5-997A-4646-A377-4702673A728D}</a:tableStyleId>
              </a:tblPr>
              <a:tblGrid>
                <a:gridCol w="4052479">
                  <a:extLst>
                    <a:ext uri="{9D8B030D-6E8A-4147-A177-3AD203B41FA5}">
                      <a16:colId xmlns:a16="http://schemas.microsoft.com/office/drawing/2014/main" val="2767031953"/>
                    </a:ext>
                  </a:extLst>
                </a:gridCol>
                <a:gridCol w="4052479">
                  <a:extLst>
                    <a:ext uri="{9D8B030D-6E8A-4147-A177-3AD203B41FA5}">
                      <a16:colId xmlns:a16="http://schemas.microsoft.com/office/drawing/2014/main" val="2340109117"/>
                    </a:ext>
                  </a:extLst>
                </a:gridCol>
              </a:tblGrid>
              <a:tr h="383172">
                <a:tc>
                  <a:txBody>
                    <a:bodyPr/>
                    <a:lstStyle/>
                    <a:p>
                      <a:pPr algn="ctr"/>
                      <a:r>
                        <a:rPr lang="ar-SA" sz="2000" b="1" dirty="0">
                          <a:cs typeface="+mj-cs"/>
                        </a:rPr>
                        <a:t>التسويق الرقمي</a:t>
                      </a:r>
                      <a:endParaRPr lang="fr-DZ" sz="2000" b="1"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000" b="1" dirty="0">
                          <a:cs typeface="+mj-cs"/>
                        </a:rPr>
                        <a:t>التسويق الإلكتروني</a:t>
                      </a:r>
                      <a:endParaRPr lang="fr-DZ" sz="2000" b="1"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329662"/>
                  </a:ext>
                </a:extLst>
              </a:tr>
              <a:tr h="383172">
                <a:tc>
                  <a:txBody>
                    <a:bodyPr/>
                    <a:lstStyle/>
                    <a:p>
                      <a:pPr marL="285750" indent="-285750" algn="r" rtl="1">
                        <a:buFont typeface="Arial" panose="020B0604020202020204" pitchFamily="34" charset="0"/>
                        <a:buChar char="•"/>
                      </a:pPr>
                      <a:r>
                        <a:rPr lang="ar-SA" sz="2000" b="1" dirty="0">
                          <a:cs typeface="+mj-cs"/>
                        </a:rPr>
                        <a:t>يشمل جميع أشكال التسويق التي تستخدم التقنيات الرقمية </a:t>
                      </a:r>
                      <a:r>
                        <a:rPr lang="fr-FR" sz="2000" b="1" dirty="0">
                          <a:cs typeface="+mj-cs"/>
                        </a:rPr>
                        <a:t>Online</a:t>
                      </a:r>
                      <a:r>
                        <a:rPr lang="ar-SA" sz="2000" b="1" dirty="0">
                          <a:cs typeface="+mj-cs"/>
                        </a:rPr>
                        <a:t> و</a:t>
                      </a:r>
                      <a:r>
                        <a:rPr lang="fr-FR" sz="2000" b="1" dirty="0">
                          <a:cs typeface="+mj-cs"/>
                        </a:rPr>
                        <a:t>Offline</a:t>
                      </a:r>
                      <a:r>
                        <a:rPr lang="ar-SA" sz="2000" b="1" dirty="0">
                          <a:cs typeface="+mj-cs"/>
                        </a:rPr>
                        <a:t>.</a:t>
                      </a:r>
                    </a:p>
                    <a:p>
                      <a:pPr marL="285750" indent="-285750" algn="r" rtl="1">
                        <a:buFont typeface="Arial" panose="020B0604020202020204" pitchFamily="34" charset="0"/>
                        <a:buChar char="•"/>
                      </a:pPr>
                      <a:r>
                        <a:rPr lang="ar-SA" sz="2000" b="1" dirty="0">
                          <a:cs typeface="+mj-cs"/>
                        </a:rPr>
                        <a:t>يتضمن التسويق عبر الإنترنت (تحسين محركات البحث </a:t>
                      </a:r>
                      <a:r>
                        <a:rPr lang="fr-FR" sz="2000" b="1" dirty="0">
                          <a:cs typeface="+mj-cs"/>
                        </a:rPr>
                        <a:t>SEO</a:t>
                      </a:r>
                      <a:r>
                        <a:rPr lang="ar-SA" sz="2000" b="1" dirty="0">
                          <a:cs typeface="+mj-cs"/>
                        </a:rPr>
                        <a:t>، التسويق عبر محركات البحث </a:t>
                      </a:r>
                      <a:r>
                        <a:rPr lang="fr-FR" sz="2000" b="1" dirty="0">
                          <a:cs typeface="+mj-cs"/>
                        </a:rPr>
                        <a:t>SEM</a:t>
                      </a:r>
                      <a:r>
                        <a:rPr lang="ar-SA" sz="2000" b="1" dirty="0">
                          <a:cs typeface="+mj-cs"/>
                        </a:rPr>
                        <a:t>، التسويق عبر وسائل التواصل الاجتماعي، التسويق عبر البريد الإلكتروني، الإعلانات عبر الإنترنت)، ولكنه يشمل أيضا قنوات غير متصلة بالأنترنت مثل (الإعلانات على الشاشات الرقمية، التسويق عبر الرسائل القصيرة </a:t>
                      </a:r>
                      <a:r>
                        <a:rPr lang="fr-FR" sz="2000" b="1" dirty="0">
                          <a:cs typeface="+mj-cs"/>
                        </a:rPr>
                        <a:t>SMS</a:t>
                      </a:r>
                      <a:r>
                        <a:rPr lang="ar-SA" sz="2000" b="1" dirty="0">
                          <a:cs typeface="+mj-cs"/>
                        </a:rPr>
                        <a:t>، التسويق عبر التطبيقات المحمولة).</a:t>
                      </a:r>
                    </a:p>
                    <a:p>
                      <a:pPr marL="285750" indent="-285750" algn="r" rtl="1">
                        <a:buFont typeface="Arial" panose="020B0604020202020204" pitchFamily="34" charset="0"/>
                        <a:buChar char="•"/>
                      </a:pPr>
                      <a:r>
                        <a:rPr lang="ar-SA" sz="2000" b="1" dirty="0">
                          <a:cs typeface="+mj-cs"/>
                        </a:rPr>
                        <a:t>مفهوم أوسع من التسويق الإلكتروني.</a:t>
                      </a:r>
                      <a:endParaRPr lang="fr-DZ" sz="2000" b="1"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r" rtl="1">
                        <a:buFont typeface="Arial" panose="020B0604020202020204" pitchFamily="34" charset="0"/>
                        <a:buChar char="•"/>
                      </a:pPr>
                      <a:r>
                        <a:rPr lang="ar-SA" sz="2000" b="1" dirty="0">
                          <a:cs typeface="+mj-cs"/>
                        </a:rPr>
                        <a:t>يركز على الأنشطة التسويقية التي تتم عبر الأنترنت </a:t>
                      </a:r>
                      <a:r>
                        <a:rPr lang="fr-FR" sz="2000" b="1" dirty="0">
                          <a:cs typeface="+mj-cs"/>
                        </a:rPr>
                        <a:t>Online</a:t>
                      </a:r>
                      <a:r>
                        <a:rPr lang="ar-SA" sz="2000" b="1" dirty="0">
                          <a:cs typeface="+mj-cs"/>
                        </a:rPr>
                        <a:t>.</a:t>
                      </a:r>
                    </a:p>
                    <a:p>
                      <a:pPr marL="285750" indent="-285750" algn="r" rtl="1">
                        <a:buFont typeface="Arial" panose="020B0604020202020204" pitchFamily="34" charset="0"/>
                        <a:buChar char="•"/>
                      </a:pPr>
                      <a:r>
                        <a:rPr lang="ar-SA" sz="2000" b="1" dirty="0">
                          <a:cs typeface="+mj-cs"/>
                        </a:rPr>
                        <a:t>يشمل التسويق عبر البريد الإلكتروني، الإعلانات الرقمية، التسويق عبر وسائل التواصل الاجتماعي، وإعلانات محركات البحث.</a:t>
                      </a:r>
                    </a:p>
                    <a:p>
                      <a:pPr marL="285750" indent="-285750" algn="r" rtl="1">
                        <a:buFont typeface="Arial" panose="020B0604020202020204" pitchFamily="34" charset="0"/>
                        <a:buChar char="•"/>
                      </a:pPr>
                      <a:r>
                        <a:rPr lang="ar-SA" sz="2000" b="1" dirty="0">
                          <a:cs typeface="+mj-cs"/>
                        </a:rPr>
                        <a:t>جزء من التسويق الرقمي لكنه يقتصر فقط على الوسائط الإلكترونية والويب.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260733"/>
                  </a:ext>
                </a:extLst>
              </a:tr>
            </a:tbl>
          </a:graphicData>
        </a:graphic>
      </p:graphicFrame>
    </p:spTree>
    <p:extLst>
      <p:ext uri="{BB962C8B-B14F-4D97-AF65-F5344CB8AC3E}">
        <p14:creationId xmlns:p14="http://schemas.microsoft.com/office/powerpoint/2010/main" val="327390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2219226" y="0"/>
            <a:ext cx="8174610" cy="1325563"/>
          </a:xfrm>
        </p:spPr>
        <p:txBody>
          <a:bodyPr/>
          <a:lstStyle/>
          <a:p>
            <a:pPr algn="r"/>
            <a:r>
              <a:rPr lang="ar-SA" b="1" dirty="0"/>
              <a:t>العناصر الأساسية للتسويق الرقمي</a:t>
            </a:r>
            <a:endParaRPr lang="fr-DZ" b="1" dirty="0"/>
          </a:p>
        </p:txBody>
      </p:sp>
      <p:graphicFrame>
        <p:nvGraphicFramePr>
          <p:cNvPr id="5" name="Diagramme 4">
            <a:extLst>
              <a:ext uri="{FF2B5EF4-FFF2-40B4-BE49-F238E27FC236}">
                <a16:creationId xmlns:a16="http://schemas.microsoft.com/office/drawing/2014/main" id="{1FA75B87-0997-48F2-9B7B-608909F0B31A}"/>
              </a:ext>
            </a:extLst>
          </p:cNvPr>
          <p:cNvGraphicFramePr/>
          <p:nvPr>
            <p:extLst>
              <p:ext uri="{D42A27DB-BD31-4B8C-83A1-F6EECF244321}">
                <p14:modId xmlns:p14="http://schemas.microsoft.com/office/powerpoint/2010/main" val="4271950664"/>
              </p:ext>
            </p:extLst>
          </p:nvPr>
        </p:nvGraphicFramePr>
        <p:xfrm>
          <a:off x="914400" y="1055802"/>
          <a:ext cx="10784263" cy="572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37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sharpenSoften amount="25000"/>
                    </a14:imgEffect>
                  </a14:imgLayer>
                </a14:imgProps>
              </a:ext>
            </a:extLst>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2703922" y="0"/>
            <a:ext cx="7703270" cy="1325563"/>
          </a:xfrm>
        </p:spPr>
        <p:txBody>
          <a:bodyPr/>
          <a:lstStyle/>
          <a:p>
            <a:pPr algn="r"/>
            <a:r>
              <a:rPr lang="ar-SA" b="1" dirty="0"/>
              <a:t>أهداف التسويق الرقمي</a:t>
            </a:r>
            <a:endParaRPr lang="fr-DZ" b="1" dirty="0"/>
          </a:p>
        </p:txBody>
      </p:sp>
      <p:graphicFrame>
        <p:nvGraphicFramePr>
          <p:cNvPr id="3" name="Diagramme 2">
            <a:extLst>
              <a:ext uri="{FF2B5EF4-FFF2-40B4-BE49-F238E27FC236}">
                <a16:creationId xmlns:a16="http://schemas.microsoft.com/office/drawing/2014/main" id="{1B86BC14-ADAB-41C0-88E4-C95419436C98}"/>
              </a:ext>
            </a:extLst>
          </p:cNvPr>
          <p:cNvGraphicFramePr/>
          <p:nvPr>
            <p:extLst>
              <p:ext uri="{D42A27DB-BD31-4B8C-83A1-F6EECF244321}">
                <p14:modId xmlns:p14="http://schemas.microsoft.com/office/powerpoint/2010/main" val="4008372868"/>
              </p:ext>
            </p:extLst>
          </p:nvPr>
        </p:nvGraphicFramePr>
        <p:xfrm>
          <a:off x="3801620" y="1325563"/>
          <a:ext cx="8104433" cy="5327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4" descr="Sport life - Débuter la course à pied - Le blog du chat">
            <a:extLst>
              <a:ext uri="{FF2B5EF4-FFF2-40B4-BE49-F238E27FC236}">
                <a16:creationId xmlns:a16="http://schemas.microsoft.com/office/drawing/2014/main" id="{20BF6F90-2BC1-4697-BDE2-A6042994AB3D}"/>
              </a:ext>
            </a:extLst>
          </p:cNvPr>
          <p:cNvPicPr>
            <a:picLocks noChangeAspect="1" noChangeArrowheads="1" noCrop="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85947" y="369453"/>
            <a:ext cx="3267173" cy="25151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4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3378910" y="0"/>
            <a:ext cx="6835219" cy="1325563"/>
          </a:xfrm>
        </p:spPr>
        <p:txBody>
          <a:bodyPr/>
          <a:lstStyle/>
          <a:p>
            <a:pPr algn="r"/>
            <a:r>
              <a:rPr lang="ar-SA" b="1" dirty="0"/>
              <a:t>محركات البحث</a:t>
            </a:r>
            <a:endParaRPr lang="fr-DZ" b="1" dirty="0"/>
          </a:p>
        </p:txBody>
      </p:sp>
      <p:sp>
        <p:nvSpPr>
          <p:cNvPr id="5" name="Bulle narrative : rectangle à coins arrondis 4">
            <a:extLst>
              <a:ext uri="{FF2B5EF4-FFF2-40B4-BE49-F238E27FC236}">
                <a16:creationId xmlns:a16="http://schemas.microsoft.com/office/drawing/2014/main" id="{B374C229-1E21-406A-A47C-7F9B717EB803}"/>
              </a:ext>
            </a:extLst>
          </p:cNvPr>
          <p:cNvSpPr/>
          <p:nvPr/>
        </p:nvSpPr>
        <p:spPr>
          <a:xfrm>
            <a:off x="6966408" y="1510638"/>
            <a:ext cx="4548620" cy="2540588"/>
          </a:xfrm>
          <a:prstGeom prst="wedgeRoundRectCallout">
            <a:avLst>
              <a:gd name="adj1" fmla="val -40696"/>
              <a:gd name="adj2" fmla="val 1880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lnSpc>
                <a:spcPct val="115000"/>
              </a:lnSpc>
              <a:spcAft>
                <a:spcPts val="1000"/>
              </a:spcAft>
            </a:pPr>
            <a:r>
              <a:rPr lang="ar-SA" b="1" dirty="0">
                <a:cs typeface="+mj-cs"/>
              </a:rPr>
              <a:t>محرك البحث هو تطبيق ويب يتيح العثور على الموارد من خلال استعلام مكون من كلمات، يمكن أن تكون هذه الموارد صفحات ويب، مقالات من المنتديات، صورا، مقاطع فيديو، ملفات... بعض مواقع الويب توفر محرك البحث كوظيفة رئيسية، وعندها يطلق على الموقع نفسه إسم محرك البحث.</a:t>
            </a:r>
            <a:endParaRPr lang="fr-DZ" b="1" dirty="0">
              <a:cs typeface="+mj-cs"/>
            </a:endParaRPr>
          </a:p>
        </p:txBody>
      </p:sp>
      <p:sp>
        <p:nvSpPr>
          <p:cNvPr id="7" name="Bulle narrative : rectangle à coins arrondis 6">
            <a:extLst>
              <a:ext uri="{FF2B5EF4-FFF2-40B4-BE49-F238E27FC236}">
                <a16:creationId xmlns:a16="http://schemas.microsoft.com/office/drawing/2014/main" id="{8F58A571-6D1E-417B-8ED4-BEC9661A17C0}"/>
              </a:ext>
            </a:extLst>
          </p:cNvPr>
          <p:cNvSpPr/>
          <p:nvPr/>
        </p:nvSpPr>
        <p:spPr>
          <a:xfrm>
            <a:off x="433633" y="4051226"/>
            <a:ext cx="6451042" cy="2280975"/>
          </a:xfrm>
          <a:prstGeom prst="wedgeRoundRectCallout">
            <a:avLst>
              <a:gd name="adj1" fmla="val 45801"/>
              <a:gd name="adj2" fmla="val 2075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just" rtl="1"/>
            <a:r>
              <a:rPr lang="ar-SA" b="1" dirty="0">
                <a:solidFill>
                  <a:srgbClr val="000000"/>
                </a:solidFill>
                <a:ea typeface="Calibri" panose="020F0502020204030204" pitchFamily="34" charset="0"/>
                <a:cs typeface="Simplified Arabic" panose="02020603050405020304" pitchFamily="18" charset="-78"/>
              </a:rPr>
              <a:t>تعد محركات البحث أدوات للبحث على الأنترنت تعمل دون تدخل بشري، مما يميزها عن الأدلة الإلكترونية. تعتمد هذه المحركات على روبوتات تعرف أيضا باسم </a:t>
            </a:r>
            <a:r>
              <a:rPr lang="fr-FR" b="1" dirty="0">
                <a:solidFill>
                  <a:srgbClr val="000000"/>
                </a:solidFill>
                <a:ea typeface="Calibri" panose="020F0502020204030204" pitchFamily="34" charset="0"/>
                <a:cs typeface="Simplified Arabic" panose="02020603050405020304" pitchFamily="18" charset="-78"/>
              </a:rPr>
              <a:t>Bots</a:t>
            </a:r>
            <a:r>
              <a:rPr lang="ar-SA" b="1" dirty="0">
                <a:solidFill>
                  <a:srgbClr val="000000"/>
                </a:solidFill>
                <a:ea typeface="Calibri" panose="020F0502020204030204" pitchFamily="34" charset="0"/>
                <a:cs typeface="Simplified Arabic" panose="02020603050405020304" pitchFamily="18" charset="-78"/>
              </a:rPr>
              <a:t>، والتي تقوم بزيارة المواقع تلقائيا وعلى فترات منتظمة لاكتشاف عناوين جديدة </a:t>
            </a:r>
            <a:r>
              <a:rPr lang="fr-FR" b="1" dirty="0">
                <a:solidFill>
                  <a:srgbClr val="000000"/>
                </a:solidFill>
                <a:ea typeface="Calibri" panose="020F0502020204030204" pitchFamily="34" charset="0"/>
                <a:cs typeface="Simplified Arabic" panose="02020603050405020304" pitchFamily="18" charset="-78"/>
              </a:rPr>
              <a:t>URL</a:t>
            </a:r>
            <a:r>
              <a:rPr lang="ar-SA" b="1" dirty="0">
                <a:solidFill>
                  <a:srgbClr val="000000"/>
                </a:solidFill>
                <a:ea typeface="Calibri" panose="020F0502020204030204" pitchFamily="34" charset="0"/>
                <a:cs typeface="Simplified Arabic" panose="02020603050405020304" pitchFamily="18" charset="-78"/>
              </a:rPr>
              <a:t>، تتبع هذه الروبوتات الروابط التشعبية التي تربط الصفحات ببعضها البعض. يتم بعد ذلك أرشفة كل صفحة يتم التعرف عليها في قاعدة بيانات، ليتكمن المستخدمون لاحقا من الوصول إليها عبر الكلمات المفتاحية. </a:t>
            </a:r>
            <a:endParaRPr lang="fr-DZ" sz="2400" b="1" dirty="0">
              <a:cs typeface="+mj-cs"/>
            </a:endParaRPr>
          </a:p>
        </p:txBody>
      </p:sp>
    </p:spTree>
    <p:extLst>
      <p:ext uri="{BB962C8B-B14F-4D97-AF65-F5344CB8AC3E}">
        <p14:creationId xmlns:p14="http://schemas.microsoft.com/office/powerpoint/2010/main" val="230719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3378910" y="0"/>
            <a:ext cx="6835219" cy="1325563"/>
          </a:xfrm>
        </p:spPr>
        <p:txBody>
          <a:bodyPr/>
          <a:lstStyle/>
          <a:p>
            <a:pPr algn="r"/>
            <a:r>
              <a:rPr lang="ar-SA" b="1" dirty="0"/>
              <a:t>أشهر محركات البحث</a:t>
            </a:r>
            <a:endParaRPr lang="fr-DZ" b="1" dirty="0"/>
          </a:p>
        </p:txBody>
      </p:sp>
      <p:pic>
        <p:nvPicPr>
          <p:cNvPr id="3074" name="Picture 2" descr="Yahoo! – DTyOC">
            <a:extLst>
              <a:ext uri="{FF2B5EF4-FFF2-40B4-BE49-F238E27FC236}">
                <a16:creationId xmlns:a16="http://schemas.microsoft.com/office/drawing/2014/main" id="{B227B6C4-608D-48C2-A381-B19FBF39E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148" y="918721"/>
            <a:ext cx="3289955" cy="32899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ng">
            <a:extLst>
              <a:ext uri="{FF2B5EF4-FFF2-40B4-BE49-F238E27FC236}">
                <a16:creationId xmlns:a16="http://schemas.microsoft.com/office/drawing/2014/main" id="{C1E7F342-07DB-41DD-BD3D-CC8C59C7E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528" y="5012312"/>
            <a:ext cx="362931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oogle Logo: valor, história, PNG">
            <a:extLst>
              <a:ext uri="{FF2B5EF4-FFF2-40B4-BE49-F238E27FC236}">
                <a16:creationId xmlns:a16="http://schemas.microsoft.com/office/drawing/2014/main" id="{2F4F5BD4-5151-4714-9CAA-8829B6F5F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4" y="2324591"/>
            <a:ext cx="4270341" cy="24020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ésultat d’images pour yandex">
            <a:extLst>
              <a:ext uri="{FF2B5EF4-FFF2-40B4-BE49-F238E27FC236}">
                <a16:creationId xmlns:a16="http://schemas.microsoft.com/office/drawing/2014/main" id="{A9F354E9-0C25-4C60-B97C-E4E8B0432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7868" y="4897813"/>
            <a:ext cx="31146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aidu: Should You Own This Fast Growing Internet Company? (NASDAQ:BIDU ...">
            <a:extLst>
              <a:ext uri="{FF2B5EF4-FFF2-40B4-BE49-F238E27FC236}">
                <a16:creationId xmlns:a16="http://schemas.microsoft.com/office/drawing/2014/main" id="{780E4E6B-2138-4F69-A53A-A8F3C65BA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400" y="2381422"/>
            <a:ext cx="4158006" cy="20951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What is the search engine Ecosia?">
            <a:extLst>
              <a:ext uri="{FF2B5EF4-FFF2-40B4-BE49-F238E27FC236}">
                <a16:creationId xmlns:a16="http://schemas.microsoft.com/office/drawing/2014/main" id="{30D3C6BF-92C3-4FD1-A77C-DF6D834001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22" y="0"/>
            <a:ext cx="3060298" cy="220635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ésultat d’images pour chatgpt">
            <a:extLst>
              <a:ext uri="{FF2B5EF4-FFF2-40B4-BE49-F238E27FC236}">
                <a16:creationId xmlns:a16="http://schemas.microsoft.com/office/drawing/2014/main" id="{CFF48B34-C3B1-407E-86B5-A60F95A8C7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955" y="4897813"/>
            <a:ext cx="19907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DuckDuckGo logo | Dwglogo">
            <a:extLst>
              <a:ext uri="{FF2B5EF4-FFF2-40B4-BE49-F238E27FC236}">
                <a16:creationId xmlns:a16="http://schemas.microsoft.com/office/drawing/2014/main" id="{484E0AEC-3ADC-4B81-991E-87EC3F1C12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2356" y="1211188"/>
            <a:ext cx="3851528" cy="107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35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2007910" y="0"/>
            <a:ext cx="8206220" cy="1325563"/>
          </a:xfrm>
        </p:spPr>
        <p:txBody>
          <a:bodyPr/>
          <a:lstStyle/>
          <a:p>
            <a:pPr algn="r"/>
            <a:r>
              <a:rPr lang="ar-SA" b="1" dirty="0"/>
              <a:t>التصنيف العالمي محركات البحث لسنة 2025</a:t>
            </a:r>
            <a:endParaRPr lang="fr-DZ" b="1" dirty="0"/>
          </a:p>
        </p:txBody>
      </p:sp>
      <p:pic>
        <p:nvPicPr>
          <p:cNvPr id="3074" name="Picture 2" descr="Yahoo! – DTyOC">
            <a:extLst>
              <a:ext uri="{FF2B5EF4-FFF2-40B4-BE49-F238E27FC236}">
                <a16:creationId xmlns:a16="http://schemas.microsoft.com/office/drawing/2014/main" id="{B227B6C4-608D-48C2-A381-B19FBF39E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4" y="4205612"/>
            <a:ext cx="4270341" cy="12845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ng">
            <a:extLst>
              <a:ext uri="{FF2B5EF4-FFF2-40B4-BE49-F238E27FC236}">
                <a16:creationId xmlns:a16="http://schemas.microsoft.com/office/drawing/2014/main" id="{C1E7F342-07DB-41DD-BD3D-CC8C59C7E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9200"/>
            <a:ext cx="4318935" cy="10382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oogle Logo: valor, história, PNG">
            <a:extLst>
              <a:ext uri="{FF2B5EF4-FFF2-40B4-BE49-F238E27FC236}">
                <a16:creationId xmlns:a16="http://schemas.microsoft.com/office/drawing/2014/main" id="{2F4F5BD4-5151-4714-9CAA-8829B6F5F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4" y="844608"/>
            <a:ext cx="4270341" cy="12845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ésultat d’images pour yandex">
            <a:extLst>
              <a:ext uri="{FF2B5EF4-FFF2-40B4-BE49-F238E27FC236}">
                <a16:creationId xmlns:a16="http://schemas.microsoft.com/office/drawing/2014/main" id="{A9F354E9-0C25-4C60-B97C-E4E8B0432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4" y="3167406"/>
            <a:ext cx="4270341" cy="103820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aidu: Should You Own This Fast Growing Internet Company? (NASDAQ:BIDU ...">
            <a:extLst>
              <a:ext uri="{FF2B5EF4-FFF2-40B4-BE49-F238E27FC236}">
                <a16:creationId xmlns:a16="http://schemas.microsoft.com/office/drawing/2014/main" id="{780E4E6B-2138-4F69-A53A-A8F3C65BA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64" y="5490204"/>
            <a:ext cx="4270340" cy="136779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60175FBB-D4DC-4389-A39B-D92651EE1BB4}"/>
              </a:ext>
            </a:extLst>
          </p:cNvPr>
          <p:cNvSpPr txBox="1"/>
          <p:nvPr/>
        </p:nvSpPr>
        <p:spPr>
          <a:xfrm>
            <a:off x="4430597" y="1094730"/>
            <a:ext cx="184765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90,38%</a:t>
            </a:r>
            <a:endParaRPr lang="fr-DZ" sz="2400" b="1" dirty="0">
              <a:latin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a16="http://schemas.microsoft.com/office/drawing/2014/main" id="{34E5D1F4-1793-473D-B826-2D47C7BA0C81}"/>
              </a:ext>
            </a:extLst>
          </p:cNvPr>
          <p:cNvSpPr txBox="1"/>
          <p:nvPr/>
        </p:nvSpPr>
        <p:spPr>
          <a:xfrm>
            <a:off x="4430597" y="2303922"/>
            <a:ext cx="184765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3,69%</a:t>
            </a:r>
            <a:endParaRPr lang="fr-DZ" sz="2400" b="1"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998A0DCC-39DF-4890-AB38-2EF710A08A07}"/>
              </a:ext>
            </a:extLst>
          </p:cNvPr>
          <p:cNvSpPr txBox="1"/>
          <p:nvPr/>
        </p:nvSpPr>
        <p:spPr>
          <a:xfrm>
            <a:off x="4367529" y="3417528"/>
            <a:ext cx="184765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2,27%</a:t>
            </a:r>
            <a:endParaRPr lang="fr-DZ" sz="2400" b="1" dirty="0">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18D3C072-A08C-4E6B-B13A-BB9AF97138FC}"/>
              </a:ext>
            </a:extLst>
          </p:cNvPr>
          <p:cNvSpPr txBox="1"/>
          <p:nvPr/>
        </p:nvSpPr>
        <p:spPr>
          <a:xfrm>
            <a:off x="4367529" y="4626927"/>
            <a:ext cx="184765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1,29%</a:t>
            </a:r>
            <a:endParaRPr lang="fr-DZ" sz="2400" b="1" dirty="0">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D07FBC20-C994-4923-90DC-5141B4AA37F7}"/>
              </a:ext>
            </a:extLst>
          </p:cNvPr>
          <p:cNvSpPr txBox="1"/>
          <p:nvPr/>
        </p:nvSpPr>
        <p:spPr>
          <a:xfrm>
            <a:off x="4430597" y="5943268"/>
            <a:ext cx="184765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0,72%</a:t>
            </a:r>
            <a:endParaRPr lang="fr-DZ"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621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5240</TotalTime>
  <Words>677</Words>
  <Application>Microsoft Office PowerPoint</Application>
  <PresentationFormat>Grand écran</PresentationFormat>
  <Paragraphs>54</Paragraphs>
  <Slides>10</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Bradley Hand ITC</vt:lpstr>
      <vt:lpstr>Calibri</vt:lpstr>
      <vt:lpstr>Century Gothic</vt:lpstr>
      <vt:lpstr>Simplified Arabic</vt:lpstr>
      <vt:lpstr>Times New Roman</vt:lpstr>
      <vt:lpstr>Wingdings 3</vt:lpstr>
      <vt:lpstr>Ion</vt:lpstr>
      <vt:lpstr>Présentation PowerPoint</vt:lpstr>
      <vt:lpstr>المحاضرة الأولى: مفاهيم أساسية حول التسويق الرقمي ومحركات البحث    </vt:lpstr>
      <vt:lpstr>ماهية التسويق الرقمي</vt:lpstr>
      <vt:lpstr>الفرق بين التسويق الرقمي والتسويق الإلكتروني</vt:lpstr>
      <vt:lpstr>العناصر الأساسية للتسويق الرقمي</vt:lpstr>
      <vt:lpstr>أهداف التسويق الرقمي</vt:lpstr>
      <vt:lpstr>محركات البحث</vt:lpstr>
      <vt:lpstr>أشهر محركات البحث</vt:lpstr>
      <vt:lpstr>التصنيف العالمي محركات البحث لسنة 2025</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106</cp:revision>
  <dcterms:created xsi:type="dcterms:W3CDTF">2024-09-27T14:01:48Z</dcterms:created>
  <dcterms:modified xsi:type="dcterms:W3CDTF">2025-02-04T07:01:48Z</dcterms:modified>
</cp:coreProperties>
</file>