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04" r:id="rId3"/>
    <p:sldId id="303" r:id="rId4"/>
    <p:sldId id="287" r:id="rId6"/>
    <p:sldId id="336" r:id="rId7"/>
    <p:sldId id="291" r:id="rId8"/>
    <p:sldId id="319" r:id="rId9"/>
    <p:sldId id="335" r:id="rId10"/>
    <p:sldId id="340" r:id="rId11"/>
    <p:sldId id="344" r:id="rId12"/>
    <p:sldId id="337" r:id="rId13"/>
    <p:sldId id="341" r:id="rId14"/>
    <p:sldId id="339" r:id="rId15"/>
    <p:sldId id="306" r:id="rId16"/>
    <p:sldId id="269" r:id="rId17"/>
    <p:sldId id="318" r:id="rId18"/>
    <p:sldId id="342" r:id="rId19"/>
    <p:sldId id="346" r:id="rId20"/>
    <p:sldId id="345" r:id="rId21"/>
    <p:sldId id="347" r:id="rId22"/>
    <p:sldId id="348" r:id="rId23"/>
    <p:sldId id="316" r:id="rId24"/>
    <p:sldId id="273"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A9E"/>
    <a:srgbClr val="F78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3" autoAdjust="0"/>
    <p:restoredTop sz="94671" autoAdjust="0"/>
  </p:normalViewPr>
  <p:slideViewPr>
    <p:cSldViewPr showGuides="1">
      <p:cViewPr varScale="1">
        <p:scale>
          <a:sx n="70" d="100"/>
          <a:sy n="70" d="100"/>
        </p:scale>
        <p:origin x="822"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0A51D70-94EF-4A78-AB5F-7DB403C45524}" type="doc">
      <dgm:prSet loTypeId="urn:microsoft.com/office/officeart/2005/8/layout/arrow2" loCatId="process" qsTypeId="urn:microsoft.com/office/officeart/2005/8/quickstyle/simple5" qsCatId="simple" csTypeId="urn:microsoft.com/office/officeart/2005/8/colors/colorful5" csCatId="colorful" phldr="1"/>
      <dgm:spPr/>
      <dgm:t>
        <a:bodyPr/>
        <a:lstStyle/>
        <a:p>
          <a:endParaRPr lang="fr-FR"/>
        </a:p>
      </dgm:t>
    </dgm:pt>
    <dgm:pt modelId="{EA50228D-D786-43C5-BADD-40324C8E028F}">
      <dgm:prSet phldrT="[Texte]"/>
      <dgm:spPr/>
      <dgm:t>
        <a:bodyPr/>
        <a:lstStyle/>
        <a:p>
          <a:pPr algn="ctr"/>
          <a:r>
            <a:rPr lang="ar-DZ" b="1" dirty="0" smtClean="0">
              <a:cs typeface="+mj-cs"/>
            </a:rPr>
            <a:t>البداية مع برنامج</a:t>
          </a:r>
        </a:p>
        <a:p>
          <a:pPr algn="ctr"/>
          <a:r>
            <a:rPr lang="ar-DZ" b="1" dirty="0" smtClean="0">
              <a:cs typeface="+mj-cs"/>
            </a:rPr>
            <a:t>إليزا 1966</a:t>
          </a:r>
          <a:endParaRPr lang="fr-FR" b="1" dirty="0">
            <a:cs typeface="+mj-cs"/>
          </a:endParaRPr>
        </a:p>
      </dgm:t>
    </dgm:pt>
    <dgm:pt modelId="{0881B734-8720-47DF-A364-C2A67DD2CD6B}" cxnId="{46A726E2-A7CC-4A6F-A1A2-5B4786F47456}" type="parTrans">
      <dgm:prSet/>
      <dgm:spPr/>
      <dgm:t>
        <a:bodyPr/>
        <a:lstStyle/>
        <a:p>
          <a:endParaRPr lang="fr-FR"/>
        </a:p>
      </dgm:t>
    </dgm:pt>
    <dgm:pt modelId="{DCA22910-36BF-4A26-907E-B5D15EE9F534}" cxnId="{46A726E2-A7CC-4A6F-A1A2-5B4786F47456}" type="sibTrans">
      <dgm:prSet/>
      <dgm:spPr/>
      <dgm:t>
        <a:bodyPr/>
        <a:lstStyle/>
        <a:p>
          <a:endParaRPr lang="fr-FR"/>
        </a:p>
      </dgm:t>
    </dgm:pt>
    <dgm:pt modelId="{717F5472-7206-4BC6-8E3D-22B0CD8D435A}">
      <dgm:prSet phldrT="[Texte]"/>
      <dgm:spPr/>
      <dgm:t>
        <a:bodyPr/>
        <a:lstStyle/>
        <a:p>
          <a:pPr algn="ctr"/>
          <a:r>
            <a:rPr lang="ar-DZ" b="1" dirty="0" smtClean="0">
              <a:cs typeface="+mj-cs"/>
            </a:rPr>
            <a:t>التطور في السبعينات والثمانينات</a:t>
          </a:r>
          <a:endParaRPr lang="fr-FR" b="1" dirty="0">
            <a:cs typeface="+mj-cs"/>
          </a:endParaRPr>
        </a:p>
      </dgm:t>
    </dgm:pt>
    <dgm:pt modelId="{0360152C-3DB1-4D3B-A2C1-9B6256181EA2}" cxnId="{25B9B735-35BC-4C3A-B6B3-6AB0183DA8CE}" type="parTrans">
      <dgm:prSet/>
      <dgm:spPr/>
      <dgm:t>
        <a:bodyPr/>
        <a:lstStyle/>
        <a:p>
          <a:endParaRPr lang="fr-FR"/>
        </a:p>
      </dgm:t>
    </dgm:pt>
    <dgm:pt modelId="{C11AA9E0-ACBF-4EAD-8AFB-381131A0FB3F}" cxnId="{25B9B735-35BC-4C3A-B6B3-6AB0183DA8CE}" type="sibTrans">
      <dgm:prSet/>
      <dgm:spPr/>
      <dgm:t>
        <a:bodyPr/>
        <a:lstStyle/>
        <a:p>
          <a:endParaRPr lang="fr-FR"/>
        </a:p>
      </dgm:t>
    </dgm:pt>
    <dgm:pt modelId="{9D80F9A7-9424-4A96-B679-7C3469605B4B}">
      <dgm:prSet phldrT="[Texte]"/>
      <dgm:spPr/>
      <dgm:t>
        <a:bodyPr/>
        <a:lstStyle/>
        <a:p>
          <a:pPr algn="ctr"/>
          <a:r>
            <a:rPr lang="ar-DZ" b="1" dirty="0" smtClean="0">
              <a:cs typeface="+mj-cs"/>
            </a:rPr>
            <a:t>المرحلة المعاصرة واستخدام الانترنت</a:t>
          </a:r>
        </a:p>
        <a:p>
          <a:pPr algn="ctr"/>
          <a:r>
            <a:rPr lang="ar-DZ" b="1" dirty="0" smtClean="0">
              <a:cs typeface="+mj-cs"/>
            </a:rPr>
            <a:t>2000-2010</a:t>
          </a:r>
          <a:endParaRPr lang="fr-FR" b="1" dirty="0">
            <a:cs typeface="+mj-cs"/>
          </a:endParaRPr>
        </a:p>
      </dgm:t>
    </dgm:pt>
    <dgm:pt modelId="{A5863BD4-5072-4222-B0A1-5D7FA003A3EE}" cxnId="{DFC3F7F9-872D-4F98-86FF-3DA72D244CCC}" type="parTrans">
      <dgm:prSet/>
      <dgm:spPr/>
      <dgm:t>
        <a:bodyPr/>
        <a:lstStyle/>
        <a:p>
          <a:endParaRPr lang="fr-FR"/>
        </a:p>
      </dgm:t>
    </dgm:pt>
    <dgm:pt modelId="{B808BBB5-08F9-41A3-B076-BAEF5E8E9D35}" cxnId="{DFC3F7F9-872D-4F98-86FF-3DA72D244CCC}" type="sibTrans">
      <dgm:prSet/>
      <dgm:spPr/>
      <dgm:t>
        <a:bodyPr/>
        <a:lstStyle/>
        <a:p>
          <a:endParaRPr lang="fr-FR"/>
        </a:p>
      </dgm:t>
    </dgm:pt>
    <dgm:pt modelId="{2683F5D2-9827-48E9-A595-99809B949BA6}">
      <dgm:prSet phldrT="[Texte]"/>
      <dgm:spPr/>
      <dgm:t>
        <a:bodyPr/>
        <a:lstStyle/>
        <a:p>
          <a:pPr algn="ctr"/>
          <a:r>
            <a:rPr lang="ar-DZ" b="1" dirty="0" smtClean="0">
              <a:cs typeface="+mj-cs"/>
            </a:rPr>
            <a:t>الذكاء الاصطناعي وتوسع تطبيقات الأعمال</a:t>
          </a:r>
        </a:p>
        <a:p>
          <a:pPr algn="ctr"/>
          <a:r>
            <a:rPr lang="ar-DZ" b="1" dirty="0" smtClean="0">
              <a:cs typeface="+mj-cs"/>
            </a:rPr>
            <a:t>2010-2020</a:t>
          </a:r>
          <a:endParaRPr lang="fr-FR" b="1" dirty="0">
            <a:cs typeface="+mj-cs"/>
          </a:endParaRPr>
        </a:p>
      </dgm:t>
    </dgm:pt>
    <dgm:pt modelId="{4045B74B-16CB-47F2-BC65-66103275987A}" cxnId="{4EC10A56-65D6-4B3F-AA74-9A0A9B882743}" type="parTrans">
      <dgm:prSet/>
      <dgm:spPr/>
      <dgm:t>
        <a:bodyPr/>
        <a:lstStyle/>
        <a:p>
          <a:endParaRPr lang="fr-FR"/>
        </a:p>
      </dgm:t>
    </dgm:pt>
    <dgm:pt modelId="{6F60577A-6078-4EB2-9B86-3916C1630F38}" cxnId="{4EC10A56-65D6-4B3F-AA74-9A0A9B882743}" type="sibTrans">
      <dgm:prSet/>
      <dgm:spPr/>
      <dgm:t>
        <a:bodyPr/>
        <a:lstStyle/>
        <a:p>
          <a:endParaRPr lang="fr-FR"/>
        </a:p>
      </dgm:t>
    </dgm:pt>
    <dgm:pt modelId="{97A534DB-78A2-4C5F-9621-07D3C448AADE}">
      <dgm:prSet phldrT="[Texte]"/>
      <dgm:spPr/>
      <dgm:t>
        <a:bodyPr/>
        <a:lstStyle/>
        <a:p>
          <a:pPr algn="ctr"/>
          <a:r>
            <a:rPr lang="ar-DZ" b="1" dirty="0" smtClean="0">
              <a:cs typeface="+mj-cs"/>
            </a:rPr>
            <a:t>التطورات الحديثة </a:t>
          </a:r>
        </a:p>
        <a:p>
          <a:pPr algn="ctr"/>
          <a:r>
            <a:rPr lang="ar-DZ" b="1" dirty="0" smtClean="0">
              <a:cs typeface="+mj-cs"/>
            </a:rPr>
            <a:t>2020-حتى اليوم</a:t>
          </a:r>
          <a:endParaRPr lang="fr-FR" b="1" dirty="0">
            <a:cs typeface="+mj-cs"/>
          </a:endParaRPr>
        </a:p>
      </dgm:t>
    </dgm:pt>
    <dgm:pt modelId="{D2AE7228-7E08-41E7-8608-80DAE45D1B90}" cxnId="{3B2C1BE0-E6B8-4CB2-B48B-7508868F12BD}" type="parTrans">
      <dgm:prSet/>
      <dgm:spPr/>
      <dgm:t>
        <a:bodyPr/>
        <a:lstStyle/>
        <a:p>
          <a:endParaRPr lang="fr-FR"/>
        </a:p>
      </dgm:t>
    </dgm:pt>
    <dgm:pt modelId="{CB2E161E-E440-4772-8BD0-6AE690D501C6}" cxnId="{3B2C1BE0-E6B8-4CB2-B48B-7508868F12BD}" type="sibTrans">
      <dgm:prSet/>
      <dgm:spPr/>
      <dgm:t>
        <a:bodyPr/>
        <a:lstStyle/>
        <a:p>
          <a:endParaRPr lang="fr-FR"/>
        </a:p>
      </dgm:t>
    </dgm:pt>
    <dgm:pt modelId="{7A394A2F-A6EA-478F-A314-9D021332BA2B}" type="pres">
      <dgm:prSet presAssocID="{50A51D70-94EF-4A78-AB5F-7DB403C45524}" presName="arrowDiagram" presStyleCnt="0">
        <dgm:presLayoutVars>
          <dgm:chMax val="5"/>
          <dgm:dir/>
          <dgm:resizeHandles val="exact"/>
        </dgm:presLayoutVars>
      </dgm:prSet>
      <dgm:spPr/>
      <dgm:t>
        <a:bodyPr/>
        <a:lstStyle/>
        <a:p>
          <a:endParaRPr lang="fr-FR"/>
        </a:p>
      </dgm:t>
    </dgm:pt>
    <dgm:pt modelId="{AC8288D7-84A0-45EE-9D4D-F0B8BBF9EDE1}" type="pres">
      <dgm:prSet presAssocID="{50A51D70-94EF-4A78-AB5F-7DB403C45524}" presName="arrow" presStyleLbl="bgShp" presStyleIdx="0" presStyleCnt="1"/>
      <dgm:spPr/>
    </dgm:pt>
    <dgm:pt modelId="{68B2FD47-0301-40F1-80CC-21313141D416}" type="pres">
      <dgm:prSet presAssocID="{50A51D70-94EF-4A78-AB5F-7DB403C45524}" presName="arrowDiagram5" presStyleCnt="0"/>
      <dgm:spPr/>
    </dgm:pt>
    <dgm:pt modelId="{30BA4D3B-684A-43A9-9635-67C90D7FD443}" type="pres">
      <dgm:prSet presAssocID="{EA50228D-D786-43C5-BADD-40324C8E028F}" presName="bullet5a" presStyleLbl="node1" presStyleIdx="0" presStyleCnt="5"/>
      <dgm:spPr/>
    </dgm:pt>
    <dgm:pt modelId="{9908D43F-812C-4ACF-92D6-76A72B5ECC6C}" type="pres">
      <dgm:prSet presAssocID="{EA50228D-D786-43C5-BADD-40324C8E028F}" presName="textBox5a" presStyleLbl="revTx" presStyleIdx="0" presStyleCnt="5">
        <dgm:presLayoutVars>
          <dgm:bulletEnabled val="1"/>
        </dgm:presLayoutVars>
      </dgm:prSet>
      <dgm:spPr/>
      <dgm:t>
        <a:bodyPr/>
        <a:lstStyle/>
        <a:p>
          <a:endParaRPr lang="fr-FR"/>
        </a:p>
      </dgm:t>
    </dgm:pt>
    <dgm:pt modelId="{02914A8F-6163-4ADA-9292-CC01DC170414}" type="pres">
      <dgm:prSet presAssocID="{717F5472-7206-4BC6-8E3D-22B0CD8D435A}" presName="bullet5b" presStyleLbl="node1" presStyleIdx="1" presStyleCnt="5"/>
      <dgm:spPr/>
    </dgm:pt>
    <dgm:pt modelId="{7BEED023-24EB-453C-B444-1D9D90F35F25}" type="pres">
      <dgm:prSet presAssocID="{717F5472-7206-4BC6-8E3D-22B0CD8D435A}" presName="textBox5b" presStyleLbl="revTx" presStyleIdx="1" presStyleCnt="5">
        <dgm:presLayoutVars>
          <dgm:bulletEnabled val="1"/>
        </dgm:presLayoutVars>
      </dgm:prSet>
      <dgm:spPr/>
      <dgm:t>
        <a:bodyPr/>
        <a:lstStyle/>
        <a:p>
          <a:endParaRPr lang="fr-FR"/>
        </a:p>
      </dgm:t>
    </dgm:pt>
    <dgm:pt modelId="{ED228627-DDEA-446D-A5EE-5DAFF939DE8E}" type="pres">
      <dgm:prSet presAssocID="{9D80F9A7-9424-4A96-B679-7C3469605B4B}" presName="bullet5c" presStyleLbl="node1" presStyleIdx="2" presStyleCnt="5"/>
      <dgm:spPr/>
    </dgm:pt>
    <dgm:pt modelId="{79AF1825-5FB3-4E38-9CB0-F5A394BDE8C1}" type="pres">
      <dgm:prSet presAssocID="{9D80F9A7-9424-4A96-B679-7C3469605B4B}" presName="textBox5c" presStyleLbl="revTx" presStyleIdx="2" presStyleCnt="5">
        <dgm:presLayoutVars>
          <dgm:bulletEnabled val="1"/>
        </dgm:presLayoutVars>
      </dgm:prSet>
      <dgm:spPr/>
      <dgm:t>
        <a:bodyPr/>
        <a:lstStyle/>
        <a:p>
          <a:endParaRPr lang="fr-FR"/>
        </a:p>
      </dgm:t>
    </dgm:pt>
    <dgm:pt modelId="{232408DC-295A-4EC1-8C1E-0D44868EE10F}" type="pres">
      <dgm:prSet presAssocID="{2683F5D2-9827-48E9-A595-99809B949BA6}" presName="bullet5d" presStyleLbl="node1" presStyleIdx="3" presStyleCnt="5"/>
      <dgm:spPr/>
    </dgm:pt>
    <dgm:pt modelId="{6C085615-B92C-4CE0-8E6D-018EAD70E9D5}" type="pres">
      <dgm:prSet presAssocID="{2683F5D2-9827-48E9-A595-99809B949BA6}" presName="textBox5d" presStyleLbl="revTx" presStyleIdx="3" presStyleCnt="5">
        <dgm:presLayoutVars>
          <dgm:bulletEnabled val="1"/>
        </dgm:presLayoutVars>
      </dgm:prSet>
      <dgm:spPr/>
      <dgm:t>
        <a:bodyPr/>
        <a:lstStyle/>
        <a:p>
          <a:endParaRPr lang="fr-FR"/>
        </a:p>
      </dgm:t>
    </dgm:pt>
    <dgm:pt modelId="{FA6E21E4-4607-45C5-AF36-7076FC9BB976}" type="pres">
      <dgm:prSet presAssocID="{97A534DB-78A2-4C5F-9621-07D3C448AADE}" presName="bullet5e" presStyleLbl="node1" presStyleIdx="4" presStyleCnt="5"/>
      <dgm:spPr/>
    </dgm:pt>
    <dgm:pt modelId="{93D64D23-68DB-49C7-A696-7C90F9DDE7A0}" type="pres">
      <dgm:prSet presAssocID="{97A534DB-78A2-4C5F-9621-07D3C448AADE}" presName="textBox5e" presStyleLbl="revTx" presStyleIdx="4" presStyleCnt="5">
        <dgm:presLayoutVars>
          <dgm:bulletEnabled val="1"/>
        </dgm:presLayoutVars>
      </dgm:prSet>
      <dgm:spPr/>
      <dgm:t>
        <a:bodyPr/>
        <a:lstStyle/>
        <a:p>
          <a:endParaRPr lang="fr-FR"/>
        </a:p>
      </dgm:t>
    </dgm:pt>
  </dgm:ptLst>
  <dgm:cxnLst>
    <dgm:cxn modelId="{46A726E2-A7CC-4A6F-A1A2-5B4786F47456}" srcId="{50A51D70-94EF-4A78-AB5F-7DB403C45524}" destId="{EA50228D-D786-43C5-BADD-40324C8E028F}" srcOrd="0" destOrd="0" parTransId="{0881B734-8720-47DF-A364-C2A67DD2CD6B}" sibTransId="{DCA22910-36BF-4A26-907E-B5D15EE9F534}"/>
    <dgm:cxn modelId="{25B9B735-35BC-4C3A-B6B3-6AB0183DA8CE}" srcId="{50A51D70-94EF-4A78-AB5F-7DB403C45524}" destId="{717F5472-7206-4BC6-8E3D-22B0CD8D435A}" srcOrd="1" destOrd="0" parTransId="{0360152C-3DB1-4D3B-A2C1-9B6256181EA2}" sibTransId="{C11AA9E0-ACBF-4EAD-8AFB-381131A0FB3F}"/>
    <dgm:cxn modelId="{3B2C1BE0-E6B8-4CB2-B48B-7508868F12BD}" srcId="{50A51D70-94EF-4A78-AB5F-7DB403C45524}" destId="{97A534DB-78A2-4C5F-9621-07D3C448AADE}" srcOrd="4" destOrd="0" parTransId="{D2AE7228-7E08-41E7-8608-80DAE45D1B90}" sibTransId="{CB2E161E-E440-4772-8BD0-6AE690D501C6}"/>
    <dgm:cxn modelId="{25943F0F-2080-4FE6-8E09-A1D3569DE31C}" type="presOf" srcId="{2683F5D2-9827-48E9-A595-99809B949BA6}" destId="{6C085615-B92C-4CE0-8E6D-018EAD70E9D5}" srcOrd="0" destOrd="0" presId="urn:microsoft.com/office/officeart/2005/8/layout/arrow2"/>
    <dgm:cxn modelId="{2557C917-4D55-4E5C-8AB4-C84556151A8C}" type="presOf" srcId="{97A534DB-78A2-4C5F-9621-07D3C448AADE}" destId="{93D64D23-68DB-49C7-A696-7C90F9DDE7A0}" srcOrd="0" destOrd="0" presId="urn:microsoft.com/office/officeart/2005/8/layout/arrow2"/>
    <dgm:cxn modelId="{545F96B5-30C5-490D-BEB5-469C7BFE6152}" type="presOf" srcId="{50A51D70-94EF-4A78-AB5F-7DB403C45524}" destId="{7A394A2F-A6EA-478F-A314-9D021332BA2B}" srcOrd="0" destOrd="0" presId="urn:microsoft.com/office/officeart/2005/8/layout/arrow2"/>
    <dgm:cxn modelId="{FD9C54DC-B510-4904-AD72-8D26B491A9DD}" type="presOf" srcId="{717F5472-7206-4BC6-8E3D-22B0CD8D435A}" destId="{7BEED023-24EB-453C-B444-1D9D90F35F25}" srcOrd="0" destOrd="0" presId="urn:microsoft.com/office/officeart/2005/8/layout/arrow2"/>
    <dgm:cxn modelId="{7838FD45-328C-4403-B31B-7D36953E12D7}" type="presOf" srcId="{EA50228D-D786-43C5-BADD-40324C8E028F}" destId="{9908D43F-812C-4ACF-92D6-76A72B5ECC6C}" srcOrd="0" destOrd="0" presId="urn:microsoft.com/office/officeart/2005/8/layout/arrow2"/>
    <dgm:cxn modelId="{CAD475DB-A6B2-428A-BD51-7C8B4F7E0AFC}" type="presOf" srcId="{9D80F9A7-9424-4A96-B679-7C3469605B4B}" destId="{79AF1825-5FB3-4E38-9CB0-F5A394BDE8C1}" srcOrd="0" destOrd="0" presId="urn:microsoft.com/office/officeart/2005/8/layout/arrow2"/>
    <dgm:cxn modelId="{DFC3F7F9-872D-4F98-86FF-3DA72D244CCC}" srcId="{50A51D70-94EF-4A78-AB5F-7DB403C45524}" destId="{9D80F9A7-9424-4A96-B679-7C3469605B4B}" srcOrd="2" destOrd="0" parTransId="{A5863BD4-5072-4222-B0A1-5D7FA003A3EE}" sibTransId="{B808BBB5-08F9-41A3-B076-BAEF5E8E9D35}"/>
    <dgm:cxn modelId="{4EC10A56-65D6-4B3F-AA74-9A0A9B882743}" srcId="{50A51D70-94EF-4A78-AB5F-7DB403C45524}" destId="{2683F5D2-9827-48E9-A595-99809B949BA6}" srcOrd="3" destOrd="0" parTransId="{4045B74B-16CB-47F2-BC65-66103275987A}" sibTransId="{6F60577A-6078-4EB2-9B86-3916C1630F38}"/>
    <dgm:cxn modelId="{9B535624-B7D9-4CB1-9926-FE272C76BCCF}" type="presParOf" srcId="{7A394A2F-A6EA-478F-A314-9D021332BA2B}" destId="{AC8288D7-84A0-45EE-9D4D-F0B8BBF9EDE1}" srcOrd="0" destOrd="0" presId="urn:microsoft.com/office/officeart/2005/8/layout/arrow2"/>
    <dgm:cxn modelId="{EC812577-AA48-4327-A912-972A1CCE1D8D}" type="presParOf" srcId="{7A394A2F-A6EA-478F-A314-9D021332BA2B}" destId="{68B2FD47-0301-40F1-80CC-21313141D416}" srcOrd="1" destOrd="0" presId="urn:microsoft.com/office/officeart/2005/8/layout/arrow2"/>
    <dgm:cxn modelId="{DA271006-21A7-4894-AD8C-062EF756ED6D}" type="presParOf" srcId="{68B2FD47-0301-40F1-80CC-21313141D416}" destId="{30BA4D3B-684A-43A9-9635-67C90D7FD443}" srcOrd="0" destOrd="0" presId="urn:microsoft.com/office/officeart/2005/8/layout/arrow2"/>
    <dgm:cxn modelId="{5D81EEDB-2A18-45A3-A77E-005F245565B1}" type="presParOf" srcId="{68B2FD47-0301-40F1-80CC-21313141D416}" destId="{9908D43F-812C-4ACF-92D6-76A72B5ECC6C}" srcOrd="1" destOrd="0" presId="urn:microsoft.com/office/officeart/2005/8/layout/arrow2"/>
    <dgm:cxn modelId="{86F68483-651C-4C32-8AC4-D6878750A3FC}" type="presParOf" srcId="{68B2FD47-0301-40F1-80CC-21313141D416}" destId="{02914A8F-6163-4ADA-9292-CC01DC170414}" srcOrd="2" destOrd="0" presId="urn:microsoft.com/office/officeart/2005/8/layout/arrow2"/>
    <dgm:cxn modelId="{506B8DA0-159E-419F-8639-B769CE271EB0}" type="presParOf" srcId="{68B2FD47-0301-40F1-80CC-21313141D416}" destId="{7BEED023-24EB-453C-B444-1D9D90F35F25}" srcOrd="3" destOrd="0" presId="urn:microsoft.com/office/officeart/2005/8/layout/arrow2"/>
    <dgm:cxn modelId="{96E4CD4F-602A-45F4-B9AA-90D973C0ED7E}" type="presParOf" srcId="{68B2FD47-0301-40F1-80CC-21313141D416}" destId="{ED228627-DDEA-446D-A5EE-5DAFF939DE8E}" srcOrd="4" destOrd="0" presId="urn:microsoft.com/office/officeart/2005/8/layout/arrow2"/>
    <dgm:cxn modelId="{AF90A4CF-71E5-4CB6-8973-9DBDD384EB9B}" type="presParOf" srcId="{68B2FD47-0301-40F1-80CC-21313141D416}" destId="{79AF1825-5FB3-4E38-9CB0-F5A394BDE8C1}" srcOrd="5" destOrd="0" presId="urn:microsoft.com/office/officeart/2005/8/layout/arrow2"/>
    <dgm:cxn modelId="{1543D49D-6C88-43EF-B1AA-0247CE7C2310}" type="presParOf" srcId="{68B2FD47-0301-40F1-80CC-21313141D416}" destId="{232408DC-295A-4EC1-8C1E-0D44868EE10F}" srcOrd="6" destOrd="0" presId="urn:microsoft.com/office/officeart/2005/8/layout/arrow2"/>
    <dgm:cxn modelId="{7D495B33-C3BC-4190-AA61-63504CB12C51}" type="presParOf" srcId="{68B2FD47-0301-40F1-80CC-21313141D416}" destId="{6C085615-B92C-4CE0-8E6D-018EAD70E9D5}" srcOrd="7" destOrd="0" presId="urn:microsoft.com/office/officeart/2005/8/layout/arrow2"/>
    <dgm:cxn modelId="{6E77BAEE-B0B7-4B41-8C96-BC43D0187C96}" type="presParOf" srcId="{68B2FD47-0301-40F1-80CC-21313141D416}" destId="{FA6E21E4-4607-45C5-AF36-7076FC9BB976}" srcOrd="8" destOrd="0" presId="urn:microsoft.com/office/officeart/2005/8/layout/arrow2"/>
    <dgm:cxn modelId="{80381D5C-25D4-4F1E-8557-EC5299D40C2D}" type="presParOf" srcId="{68B2FD47-0301-40F1-80CC-21313141D416}" destId="{93D64D23-68DB-49C7-A696-7C90F9DDE7A0}" srcOrd="9" destOrd="0" presId="urn:microsoft.com/office/officeart/2005/8/layout/arrow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604D02-3318-4FA3-9685-F1595340FA2B}"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fr-FR"/>
        </a:p>
      </dgm:t>
    </dgm:pt>
    <dgm:pt modelId="{590973B3-CF10-4904-80C3-50DD1733BF2B}">
      <dgm:prSet phldrT="[Texte]"/>
      <dgm:spPr/>
      <dgm:t>
        <a:bodyPr/>
        <a:lstStyle/>
        <a:p>
          <a:pPr algn="r" rtl="1"/>
          <a:r>
            <a:rPr lang="ar-DZ" dirty="0" smtClean="0">
              <a:effectLst>
                <a:outerShdw blurRad="38100" dist="38100" dir="2700000" algn="tl">
                  <a:srgbClr val="000000">
                    <a:alpha val="43137"/>
                  </a:srgbClr>
                </a:outerShdw>
              </a:effectLst>
            </a:rPr>
            <a:t>معالجة اللغة الطبيعية</a:t>
          </a:r>
          <a:endParaRPr lang="fr-FR" dirty="0">
            <a:effectLst>
              <a:outerShdw blurRad="38100" dist="38100" dir="2700000" algn="tl">
                <a:srgbClr val="000000">
                  <a:alpha val="43137"/>
                </a:srgbClr>
              </a:outerShdw>
            </a:effectLst>
          </a:endParaRPr>
        </a:p>
      </dgm:t>
    </dgm:pt>
    <dgm:pt modelId="{CA7838C3-820A-4B4B-9ECB-A3C5C068EAE2}" cxnId="{2FF2FEF5-A4E9-4917-A81F-45ED0CC63BFF}" type="parTrans">
      <dgm:prSet/>
      <dgm:spPr/>
      <dgm:t>
        <a:bodyPr/>
        <a:lstStyle/>
        <a:p>
          <a:endParaRPr lang="fr-FR"/>
        </a:p>
      </dgm:t>
    </dgm:pt>
    <dgm:pt modelId="{3ADE92ED-AAAF-43E6-AFCB-4B63F1B8C30D}" cxnId="{2FF2FEF5-A4E9-4917-A81F-45ED0CC63BFF}" type="sibTrans">
      <dgm:prSet/>
      <dgm:spPr/>
      <dgm:t>
        <a:bodyPr/>
        <a:lstStyle/>
        <a:p>
          <a:endParaRPr lang="fr-FR"/>
        </a:p>
      </dgm:t>
    </dgm:pt>
    <dgm:pt modelId="{D702C4DB-5B6E-42B7-9254-8C97F0A664C3}">
      <dgm:prSet phldrT="[Texte]"/>
      <dgm:spPr/>
      <dgm:t>
        <a:bodyPr/>
        <a:lstStyle/>
        <a:p>
          <a:pPr algn="r" rtl="1"/>
          <a:r>
            <a:rPr lang="ar-DZ"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التعلم الآلي</a:t>
          </a:r>
          <a:endParaRPr lang="fr-F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0663D7F-19AF-4306-9C46-9CBDFF48E24C}" cxnId="{3F5D7788-E99F-4342-A4DA-640E98C95E38}" type="parTrans">
      <dgm:prSet/>
      <dgm:spPr/>
      <dgm:t>
        <a:bodyPr/>
        <a:lstStyle/>
        <a:p>
          <a:endParaRPr lang="fr-FR"/>
        </a:p>
      </dgm:t>
    </dgm:pt>
    <dgm:pt modelId="{743BC775-3AD8-4F40-8465-082C769BE545}" cxnId="{3F5D7788-E99F-4342-A4DA-640E98C95E38}" type="sibTrans">
      <dgm:prSet/>
      <dgm:spPr/>
      <dgm:t>
        <a:bodyPr/>
        <a:lstStyle/>
        <a:p>
          <a:endParaRPr lang="fr-FR"/>
        </a:p>
      </dgm:t>
    </dgm:pt>
    <dgm:pt modelId="{28001BCC-6F62-4737-8F9E-4E458E92D7E4}">
      <dgm:prSet phldrT="[Texte]"/>
      <dgm:spPr/>
      <dgm:t>
        <a:bodyPr/>
        <a:lstStyle/>
        <a:p>
          <a:pPr algn="r" rtl="1"/>
          <a:r>
            <a:rPr lang="ar-DZ" dirty="0" smtClean="0">
              <a:effectLst>
                <a:outerShdw blurRad="38100" dist="38100" dir="2700000" algn="tl">
                  <a:srgbClr val="000000">
                    <a:alpha val="43137"/>
                  </a:srgbClr>
                </a:outerShdw>
              </a:effectLst>
            </a:rPr>
            <a:t>التعلم العميق</a:t>
          </a:r>
          <a:endParaRPr lang="fr-FR" dirty="0">
            <a:effectLst>
              <a:outerShdw blurRad="38100" dist="38100" dir="2700000" algn="tl">
                <a:srgbClr val="000000">
                  <a:alpha val="43137"/>
                </a:srgbClr>
              </a:outerShdw>
            </a:effectLst>
          </a:endParaRPr>
        </a:p>
      </dgm:t>
    </dgm:pt>
    <dgm:pt modelId="{DCC18008-A91B-4462-A7C6-929927083BF5}" cxnId="{214B46CE-88A3-45BA-B095-AABD34BEFD9B}" type="parTrans">
      <dgm:prSet/>
      <dgm:spPr/>
      <dgm:t>
        <a:bodyPr/>
        <a:lstStyle/>
        <a:p>
          <a:endParaRPr lang="fr-FR"/>
        </a:p>
      </dgm:t>
    </dgm:pt>
    <dgm:pt modelId="{0DAADD90-0872-4C78-9129-7C3FD5309FD8}" cxnId="{214B46CE-88A3-45BA-B095-AABD34BEFD9B}" type="sibTrans">
      <dgm:prSet/>
      <dgm:spPr/>
      <dgm:t>
        <a:bodyPr/>
        <a:lstStyle/>
        <a:p>
          <a:endParaRPr lang="fr-FR"/>
        </a:p>
      </dgm:t>
    </dgm:pt>
    <dgm:pt modelId="{9E008577-0071-4F78-9C83-51A5C09BD74D}">
      <dgm:prSet phldrT="[Texte]"/>
      <dgm:spPr/>
      <dgm:t>
        <a:bodyPr/>
        <a:lstStyle/>
        <a:p>
          <a:pPr algn="r" rtl="1"/>
          <a:r>
            <a:rPr lang="ar-DZ" dirty="0" smtClean="0">
              <a:effectLst>
                <a:outerShdw blurRad="38100" dist="38100" dir="2700000" algn="tl">
                  <a:srgbClr val="000000">
                    <a:alpha val="43137"/>
                  </a:srgbClr>
                </a:outerShdw>
              </a:effectLst>
            </a:rPr>
            <a:t>الذكاء الاصطناعي التفاعلي</a:t>
          </a:r>
          <a:endParaRPr lang="fr-FR" dirty="0">
            <a:effectLst>
              <a:outerShdw blurRad="38100" dist="38100" dir="2700000" algn="tl">
                <a:srgbClr val="000000">
                  <a:alpha val="43137"/>
                </a:srgbClr>
              </a:outerShdw>
            </a:effectLst>
          </a:endParaRPr>
        </a:p>
      </dgm:t>
    </dgm:pt>
    <dgm:pt modelId="{E3F8A76D-215B-4DAF-8CCC-4231765EDB8D}" cxnId="{A4719E1B-F095-4AE6-969B-AA1209FB5EE2}" type="parTrans">
      <dgm:prSet/>
      <dgm:spPr/>
      <dgm:t>
        <a:bodyPr/>
        <a:lstStyle/>
        <a:p>
          <a:endParaRPr lang="fr-FR"/>
        </a:p>
      </dgm:t>
    </dgm:pt>
    <dgm:pt modelId="{787CB87E-2BBF-45F5-9A48-F66DE472311F}" cxnId="{A4719E1B-F095-4AE6-969B-AA1209FB5EE2}" type="sibTrans">
      <dgm:prSet/>
      <dgm:spPr/>
      <dgm:t>
        <a:bodyPr/>
        <a:lstStyle/>
        <a:p>
          <a:endParaRPr lang="fr-FR"/>
        </a:p>
      </dgm:t>
    </dgm:pt>
    <dgm:pt modelId="{188B71BA-936C-4C76-B515-D3D535A23662}">
      <dgm:prSet phldrT="[Texte]"/>
      <dgm:spPr/>
      <dgm:t>
        <a:bodyPr/>
        <a:lstStyle/>
        <a:p>
          <a:pPr algn="r" rtl="1"/>
          <a:r>
            <a:rPr lang="ar-DZ"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التعرف على الصوت</a:t>
          </a:r>
          <a:endParaRPr lang="fr-F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86A7DC81-CC34-436E-B690-D19FE661A7D6}" cxnId="{739CF2BB-BF80-4CAF-9C8C-187744DE69D6}" type="parTrans">
      <dgm:prSet/>
      <dgm:spPr/>
      <dgm:t>
        <a:bodyPr/>
        <a:lstStyle/>
        <a:p>
          <a:endParaRPr lang="fr-FR"/>
        </a:p>
      </dgm:t>
    </dgm:pt>
    <dgm:pt modelId="{1CADCCE2-FFED-47C8-BE23-1B4EE6DEA84D}" cxnId="{739CF2BB-BF80-4CAF-9C8C-187744DE69D6}" type="sibTrans">
      <dgm:prSet/>
      <dgm:spPr/>
      <dgm:t>
        <a:bodyPr/>
        <a:lstStyle/>
        <a:p>
          <a:endParaRPr lang="fr-FR"/>
        </a:p>
      </dgm:t>
    </dgm:pt>
    <dgm:pt modelId="{B4558263-5312-47A3-94AB-72DFF076C84A}" type="pres">
      <dgm:prSet presAssocID="{AD604D02-3318-4FA3-9685-F1595340FA2B}" presName="linear" presStyleCnt="0">
        <dgm:presLayoutVars>
          <dgm:dir/>
          <dgm:animLvl val="lvl"/>
          <dgm:resizeHandles val="exact"/>
        </dgm:presLayoutVars>
      </dgm:prSet>
      <dgm:spPr/>
      <dgm:t>
        <a:bodyPr/>
        <a:lstStyle/>
        <a:p>
          <a:endParaRPr lang="fr-FR"/>
        </a:p>
      </dgm:t>
    </dgm:pt>
    <dgm:pt modelId="{2B97D42D-494F-4688-A07D-D2E82453FD72}" type="pres">
      <dgm:prSet presAssocID="{590973B3-CF10-4904-80C3-50DD1733BF2B}" presName="parentLin" presStyleCnt="0"/>
      <dgm:spPr/>
    </dgm:pt>
    <dgm:pt modelId="{BF0FE702-09EA-4479-91AE-EFBACE607BEC}" type="pres">
      <dgm:prSet presAssocID="{590973B3-CF10-4904-80C3-50DD1733BF2B}" presName="parentLeftMargin" presStyleLbl="node1" presStyleIdx="0" presStyleCnt="5"/>
      <dgm:spPr/>
      <dgm:t>
        <a:bodyPr/>
        <a:lstStyle/>
        <a:p>
          <a:endParaRPr lang="fr-FR"/>
        </a:p>
      </dgm:t>
    </dgm:pt>
    <dgm:pt modelId="{84DB935A-6A3A-4B94-AB31-F22778C0C2E9}" type="pres">
      <dgm:prSet presAssocID="{590973B3-CF10-4904-80C3-50DD1733BF2B}" presName="parentText" presStyleLbl="node1" presStyleIdx="0" presStyleCnt="5">
        <dgm:presLayoutVars>
          <dgm:chMax val="0"/>
          <dgm:bulletEnabled val="1"/>
        </dgm:presLayoutVars>
      </dgm:prSet>
      <dgm:spPr/>
      <dgm:t>
        <a:bodyPr/>
        <a:lstStyle/>
        <a:p>
          <a:endParaRPr lang="fr-FR"/>
        </a:p>
      </dgm:t>
    </dgm:pt>
    <dgm:pt modelId="{FE735B6E-0C64-4FDA-AD77-62F075897567}" type="pres">
      <dgm:prSet presAssocID="{590973B3-CF10-4904-80C3-50DD1733BF2B}" presName="negativeSpace" presStyleCnt="0"/>
      <dgm:spPr/>
    </dgm:pt>
    <dgm:pt modelId="{FF0935C5-AA12-4FB4-9ED6-B3A86CB4BA12}" type="pres">
      <dgm:prSet presAssocID="{590973B3-CF10-4904-80C3-50DD1733BF2B}" presName="childText" presStyleLbl="conFgAcc1" presStyleIdx="0" presStyleCnt="5">
        <dgm:presLayoutVars>
          <dgm:bulletEnabled val="1"/>
        </dgm:presLayoutVars>
      </dgm:prSet>
      <dgm:spPr/>
    </dgm:pt>
    <dgm:pt modelId="{9D1F6428-2FAF-4D2A-B23A-15C51C7328FE}" type="pres">
      <dgm:prSet presAssocID="{3ADE92ED-AAAF-43E6-AFCB-4B63F1B8C30D}" presName="spaceBetweenRectangles" presStyleCnt="0"/>
      <dgm:spPr/>
    </dgm:pt>
    <dgm:pt modelId="{CFD0F6BF-AC1E-49EA-8E56-FB74C7A7E55C}" type="pres">
      <dgm:prSet presAssocID="{D702C4DB-5B6E-42B7-9254-8C97F0A664C3}" presName="parentLin" presStyleCnt="0"/>
      <dgm:spPr/>
    </dgm:pt>
    <dgm:pt modelId="{DF12063A-7308-439A-8EF5-F0B4F7C95128}" type="pres">
      <dgm:prSet presAssocID="{D702C4DB-5B6E-42B7-9254-8C97F0A664C3}" presName="parentLeftMargin" presStyleLbl="node1" presStyleIdx="0" presStyleCnt="5"/>
      <dgm:spPr/>
      <dgm:t>
        <a:bodyPr/>
        <a:lstStyle/>
        <a:p>
          <a:endParaRPr lang="fr-FR"/>
        </a:p>
      </dgm:t>
    </dgm:pt>
    <dgm:pt modelId="{0CD45E5A-880F-438D-ACB1-CDBC868B04CE}" type="pres">
      <dgm:prSet presAssocID="{D702C4DB-5B6E-42B7-9254-8C97F0A664C3}" presName="parentText" presStyleLbl="node1" presStyleIdx="1" presStyleCnt="5">
        <dgm:presLayoutVars>
          <dgm:chMax val="0"/>
          <dgm:bulletEnabled val="1"/>
        </dgm:presLayoutVars>
      </dgm:prSet>
      <dgm:spPr/>
      <dgm:t>
        <a:bodyPr/>
        <a:lstStyle/>
        <a:p>
          <a:endParaRPr lang="fr-FR"/>
        </a:p>
      </dgm:t>
    </dgm:pt>
    <dgm:pt modelId="{4EDA1ABE-5808-46BB-9636-7EE7AA231D8D}" type="pres">
      <dgm:prSet presAssocID="{D702C4DB-5B6E-42B7-9254-8C97F0A664C3}" presName="negativeSpace" presStyleCnt="0"/>
      <dgm:spPr/>
    </dgm:pt>
    <dgm:pt modelId="{3CB9DDA1-9BED-4D65-8AF9-685BFE4309B3}" type="pres">
      <dgm:prSet presAssocID="{D702C4DB-5B6E-42B7-9254-8C97F0A664C3}" presName="childText" presStyleLbl="conFgAcc1" presStyleIdx="1" presStyleCnt="5">
        <dgm:presLayoutVars>
          <dgm:bulletEnabled val="1"/>
        </dgm:presLayoutVars>
      </dgm:prSet>
      <dgm:spPr/>
    </dgm:pt>
    <dgm:pt modelId="{91497BA9-FD57-4E90-A1B2-CDB0DE215E27}" type="pres">
      <dgm:prSet presAssocID="{743BC775-3AD8-4F40-8465-082C769BE545}" presName="spaceBetweenRectangles" presStyleCnt="0"/>
      <dgm:spPr/>
    </dgm:pt>
    <dgm:pt modelId="{749B65CB-BF0B-41C6-831E-D55629DA7131}" type="pres">
      <dgm:prSet presAssocID="{28001BCC-6F62-4737-8F9E-4E458E92D7E4}" presName="parentLin" presStyleCnt="0"/>
      <dgm:spPr/>
    </dgm:pt>
    <dgm:pt modelId="{D912DF8F-A5A3-48C0-9A15-40AA4E96D9AC}" type="pres">
      <dgm:prSet presAssocID="{28001BCC-6F62-4737-8F9E-4E458E92D7E4}" presName="parentLeftMargin" presStyleLbl="node1" presStyleIdx="1" presStyleCnt="5"/>
      <dgm:spPr/>
      <dgm:t>
        <a:bodyPr/>
        <a:lstStyle/>
        <a:p>
          <a:endParaRPr lang="fr-FR"/>
        </a:p>
      </dgm:t>
    </dgm:pt>
    <dgm:pt modelId="{B94415BE-6C91-4E1F-942E-C009A53419F6}" type="pres">
      <dgm:prSet presAssocID="{28001BCC-6F62-4737-8F9E-4E458E92D7E4}" presName="parentText" presStyleLbl="node1" presStyleIdx="2" presStyleCnt="5">
        <dgm:presLayoutVars>
          <dgm:chMax val="0"/>
          <dgm:bulletEnabled val="1"/>
        </dgm:presLayoutVars>
      </dgm:prSet>
      <dgm:spPr/>
      <dgm:t>
        <a:bodyPr/>
        <a:lstStyle/>
        <a:p>
          <a:endParaRPr lang="fr-FR"/>
        </a:p>
      </dgm:t>
    </dgm:pt>
    <dgm:pt modelId="{2A0E562E-69B1-44DC-BE91-000425DBF930}" type="pres">
      <dgm:prSet presAssocID="{28001BCC-6F62-4737-8F9E-4E458E92D7E4}" presName="negativeSpace" presStyleCnt="0"/>
      <dgm:spPr/>
    </dgm:pt>
    <dgm:pt modelId="{798893DC-0DC0-4A78-ABDB-5CF540802AE4}" type="pres">
      <dgm:prSet presAssocID="{28001BCC-6F62-4737-8F9E-4E458E92D7E4}" presName="childText" presStyleLbl="conFgAcc1" presStyleIdx="2" presStyleCnt="5">
        <dgm:presLayoutVars>
          <dgm:bulletEnabled val="1"/>
        </dgm:presLayoutVars>
      </dgm:prSet>
      <dgm:spPr/>
    </dgm:pt>
    <dgm:pt modelId="{6F7B06A9-8C36-4F02-B563-0062EB003C61}" type="pres">
      <dgm:prSet presAssocID="{0DAADD90-0872-4C78-9129-7C3FD5309FD8}" presName="spaceBetweenRectangles" presStyleCnt="0"/>
      <dgm:spPr/>
    </dgm:pt>
    <dgm:pt modelId="{8AED2C73-B590-4E4A-90B7-AFAFEC2CAC5C}" type="pres">
      <dgm:prSet presAssocID="{9E008577-0071-4F78-9C83-51A5C09BD74D}" presName="parentLin" presStyleCnt="0"/>
      <dgm:spPr/>
    </dgm:pt>
    <dgm:pt modelId="{7F9449C8-596C-4726-BC4D-E48941B9C4E6}" type="pres">
      <dgm:prSet presAssocID="{9E008577-0071-4F78-9C83-51A5C09BD74D}" presName="parentLeftMargin" presStyleLbl="node1" presStyleIdx="2" presStyleCnt="5"/>
      <dgm:spPr/>
      <dgm:t>
        <a:bodyPr/>
        <a:lstStyle/>
        <a:p>
          <a:endParaRPr lang="fr-FR"/>
        </a:p>
      </dgm:t>
    </dgm:pt>
    <dgm:pt modelId="{32D44D1C-E8C6-402A-BEE6-E42898C2573E}" type="pres">
      <dgm:prSet presAssocID="{9E008577-0071-4F78-9C83-51A5C09BD74D}" presName="parentText" presStyleLbl="node1" presStyleIdx="3" presStyleCnt="5">
        <dgm:presLayoutVars>
          <dgm:chMax val="0"/>
          <dgm:bulletEnabled val="1"/>
        </dgm:presLayoutVars>
      </dgm:prSet>
      <dgm:spPr/>
      <dgm:t>
        <a:bodyPr/>
        <a:lstStyle/>
        <a:p>
          <a:endParaRPr lang="fr-FR"/>
        </a:p>
      </dgm:t>
    </dgm:pt>
    <dgm:pt modelId="{2B7308B0-855C-4339-899B-39A51C53CC5A}" type="pres">
      <dgm:prSet presAssocID="{9E008577-0071-4F78-9C83-51A5C09BD74D}" presName="negativeSpace" presStyleCnt="0"/>
      <dgm:spPr/>
    </dgm:pt>
    <dgm:pt modelId="{82D141FA-5492-4A82-A5E8-82BF9B44EE89}" type="pres">
      <dgm:prSet presAssocID="{9E008577-0071-4F78-9C83-51A5C09BD74D}" presName="childText" presStyleLbl="conFgAcc1" presStyleIdx="3" presStyleCnt="5">
        <dgm:presLayoutVars>
          <dgm:bulletEnabled val="1"/>
        </dgm:presLayoutVars>
      </dgm:prSet>
      <dgm:spPr/>
    </dgm:pt>
    <dgm:pt modelId="{E5F3AF4E-4E45-412F-9BA3-21C02B2A71C9}" type="pres">
      <dgm:prSet presAssocID="{787CB87E-2BBF-45F5-9A48-F66DE472311F}" presName="spaceBetweenRectangles" presStyleCnt="0"/>
      <dgm:spPr/>
    </dgm:pt>
    <dgm:pt modelId="{3DFCEEC2-614D-4596-AC87-99BB8815A5CD}" type="pres">
      <dgm:prSet presAssocID="{188B71BA-936C-4C76-B515-D3D535A23662}" presName="parentLin" presStyleCnt="0"/>
      <dgm:spPr/>
    </dgm:pt>
    <dgm:pt modelId="{08563D70-7C7C-4E89-B6B4-60FD950ADAA5}" type="pres">
      <dgm:prSet presAssocID="{188B71BA-936C-4C76-B515-D3D535A23662}" presName="parentLeftMargin" presStyleLbl="node1" presStyleIdx="3" presStyleCnt="5"/>
      <dgm:spPr/>
      <dgm:t>
        <a:bodyPr/>
        <a:lstStyle/>
        <a:p>
          <a:endParaRPr lang="fr-FR"/>
        </a:p>
      </dgm:t>
    </dgm:pt>
    <dgm:pt modelId="{3AD93DBD-DD40-455C-806F-418309A3CDD0}" type="pres">
      <dgm:prSet presAssocID="{188B71BA-936C-4C76-B515-D3D535A23662}" presName="parentText" presStyleLbl="node1" presStyleIdx="4" presStyleCnt="5">
        <dgm:presLayoutVars>
          <dgm:chMax val="0"/>
          <dgm:bulletEnabled val="1"/>
        </dgm:presLayoutVars>
      </dgm:prSet>
      <dgm:spPr/>
      <dgm:t>
        <a:bodyPr/>
        <a:lstStyle/>
        <a:p>
          <a:endParaRPr lang="fr-FR"/>
        </a:p>
      </dgm:t>
    </dgm:pt>
    <dgm:pt modelId="{5DA7D67B-B0C1-4DDE-BD47-05322CD3036D}" type="pres">
      <dgm:prSet presAssocID="{188B71BA-936C-4C76-B515-D3D535A23662}" presName="negativeSpace" presStyleCnt="0"/>
      <dgm:spPr/>
    </dgm:pt>
    <dgm:pt modelId="{1EB87D55-102D-4708-A5F6-902046D636A0}" type="pres">
      <dgm:prSet presAssocID="{188B71BA-936C-4C76-B515-D3D535A23662}" presName="childText" presStyleLbl="conFgAcc1" presStyleIdx="4" presStyleCnt="5">
        <dgm:presLayoutVars>
          <dgm:bulletEnabled val="1"/>
        </dgm:presLayoutVars>
      </dgm:prSet>
      <dgm:spPr/>
    </dgm:pt>
  </dgm:ptLst>
  <dgm:cxnLst>
    <dgm:cxn modelId="{1A29623A-F4B9-4D17-A08A-BC9C02153AC5}" type="presOf" srcId="{9E008577-0071-4F78-9C83-51A5C09BD74D}" destId="{32D44D1C-E8C6-402A-BEE6-E42898C2573E}" srcOrd="1" destOrd="0" presId="urn:microsoft.com/office/officeart/2005/8/layout/list1"/>
    <dgm:cxn modelId="{5C54DFF6-F3FC-43B4-89C5-E0A07A49A4B9}" type="presOf" srcId="{590973B3-CF10-4904-80C3-50DD1733BF2B}" destId="{84DB935A-6A3A-4B94-AB31-F22778C0C2E9}" srcOrd="1" destOrd="0" presId="urn:microsoft.com/office/officeart/2005/8/layout/list1"/>
    <dgm:cxn modelId="{E5943F38-0828-4779-A017-552DC93500C6}" type="presOf" srcId="{D702C4DB-5B6E-42B7-9254-8C97F0A664C3}" destId="{0CD45E5A-880F-438D-ACB1-CDBC868B04CE}" srcOrd="1" destOrd="0" presId="urn:microsoft.com/office/officeart/2005/8/layout/list1"/>
    <dgm:cxn modelId="{E050BD24-14CA-4011-88A6-FD643A387F9E}" type="presOf" srcId="{9E008577-0071-4F78-9C83-51A5C09BD74D}" destId="{7F9449C8-596C-4726-BC4D-E48941B9C4E6}" srcOrd="0" destOrd="0" presId="urn:microsoft.com/office/officeart/2005/8/layout/list1"/>
    <dgm:cxn modelId="{3F5D7788-E99F-4342-A4DA-640E98C95E38}" srcId="{AD604D02-3318-4FA3-9685-F1595340FA2B}" destId="{D702C4DB-5B6E-42B7-9254-8C97F0A664C3}" srcOrd="1" destOrd="0" parTransId="{D0663D7F-19AF-4306-9C46-9CBDFF48E24C}" sibTransId="{743BC775-3AD8-4F40-8465-082C769BE545}"/>
    <dgm:cxn modelId="{214B46CE-88A3-45BA-B095-AABD34BEFD9B}" srcId="{AD604D02-3318-4FA3-9685-F1595340FA2B}" destId="{28001BCC-6F62-4737-8F9E-4E458E92D7E4}" srcOrd="2" destOrd="0" parTransId="{DCC18008-A91B-4462-A7C6-929927083BF5}" sibTransId="{0DAADD90-0872-4C78-9129-7C3FD5309FD8}"/>
    <dgm:cxn modelId="{299A403B-FE65-41B0-9E61-11402B8AB80E}" type="presOf" srcId="{D702C4DB-5B6E-42B7-9254-8C97F0A664C3}" destId="{DF12063A-7308-439A-8EF5-F0B4F7C95128}" srcOrd="0" destOrd="0" presId="urn:microsoft.com/office/officeart/2005/8/layout/list1"/>
    <dgm:cxn modelId="{674703BB-AEED-46D6-8397-7135FD124637}" type="presOf" srcId="{28001BCC-6F62-4737-8F9E-4E458E92D7E4}" destId="{D912DF8F-A5A3-48C0-9A15-40AA4E96D9AC}" srcOrd="0" destOrd="0" presId="urn:microsoft.com/office/officeart/2005/8/layout/list1"/>
    <dgm:cxn modelId="{739CF2BB-BF80-4CAF-9C8C-187744DE69D6}" srcId="{AD604D02-3318-4FA3-9685-F1595340FA2B}" destId="{188B71BA-936C-4C76-B515-D3D535A23662}" srcOrd="4" destOrd="0" parTransId="{86A7DC81-CC34-436E-B690-D19FE661A7D6}" sibTransId="{1CADCCE2-FFED-47C8-BE23-1B4EE6DEA84D}"/>
    <dgm:cxn modelId="{4B21E139-2605-4F8D-977A-FD13A5050594}" type="presOf" srcId="{28001BCC-6F62-4737-8F9E-4E458E92D7E4}" destId="{B94415BE-6C91-4E1F-942E-C009A53419F6}" srcOrd="1" destOrd="0" presId="urn:microsoft.com/office/officeart/2005/8/layout/list1"/>
    <dgm:cxn modelId="{8F1B4284-507C-417D-81C4-214C93282F5D}" type="presOf" srcId="{188B71BA-936C-4C76-B515-D3D535A23662}" destId="{08563D70-7C7C-4E89-B6B4-60FD950ADAA5}" srcOrd="0" destOrd="0" presId="urn:microsoft.com/office/officeart/2005/8/layout/list1"/>
    <dgm:cxn modelId="{A4719E1B-F095-4AE6-969B-AA1209FB5EE2}" srcId="{AD604D02-3318-4FA3-9685-F1595340FA2B}" destId="{9E008577-0071-4F78-9C83-51A5C09BD74D}" srcOrd="3" destOrd="0" parTransId="{E3F8A76D-215B-4DAF-8CCC-4231765EDB8D}" sibTransId="{787CB87E-2BBF-45F5-9A48-F66DE472311F}"/>
    <dgm:cxn modelId="{51239A40-43AC-42BD-A620-B87830913521}" type="presOf" srcId="{188B71BA-936C-4C76-B515-D3D535A23662}" destId="{3AD93DBD-DD40-455C-806F-418309A3CDD0}" srcOrd="1" destOrd="0" presId="urn:microsoft.com/office/officeart/2005/8/layout/list1"/>
    <dgm:cxn modelId="{2DE98E10-7A95-43DF-8A68-C872D471FDB8}" type="presOf" srcId="{AD604D02-3318-4FA3-9685-F1595340FA2B}" destId="{B4558263-5312-47A3-94AB-72DFF076C84A}" srcOrd="0" destOrd="0" presId="urn:microsoft.com/office/officeart/2005/8/layout/list1"/>
    <dgm:cxn modelId="{92F644D5-8C9C-4C57-AFB0-83B7B47D9900}" type="presOf" srcId="{590973B3-CF10-4904-80C3-50DD1733BF2B}" destId="{BF0FE702-09EA-4479-91AE-EFBACE607BEC}" srcOrd="0" destOrd="0" presId="urn:microsoft.com/office/officeart/2005/8/layout/list1"/>
    <dgm:cxn modelId="{2FF2FEF5-A4E9-4917-A81F-45ED0CC63BFF}" srcId="{AD604D02-3318-4FA3-9685-F1595340FA2B}" destId="{590973B3-CF10-4904-80C3-50DD1733BF2B}" srcOrd="0" destOrd="0" parTransId="{CA7838C3-820A-4B4B-9ECB-A3C5C068EAE2}" sibTransId="{3ADE92ED-AAAF-43E6-AFCB-4B63F1B8C30D}"/>
    <dgm:cxn modelId="{3194F5D2-8AC5-442A-942A-7E0E3B8CDEE8}" type="presParOf" srcId="{B4558263-5312-47A3-94AB-72DFF076C84A}" destId="{2B97D42D-494F-4688-A07D-D2E82453FD72}" srcOrd="0" destOrd="0" presId="urn:microsoft.com/office/officeart/2005/8/layout/list1"/>
    <dgm:cxn modelId="{4A68776F-07D1-47EF-A8C2-5AEB149112B3}" type="presParOf" srcId="{2B97D42D-494F-4688-A07D-D2E82453FD72}" destId="{BF0FE702-09EA-4479-91AE-EFBACE607BEC}" srcOrd="0" destOrd="0" presId="urn:microsoft.com/office/officeart/2005/8/layout/list1"/>
    <dgm:cxn modelId="{3BA22DF6-B97F-4968-93B3-B09132937825}" type="presParOf" srcId="{2B97D42D-494F-4688-A07D-D2E82453FD72}" destId="{84DB935A-6A3A-4B94-AB31-F22778C0C2E9}" srcOrd="1" destOrd="0" presId="urn:microsoft.com/office/officeart/2005/8/layout/list1"/>
    <dgm:cxn modelId="{57F5A86B-5325-44C9-8B5B-DBF483F1E6CD}" type="presParOf" srcId="{B4558263-5312-47A3-94AB-72DFF076C84A}" destId="{FE735B6E-0C64-4FDA-AD77-62F075897567}" srcOrd="1" destOrd="0" presId="urn:microsoft.com/office/officeart/2005/8/layout/list1"/>
    <dgm:cxn modelId="{9FDF270F-9345-4116-A918-72131E3AF753}" type="presParOf" srcId="{B4558263-5312-47A3-94AB-72DFF076C84A}" destId="{FF0935C5-AA12-4FB4-9ED6-B3A86CB4BA12}" srcOrd="2" destOrd="0" presId="urn:microsoft.com/office/officeart/2005/8/layout/list1"/>
    <dgm:cxn modelId="{9A39242D-F53F-4465-9C20-BB9A85B1F62D}" type="presParOf" srcId="{B4558263-5312-47A3-94AB-72DFF076C84A}" destId="{9D1F6428-2FAF-4D2A-B23A-15C51C7328FE}" srcOrd="3" destOrd="0" presId="urn:microsoft.com/office/officeart/2005/8/layout/list1"/>
    <dgm:cxn modelId="{7505C9C5-2BED-4A49-9340-9AAE33B9481A}" type="presParOf" srcId="{B4558263-5312-47A3-94AB-72DFF076C84A}" destId="{CFD0F6BF-AC1E-49EA-8E56-FB74C7A7E55C}" srcOrd="4" destOrd="0" presId="urn:microsoft.com/office/officeart/2005/8/layout/list1"/>
    <dgm:cxn modelId="{194BCBA9-C936-496B-A2DE-5B0617DFFAB6}" type="presParOf" srcId="{CFD0F6BF-AC1E-49EA-8E56-FB74C7A7E55C}" destId="{DF12063A-7308-439A-8EF5-F0B4F7C95128}" srcOrd="0" destOrd="0" presId="urn:microsoft.com/office/officeart/2005/8/layout/list1"/>
    <dgm:cxn modelId="{59580F8C-EDF2-4D55-A0D3-328DCCCA2C71}" type="presParOf" srcId="{CFD0F6BF-AC1E-49EA-8E56-FB74C7A7E55C}" destId="{0CD45E5A-880F-438D-ACB1-CDBC868B04CE}" srcOrd="1" destOrd="0" presId="urn:microsoft.com/office/officeart/2005/8/layout/list1"/>
    <dgm:cxn modelId="{12815EDE-73F5-48EE-AFEE-7FA3FCA215FB}" type="presParOf" srcId="{B4558263-5312-47A3-94AB-72DFF076C84A}" destId="{4EDA1ABE-5808-46BB-9636-7EE7AA231D8D}" srcOrd="5" destOrd="0" presId="urn:microsoft.com/office/officeart/2005/8/layout/list1"/>
    <dgm:cxn modelId="{3F1D8449-03DD-41D1-BD48-23D48D70463F}" type="presParOf" srcId="{B4558263-5312-47A3-94AB-72DFF076C84A}" destId="{3CB9DDA1-9BED-4D65-8AF9-685BFE4309B3}" srcOrd="6" destOrd="0" presId="urn:microsoft.com/office/officeart/2005/8/layout/list1"/>
    <dgm:cxn modelId="{696A4A5B-85A2-4C22-BD6A-1C4700C0766F}" type="presParOf" srcId="{B4558263-5312-47A3-94AB-72DFF076C84A}" destId="{91497BA9-FD57-4E90-A1B2-CDB0DE215E27}" srcOrd="7" destOrd="0" presId="urn:microsoft.com/office/officeart/2005/8/layout/list1"/>
    <dgm:cxn modelId="{2977764D-B78D-4899-B127-04EE9F4A1F86}" type="presParOf" srcId="{B4558263-5312-47A3-94AB-72DFF076C84A}" destId="{749B65CB-BF0B-41C6-831E-D55629DA7131}" srcOrd="8" destOrd="0" presId="urn:microsoft.com/office/officeart/2005/8/layout/list1"/>
    <dgm:cxn modelId="{649639CA-91AA-4CAE-8A4B-43B0D147BB43}" type="presParOf" srcId="{749B65CB-BF0B-41C6-831E-D55629DA7131}" destId="{D912DF8F-A5A3-48C0-9A15-40AA4E96D9AC}" srcOrd="0" destOrd="0" presId="urn:microsoft.com/office/officeart/2005/8/layout/list1"/>
    <dgm:cxn modelId="{B2735F7F-10CE-4D46-A267-87546C414D77}" type="presParOf" srcId="{749B65CB-BF0B-41C6-831E-D55629DA7131}" destId="{B94415BE-6C91-4E1F-942E-C009A53419F6}" srcOrd="1" destOrd="0" presId="urn:microsoft.com/office/officeart/2005/8/layout/list1"/>
    <dgm:cxn modelId="{EB3FA8A6-FE5C-4B47-B76E-BEC7F5E02FAF}" type="presParOf" srcId="{B4558263-5312-47A3-94AB-72DFF076C84A}" destId="{2A0E562E-69B1-44DC-BE91-000425DBF930}" srcOrd="9" destOrd="0" presId="urn:microsoft.com/office/officeart/2005/8/layout/list1"/>
    <dgm:cxn modelId="{250E8DAA-4913-4339-A2F6-DBB721203743}" type="presParOf" srcId="{B4558263-5312-47A3-94AB-72DFF076C84A}" destId="{798893DC-0DC0-4A78-ABDB-5CF540802AE4}" srcOrd="10" destOrd="0" presId="urn:microsoft.com/office/officeart/2005/8/layout/list1"/>
    <dgm:cxn modelId="{AA375510-CE8B-4C65-B0D3-6686ABB072F0}" type="presParOf" srcId="{B4558263-5312-47A3-94AB-72DFF076C84A}" destId="{6F7B06A9-8C36-4F02-B563-0062EB003C61}" srcOrd="11" destOrd="0" presId="urn:microsoft.com/office/officeart/2005/8/layout/list1"/>
    <dgm:cxn modelId="{A99B6E7E-2034-45D5-91BD-DFF7225194DD}" type="presParOf" srcId="{B4558263-5312-47A3-94AB-72DFF076C84A}" destId="{8AED2C73-B590-4E4A-90B7-AFAFEC2CAC5C}" srcOrd="12" destOrd="0" presId="urn:microsoft.com/office/officeart/2005/8/layout/list1"/>
    <dgm:cxn modelId="{FE9E13B2-A4B0-4AF6-A5EE-461CE099D525}" type="presParOf" srcId="{8AED2C73-B590-4E4A-90B7-AFAFEC2CAC5C}" destId="{7F9449C8-596C-4726-BC4D-E48941B9C4E6}" srcOrd="0" destOrd="0" presId="urn:microsoft.com/office/officeart/2005/8/layout/list1"/>
    <dgm:cxn modelId="{204A2D51-4C2E-4E23-8D12-1EDE91F7E857}" type="presParOf" srcId="{8AED2C73-B590-4E4A-90B7-AFAFEC2CAC5C}" destId="{32D44D1C-E8C6-402A-BEE6-E42898C2573E}" srcOrd="1" destOrd="0" presId="urn:microsoft.com/office/officeart/2005/8/layout/list1"/>
    <dgm:cxn modelId="{43B0F511-A2E7-493F-9316-5874C7EE8316}" type="presParOf" srcId="{B4558263-5312-47A3-94AB-72DFF076C84A}" destId="{2B7308B0-855C-4339-899B-39A51C53CC5A}" srcOrd="13" destOrd="0" presId="urn:microsoft.com/office/officeart/2005/8/layout/list1"/>
    <dgm:cxn modelId="{99E2AB24-2E48-47B1-B00A-90A5843F60D7}" type="presParOf" srcId="{B4558263-5312-47A3-94AB-72DFF076C84A}" destId="{82D141FA-5492-4A82-A5E8-82BF9B44EE89}" srcOrd="14" destOrd="0" presId="urn:microsoft.com/office/officeart/2005/8/layout/list1"/>
    <dgm:cxn modelId="{E587255F-FCFB-4E94-95D4-87BF866C2E27}" type="presParOf" srcId="{B4558263-5312-47A3-94AB-72DFF076C84A}" destId="{E5F3AF4E-4E45-412F-9BA3-21C02B2A71C9}" srcOrd="15" destOrd="0" presId="urn:microsoft.com/office/officeart/2005/8/layout/list1"/>
    <dgm:cxn modelId="{9FDC94CB-2220-41A7-BCB9-C9EE216D4850}" type="presParOf" srcId="{B4558263-5312-47A3-94AB-72DFF076C84A}" destId="{3DFCEEC2-614D-4596-AC87-99BB8815A5CD}" srcOrd="16" destOrd="0" presId="urn:microsoft.com/office/officeart/2005/8/layout/list1"/>
    <dgm:cxn modelId="{44CA1A59-C859-4CAC-ADAA-F5F77D9ABC12}" type="presParOf" srcId="{3DFCEEC2-614D-4596-AC87-99BB8815A5CD}" destId="{08563D70-7C7C-4E89-B6B4-60FD950ADAA5}" srcOrd="0" destOrd="0" presId="urn:microsoft.com/office/officeart/2005/8/layout/list1"/>
    <dgm:cxn modelId="{347422FF-DAAC-462A-B348-14ED9A840BFB}" type="presParOf" srcId="{3DFCEEC2-614D-4596-AC87-99BB8815A5CD}" destId="{3AD93DBD-DD40-455C-806F-418309A3CDD0}" srcOrd="1" destOrd="0" presId="urn:microsoft.com/office/officeart/2005/8/layout/list1"/>
    <dgm:cxn modelId="{7B844549-EFEC-4C09-B8C6-D72F188F9DAF}" type="presParOf" srcId="{B4558263-5312-47A3-94AB-72DFF076C84A}" destId="{5DA7D67B-B0C1-4DDE-BD47-05322CD3036D}" srcOrd="17" destOrd="0" presId="urn:microsoft.com/office/officeart/2005/8/layout/list1"/>
    <dgm:cxn modelId="{2954DF8D-AACC-4A6B-A4E0-5AF568372FC5}" type="presParOf" srcId="{B4558263-5312-47A3-94AB-72DFF076C84A}" destId="{1EB87D55-102D-4708-A5F6-902046D636A0}" srcOrd="18"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7DAE46-B6F3-4E1B-BDF5-F7741A7DFF4D}" type="doc">
      <dgm:prSet loTypeId="urn:microsoft.com/office/officeart/2005/8/layout/default" loCatId="list" qsTypeId="urn:microsoft.com/office/officeart/2005/8/quickstyle/3d9" qsCatId="3D" csTypeId="urn:microsoft.com/office/officeart/2005/8/colors/accent1_1" csCatId="accent1" phldr="1"/>
      <dgm:spPr/>
      <dgm:t>
        <a:bodyPr/>
        <a:lstStyle/>
        <a:p>
          <a:endParaRPr lang="fr-FR"/>
        </a:p>
      </dgm:t>
    </dgm:pt>
    <dgm:pt modelId="{8B936D37-F1D7-4739-AD57-689FC0CEFC27}">
      <dgm:prSet phldrT="[Texte]"/>
      <dgm:spPr/>
      <dgm:t>
        <a:bodyPr/>
        <a:lstStyle/>
        <a:p>
          <a:r>
            <a:rPr lang="ar-DZ" dirty="0" smtClean="0"/>
            <a:t>تحليل البيانات السياقية</a:t>
          </a:r>
          <a:endParaRPr lang="fr-FR" dirty="0"/>
        </a:p>
      </dgm:t>
    </dgm:pt>
    <dgm:pt modelId="{3B2DA07A-38C1-48C0-8672-AD259D9495A9}" cxnId="{681D57D1-7AA2-40E7-BDCB-B215E321BD87}" type="parTrans">
      <dgm:prSet/>
      <dgm:spPr/>
      <dgm:t>
        <a:bodyPr/>
        <a:lstStyle/>
        <a:p>
          <a:endParaRPr lang="fr-FR"/>
        </a:p>
      </dgm:t>
    </dgm:pt>
    <dgm:pt modelId="{5F763375-3AF3-492C-B395-532270FD3249}" cxnId="{681D57D1-7AA2-40E7-BDCB-B215E321BD87}" type="sibTrans">
      <dgm:prSet/>
      <dgm:spPr/>
      <dgm:t>
        <a:bodyPr/>
        <a:lstStyle/>
        <a:p>
          <a:endParaRPr lang="fr-FR"/>
        </a:p>
      </dgm:t>
    </dgm:pt>
    <dgm:pt modelId="{5C9588E4-CC0B-49D2-A113-32AB8E6026E5}">
      <dgm:prSet phldrT="[Texte]"/>
      <dgm:spPr/>
      <dgm:t>
        <a:bodyPr/>
        <a:lstStyle/>
        <a:p>
          <a:r>
            <a:rPr lang="ar-DZ" dirty="0" smtClean="0"/>
            <a:t>الاستجابة السريعة</a:t>
          </a:r>
          <a:endParaRPr lang="fr-FR" dirty="0"/>
        </a:p>
      </dgm:t>
    </dgm:pt>
    <dgm:pt modelId="{B3BA3C88-6EF2-40B6-A4CA-E542F0873196}" cxnId="{3EE0EF0C-A58A-4005-A401-1E0E6825E381}" type="parTrans">
      <dgm:prSet/>
      <dgm:spPr/>
      <dgm:t>
        <a:bodyPr/>
        <a:lstStyle/>
        <a:p>
          <a:endParaRPr lang="fr-FR"/>
        </a:p>
      </dgm:t>
    </dgm:pt>
    <dgm:pt modelId="{35EDC34B-6617-4176-B384-AE99B234B8D0}" cxnId="{3EE0EF0C-A58A-4005-A401-1E0E6825E381}" type="sibTrans">
      <dgm:prSet/>
      <dgm:spPr/>
      <dgm:t>
        <a:bodyPr/>
        <a:lstStyle/>
        <a:p>
          <a:endParaRPr lang="fr-FR"/>
        </a:p>
      </dgm:t>
    </dgm:pt>
    <dgm:pt modelId="{559019EF-7ADA-4B9B-A782-CF8C330D33BB}">
      <dgm:prSet phldrT="[Texte]"/>
      <dgm:spPr/>
      <dgm:t>
        <a:bodyPr/>
        <a:lstStyle/>
        <a:p>
          <a:r>
            <a:rPr lang="ar-DZ" dirty="0" smtClean="0"/>
            <a:t>فهم الاستفسار وتحليل السياق</a:t>
          </a:r>
          <a:endParaRPr lang="fr-FR" dirty="0"/>
        </a:p>
      </dgm:t>
    </dgm:pt>
    <dgm:pt modelId="{A0EB1071-2E61-42C1-9DCE-69C48F953288}" cxnId="{98EB348A-C369-47F7-86DB-497A45CC804F}" type="parTrans">
      <dgm:prSet/>
      <dgm:spPr/>
      <dgm:t>
        <a:bodyPr/>
        <a:lstStyle/>
        <a:p>
          <a:endParaRPr lang="fr-FR"/>
        </a:p>
      </dgm:t>
    </dgm:pt>
    <dgm:pt modelId="{76B7DC14-5A88-4BAD-A67E-9BA61B581173}" cxnId="{98EB348A-C369-47F7-86DB-497A45CC804F}" type="sibTrans">
      <dgm:prSet/>
      <dgm:spPr/>
      <dgm:t>
        <a:bodyPr/>
        <a:lstStyle/>
        <a:p>
          <a:endParaRPr lang="fr-FR"/>
        </a:p>
      </dgm:t>
    </dgm:pt>
    <dgm:pt modelId="{F935AFF1-E3AB-4FD3-B07E-FC8B8E9260D0}">
      <dgm:prSet phldrT="[Texte]"/>
      <dgm:spPr/>
      <dgm:t>
        <a:bodyPr/>
        <a:lstStyle/>
        <a:p>
          <a:r>
            <a:rPr lang="ar-DZ" dirty="0" smtClean="0"/>
            <a:t>تحليل البيانات المتراكمة</a:t>
          </a:r>
          <a:endParaRPr lang="fr-FR" dirty="0"/>
        </a:p>
      </dgm:t>
    </dgm:pt>
    <dgm:pt modelId="{5C2FB1E0-6A2C-42AD-8FDB-44D8424C6692}" cxnId="{EDC87C1D-5EBE-4141-8B0E-469574B20A0D}" type="parTrans">
      <dgm:prSet/>
      <dgm:spPr/>
      <dgm:t>
        <a:bodyPr/>
        <a:lstStyle/>
        <a:p>
          <a:endParaRPr lang="fr-FR"/>
        </a:p>
      </dgm:t>
    </dgm:pt>
    <dgm:pt modelId="{D3D07C85-D836-45CF-92D3-F01B69353567}" cxnId="{EDC87C1D-5EBE-4141-8B0E-469574B20A0D}" type="sibTrans">
      <dgm:prSet/>
      <dgm:spPr/>
      <dgm:t>
        <a:bodyPr/>
        <a:lstStyle/>
        <a:p>
          <a:endParaRPr lang="fr-FR"/>
        </a:p>
      </dgm:t>
    </dgm:pt>
    <dgm:pt modelId="{2C5E34D4-FA94-4F4B-9B15-BA1F210A0D36}">
      <dgm:prSet phldrT="[Texte]"/>
      <dgm:spPr/>
      <dgm:t>
        <a:bodyPr/>
        <a:lstStyle/>
        <a:p>
          <a:r>
            <a:rPr lang="ar-DZ" dirty="0" smtClean="0"/>
            <a:t>التوجيه إلى الإنسان عند الحاجة</a:t>
          </a:r>
          <a:endParaRPr lang="fr-FR" dirty="0"/>
        </a:p>
      </dgm:t>
    </dgm:pt>
    <dgm:pt modelId="{C42E1BB6-97FE-436D-A641-1D0148B04363}" cxnId="{46324CC6-8A97-48B9-8BE0-1995E4ECB21B}" type="parTrans">
      <dgm:prSet/>
      <dgm:spPr/>
      <dgm:t>
        <a:bodyPr/>
        <a:lstStyle/>
        <a:p>
          <a:endParaRPr lang="fr-FR"/>
        </a:p>
      </dgm:t>
    </dgm:pt>
    <dgm:pt modelId="{70BBCA94-BC5A-4648-B6E0-C0F127F2ED91}" cxnId="{46324CC6-8A97-48B9-8BE0-1995E4ECB21B}" type="sibTrans">
      <dgm:prSet/>
      <dgm:spPr/>
      <dgm:t>
        <a:bodyPr/>
        <a:lstStyle/>
        <a:p>
          <a:endParaRPr lang="fr-FR"/>
        </a:p>
      </dgm:t>
    </dgm:pt>
    <dgm:pt modelId="{2A2926FF-13B8-42D2-9CCB-191396EAE124}">
      <dgm:prSet phldrT="[Texte]"/>
      <dgm:spPr/>
      <dgm:t>
        <a:bodyPr/>
        <a:lstStyle/>
        <a:p>
          <a:r>
            <a:rPr lang="ar-DZ" dirty="0" smtClean="0"/>
            <a:t>الردود التكيفية</a:t>
          </a:r>
          <a:endParaRPr lang="fr-FR" dirty="0"/>
        </a:p>
      </dgm:t>
    </dgm:pt>
    <dgm:pt modelId="{15FE05E9-EADB-4396-94C0-B57D5837DE73}" cxnId="{017D9047-3B1A-41BB-B091-D68E4483FB72}" type="parTrans">
      <dgm:prSet/>
      <dgm:spPr/>
      <dgm:t>
        <a:bodyPr/>
        <a:lstStyle/>
        <a:p>
          <a:endParaRPr lang="fr-FR"/>
        </a:p>
      </dgm:t>
    </dgm:pt>
    <dgm:pt modelId="{3857D359-E776-48E0-AA3D-F7FF60C755E1}" cxnId="{017D9047-3B1A-41BB-B091-D68E4483FB72}" type="sibTrans">
      <dgm:prSet/>
      <dgm:spPr/>
      <dgm:t>
        <a:bodyPr/>
        <a:lstStyle/>
        <a:p>
          <a:endParaRPr lang="fr-FR"/>
        </a:p>
      </dgm:t>
    </dgm:pt>
    <dgm:pt modelId="{80E24A5E-A6C7-40DC-B2F7-8EBC28EC9BF5}">
      <dgm:prSet phldrT="[Texte]"/>
      <dgm:spPr/>
      <dgm:t>
        <a:bodyPr/>
        <a:lstStyle/>
        <a:p>
          <a:r>
            <a:rPr lang="ar-DZ" dirty="0" smtClean="0"/>
            <a:t>التكامل مع الأنظمة الأخرى</a:t>
          </a:r>
          <a:endParaRPr lang="fr-FR" dirty="0"/>
        </a:p>
      </dgm:t>
    </dgm:pt>
    <dgm:pt modelId="{6B783551-EE56-48B1-8686-AA6E6D02ACCE}" cxnId="{F3723F04-67D6-4193-BB40-B26FCCA4EE8C}" type="parTrans">
      <dgm:prSet/>
      <dgm:spPr/>
      <dgm:t>
        <a:bodyPr/>
        <a:lstStyle/>
        <a:p>
          <a:endParaRPr lang="fr-FR"/>
        </a:p>
      </dgm:t>
    </dgm:pt>
    <dgm:pt modelId="{1BF51981-EBCE-4BC1-85C8-0C1F782D2163}" cxnId="{F3723F04-67D6-4193-BB40-B26FCCA4EE8C}" type="sibTrans">
      <dgm:prSet/>
      <dgm:spPr/>
      <dgm:t>
        <a:bodyPr/>
        <a:lstStyle/>
        <a:p>
          <a:endParaRPr lang="fr-FR"/>
        </a:p>
      </dgm:t>
    </dgm:pt>
    <dgm:pt modelId="{343856BE-9EDB-4D1E-8077-1138461CF3FB}" type="pres">
      <dgm:prSet presAssocID="{7E7DAE46-B6F3-4E1B-BDF5-F7741A7DFF4D}" presName="diagram" presStyleCnt="0">
        <dgm:presLayoutVars>
          <dgm:dir/>
          <dgm:resizeHandles val="exact"/>
        </dgm:presLayoutVars>
      </dgm:prSet>
      <dgm:spPr/>
      <dgm:t>
        <a:bodyPr/>
        <a:lstStyle/>
        <a:p>
          <a:endParaRPr lang="fr-FR"/>
        </a:p>
      </dgm:t>
    </dgm:pt>
    <dgm:pt modelId="{5092FC21-2AF8-4C70-AFF8-F273D594427E}" type="pres">
      <dgm:prSet presAssocID="{8B936D37-F1D7-4739-AD57-689FC0CEFC27}" presName="node" presStyleLbl="node1" presStyleIdx="0" presStyleCnt="7">
        <dgm:presLayoutVars>
          <dgm:bulletEnabled val="1"/>
        </dgm:presLayoutVars>
      </dgm:prSet>
      <dgm:spPr/>
      <dgm:t>
        <a:bodyPr/>
        <a:lstStyle/>
        <a:p>
          <a:endParaRPr lang="fr-FR"/>
        </a:p>
      </dgm:t>
    </dgm:pt>
    <dgm:pt modelId="{C2E7A169-C064-425E-8A6D-2D3E593AE5DB}" type="pres">
      <dgm:prSet presAssocID="{5F763375-3AF3-492C-B395-532270FD3249}" presName="sibTrans" presStyleCnt="0"/>
      <dgm:spPr/>
    </dgm:pt>
    <dgm:pt modelId="{9725F631-27CC-4882-B742-95BAC80D1564}" type="pres">
      <dgm:prSet presAssocID="{5C9588E4-CC0B-49D2-A113-32AB8E6026E5}" presName="node" presStyleLbl="node1" presStyleIdx="1" presStyleCnt="7">
        <dgm:presLayoutVars>
          <dgm:bulletEnabled val="1"/>
        </dgm:presLayoutVars>
      </dgm:prSet>
      <dgm:spPr/>
      <dgm:t>
        <a:bodyPr/>
        <a:lstStyle/>
        <a:p>
          <a:endParaRPr lang="fr-FR"/>
        </a:p>
      </dgm:t>
    </dgm:pt>
    <dgm:pt modelId="{5EFBE106-7321-4959-AB82-52E3C39047FC}" type="pres">
      <dgm:prSet presAssocID="{35EDC34B-6617-4176-B384-AE99B234B8D0}" presName="sibTrans" presStyleCnt="0"/>
      <dgm:spPr/>
    </dgm:pt>
    <dgm:pt modelId="{C556DB45-9831-4B03-8BCB-FD29A800AB2E}" type="pres">
      <dgm:prSet presAssocID="{559019EF-7ADA-4B9B-A782-CF8C330D33BB}" presName="node" presStyleLbl="node1" presStyleIdx="2" presStyleCnt="7">
        <dgm:presLayoutVars>
          <dgm:bulletEnabled val="1"/>
        </dgm:presLayoutVars>
      </dgm:prSet>
      <dgm:spPr/>
      <dgm:t>
        <a:bodyPr/>
        <a:lstStyle/>
        <a:p>
          <a:endParaRPr lang="fr-FR"/>
        </a:p>
      </dgm:t>
    </dgm:pt>
    <dgm:pt modelId="{925725B7-0C3A-48F5-8B0F-0564B89362CF}" type="pres">
      <dgm:prSet presAssocID="{76B7DC14-5A88-4BAD-A67E-9BA61B581173}" presName="sibTrans" presStyleCnt="0"/>
      <dgm:spPr/>
    </dgm:pt>
    <dgm:pt modelId="{84F16266-F52B-4F0C-800D-E50122BC6627}" type="pres">
      <dgm:prSet presAssocID="{F935AFF1-E3AB-4FD3-B07E-FC8B8E9260D0}" presName="node" presStyleLbl="node1" presStyleIdx="3" presStyleCnt="7">
        <dgm:presLayoutVars>
          <dgm:bulletEnabled val="1"/>
        </dgm:presLayoutVars>
      </dgm:prSet>
      <dgm:spPr/>
      <dgm:t>
        <a:bodyPr/>
        <a:lstStyle/>
        <a:p>
          <a:endParaRPr lang="fr-FR"/>
        </a:p>
      </dgm:t>
    </dgm:pt>
    <dgm:pt modelId="{E16EF696-2F81-4AAA-B98F-6E3105FE2EC6}" type="pres">
      <dgm:prSet presAssocID="{D3D07C85-D836-45CF-92D3-F01B69353567}" presName="sibTrans" presStyleCnt="0"/>
      <dgm:spPr/>
    </dgm:pt>
    <dgm:pt modelId="{1763C1A7-3E0A-4952-968F-16CC3AE5FB88}" type="pres">
      <dgm:prSet presAssocID="{2C5E34D4-FA94-4F4B-9B15-BA1F210A0D36}" presName="node" presStyleLbl="node1" presStyleIdx="4" presStyleCnt="7">
        <dgm:presLayoutVars>
          <dgm:bulletEnabled val="1"/>
        </dgm:presLayoutVars>
      </dgm:prSet>
      <dgm:spPr/>
      <dgm:t>
        <a:bodyPr/>
        <a:lstStyle/>
        <a:p>
          <a:endParaRPr lang="fr-FR"/>
        </a:p>
      </dgm:t>
    </dgm:pt>
    <dgm:pt modelId="{62C354A7-BE70-403D-A2FF-940070AF768F}" type="pres">
      <dgm:prSet presAssocID="{70BBCA94-BC5A-4648-B6E0-C0F127F2ED91}" presName="sibTrans" presStyleCnt="0"/>
      <dgm:spPr/>
    </dgm:pt>
    <dgm:pt modelId="{6A443C37-C464-4E1F-87D3-818E8F0AAC60}" type="pres">
      <dgm:prSet presAssocID="{2A2926FF-13B8-42D2-9CCB-191396EAE124}" presName="node" presStyleLbl="node1" presStyleIdx="5" presStyleCnt="7">
        <dgm:presLayoutVars>
          <dgm:bulletEnabled val="1"/>
        </dgm:presLayoutVars>
      </dgm:prSet>
      <dgm:spPr/>
      <dgm:t>
        <a:bodyPr/>
        <a:lstStyle/>
        <a:p>
          <a:endParaRPr lang="fr-FR"/>
        </a:p>
      </dgm:t>
    </dgm:pt>
    <dgm:pt modelId="{7AE7B302-0F15-45BF-BA89-589345756FC5}" type="pres">
      <dgm:prSet presAssocID="{3857D359-E776-48E0-AA3D-F7FF60C755E1}" presName="sibTrans" presStyleCnt="0"/>
      <dgm:spPr/>
    </dgm:pt>
    <dgm:pt modelId="{9EDFF29A-7C2C-47CA-ADB5-72B99879FD0C}" type="pres">
      <dgm:prSet presAssocID="{80E24A5E-A6C7-40DC-B2F7-8EBC28EC9BF5}" presName="node" presStyleLbl="node1" presStyleIdx="6" presStyleCnt="7">
        <dgm:presLayoutVars>
          <dgm:bulletEnabled val="1"/>
        </dgm:presLayoutVars>
      </dgm:prSet>
      <dgm:spPr/>
      <dgm:t>
        <a:bodyPr/>
        <a:lstStyle/>
        <a:p>
          <a:endParaRPr lang="fr-FR"/>
        </a:p>
      </dgm:t>
    </dgm:pt>
  </dgm:ptLst>
  <dgm:cxnLst>
    <dgm:cxn modelId="{681D57D1-7AA2-40E7-BDCB-B215E321BD87}" srcId="{7E7DAE46-B6F3-4E1B-BDF5-F7741A7DFF4D}" destId="{8B936D37-F1D7-4739-AD57-689FC0CEFC27}" srcOrd="0" destOrd="0" parTransId="{3B2DA07A-38C1-48C0-8672-AD259D9495A9}" sibTransId="{5F763375-3AF3-492C-B395-532270FD3249}"/>
    <dgm:cxn modelId="{017D9047-3B1A-41BB-B091-D68E4483FB72}" srcId="{7E7DAE46-B6F3-4E1B-BDF5-F7741A7DFF4D}" destId="{2A2926FF-13B8-42D2-9CCB-191396EAE124}" srcOrd="5" destOrd="0" parTransId="{15FE05E9-EADB-4396-94C0-B57D5837DE73}" sibTransId="{3857D359-E776-48E0-AA3D-F7FF60C755E1}"/>
    <dgm:cxn modelId="{3EE0EF0C-A58A-4005-A401-1E0E6825E381}" srcId="{7E7DAE46-B6F3-4E1B-BDF5-F7741A7DFF4D}" destId="{5C9588E4-CC0B-49D2-A113-32AB8E6026E5}" srcOrd="1" destOrd="0" parTransId="{B3BA3C88-6EF2-40B6-A4CA-E542F0873196}" sibTransId="{35EDC34B-6617-4176-B384-AE99B234B8D0}"/>
    <dgm:cxn modelId="{F3723F04-67D6-4193-BB40-B26FCCA4EE8C}" srcId="{7E7DAE46-B6F3-4E1B-BDF5-F7741A7DFF4D}" destId="{80E24A5E-A6C7-40DC-B2F7-8EBC28EC9BF5}" srcOrd="6" destOrd="0" parTransId="{6B783551-EE56-48B1-8686-AA6E6D02ACCE}" sibTransId="{1BF51981-EBCE-4BC1-85C8-0C1F782D2163}"/>
    <dgm:cxn modelId="{98EB348A-C369-47F7-86DB-497A45CC804F}" srcId="{7E7DAE46-B6F3-4E1B-BDF5-F7741A7DFF4D}" destId="{559019EF-7ADA-4B9B-A782-CF8C330D33BB}" srcOrd="2" destOrd="0" parTransId="{A0EB1071-2E61-42C1-9DCE-69C48F953288}" sibTransId="{76B7DC14-5A88-4BAD-A67E-9BA61B581173}"/>
    <dgm:cxn modelId="{023E3E1D-BB7A-4FF6-8030-C2EE5A0465D2}" type="presOf" srcId="{2A2926FF-13B8-42D2-9CCB-191396EAE124}" destId="{6A443C37-C464-4E1F-87D3-818E8F0AAC60}" srcOrd="0" destOrd="0" presId="urn:microsoft.com/office/officeart/2005/8/layout/default"/>
    <dgm:cxn modelId="{EDC87C1D-5EBE-4141-8B0E-469574B20A0D}" srcId="{7E7DAE46-B6F3-4E1B-BDF5-F7741A7DFF4D}" destId="{F935AFF1-E3AB-4FD3-B07E-FC8B8E9260D0}" srcOrd="3" destOrd="0" parTransId="{5C2FB1E0-6A2C-42AD-8FDB-44D8424C6692}" sibTransId="{D3D07C85-D836-45CF-92D3-F01B69353567}"/>
    <dgm:cxn modelId="{46324CC6-8A97-48B9-8BE0-1995E4ECB21B}" srcId="{7E7DAE46-B6F3-4E1B-BDF5-F7741A7DFF4D}" destId="{2C5E34D4-FA94-4F4B-9B15-BA1F210A0D36}" srcOrd="4" destOrd="0" parTransId="{C42E1BB6-97FE-436D-A641-1D0148B04363}" sibTransId="{70BBCA94-BC5A-4648-B6E0-C0F127F2ED91}"/>
    <dgm:cxn modelId="{C6C5EA22-0F09-447D-B580-2DFB41D763FD}" type="presOf" srcId="{559019EF-7ADA-4B9B-A782-CF8C330D33BB}" destId="{C556DB45-9831-4B03-8BCB-FD29A800AB2E}" srcOrd="0" destOrd="0" presId="urn:microsoft.com/office/officeart/2005/8/layout/default"/>
    <dgm:cxn modelId="{21B86194-2998-4F14-9610-74DBC5F81ADF}" type="presOf" srcId="{80E24A5E-A6C7-40DC-B2F7-8EBC28EC9BF5}" destId="{9EDFF29A-7C2C-47CA-ADB5-72B99879FD0C}" srcOrd="0" destOrd="0" presId="urn:microsoft.com/office/officeart/2005/8/layout/default"/>
    <dgm:cxn modelId="{AB7D1291-309A-4947-B29F-76E52CEECE9D}" type="presOf" srcId="{2C5E34D4-FA94-4F4B-9B15-BA1F210A0D36}" destId="{1763C1A7-3E0A-4952-968F-16CC3AE5FB88}" srcOrd="0" destOrd="0" presId="urn:microsoft.com/office/officeart/2005/8/layout/default"/>
    <dgm:cxn modelId="{7DB446CA-A2C8-44A5-B178-A8659DE878DA}" type="presOf" srcId="{8B936D37-F1D7-4739-AD57-689FC0CEFC27}" destId="{5092FC21-2AF8-4C70-AFF8-F273D594427E}" srcOrd="0" destOrd="0" presId="urn:microsoft.com/office/officeart/2005/8/layout/default"/>
    <dgm:cxn modelId="{4ECE2E87-C7D5-4D0C-8E85-23E37F56D5EC}" type="presOf" srcId="{7E7DAE46-B6F3-4E1B-BDF5-F7741A7DFF4D}" destId="{343856BE-9EDB-4D1E-8077-1138461CF3FB}" srcOrd="0" destOrd="0" presId="urn:microsoft.com/office/officeart/2005/8/layout/default"/>
    <dgm:cxn modelId="{3FFB5F66-8768-4F05-B139-B26E1601E162}" type="presOf" srcId="{5C9588E4-CC0B-49D2-A113-32AB8E6026E5}" destId="{9725F631-27CC-4882-B742-95BAC80D1564}" srcOrd="0" destOrd="0" presId="urn:microsoft.com/office/officeart/2005/8/layout/default"/>
    <dgm:cxn modelId="{381D0AF5-1B80-448A-8E5A-BEE58B040A4C}" type="presOf" srcId="{F935AFF1-E3AB-4FD3-B07E-FC8B8E9260D0}" destId="{84F16266-F52B-4F0C-800D-E50122BC6627}" srcOrd="0" destOrd="0" presId="urn:microsoft.com/office/officeart/2005/8/layout/default"/>
    <dgm:cxn modelId="{ADB327C0-7D18-4CD0-A49F-681808504CDD}" type="presParOf" srcId="{343856BE-9EDB-4D1E-8077-1138461CF3FB}" destId="{5092FC21-2AF8-4C70-AFF8-F273D594427E}" srcOrd="0" destOrd="0" presId="urn:microsoft.com/office/officeart/2005/8/layout/default"/>
    <dgm:cxn modelId="{5858C712-85D2-4829-8E70-F1587FEE9B5F}" type="presParOf" srcId="{343856BE-9EDB-4D1E-8077-1138461CF3FB}" destId="{C2E7A169-C064-425E-8A6D-2D3E593AE5DB}" srcOrd="1" destOrd="0" presId="urn:microsoft.com/office/officeart/2005/8/layout/default"/>
    <dgm:cxn modelId="{A0898E52-DBC6-4571-9C17-938EF0B1B6BD}" type="presParOf" srcId="{343856BE-9EDB-4D1E-8077-1138461CF3FB}" destId="{9725F631-27CC-4882-B742-95BAC80D1564}" srcOrd="2" destOrd="0" presId="urn:microsoft.com/office/officeart/2005/8/layout/default"/>
    <dgm:cxn modelId="{D014F9D7-C85B-4735-8EE3-C88DC8B18C97}" type="presParOf" srcId="{343856BE-9EDB-4D1E-8077-1138461CF3FB}" destId="{5EFBE106-7321-4959-AB82-52E3C39047FC}" srcOrd="3" destOrd="0" presId="urn:microsoft.com/office/officeart/2005/8/layout/default"/>
    <dgm:cxn modelId="{653491EB-264A-4B34-87AD-8F3D4231325F}" type="presParOf" srcId="{343856BE-9EDB-4D1E-8077-1138461CF3FB}" destId="{C556DB45-9831-4B03-8BCB-FD29A800AB2E}" srcOrd="4" destOrd="0" presId="urn:microsoft.com/office/officeart/2005/8/layout/default"/>
    <dgm:cxn modelId="{93D774EA-8CC3-4E0A-AD47-1DCC0B56A9B0}" type="presParOf" srcId="{343856BE-9EDB-4D1E-8077-1138461CF3FB}" destId="{925725B7-0C3A-48F5-8B0F-0564B89362CF}" srcOrd="5" destOrd="0" presId="urn:microsoft.com/office/officeart/2005/8/layout/default"/>
    <dgm:cxn modelId="{34FE475A-0541-48E6-A635-C01DEAAFCCDD}" type="presParOf" srcId="{343856BE-9EDB-4D1E-8077-1138461CF3FB}" destId="{84F16266-F52B-4F0C-800D-E50122BC6627}" srcOrd="6" destOrd="0" presId="urn:microsoft.com/office/officeart/2005/8/layout/default"/>
    <dgm:cxn modelId="{8651DF51-F12B-494C-9BEF-A0E13A7B0389}" type="presParOf" srcId="{343856BE-9EDB-4D1E-8077-1138461CF3FB}" destId="{E16EF696-2F81-4AAA-B98F-6E3105FE2EC6}" srcOrd="7" destOrd="0" presId="urn:microsoft.com/office/officeart/2005/8/layout/default"/>
    <dgm:cxn modelId="{29B1BE28-9BC9-4052-8321-D685C3531164}" type="presParOf" srcId="{343856BE-9EDB-4D1E-8077-1138461CF3FB}" destId="{1763C1A7-3E0A-4952-968F-16CC3AE5FB88}" srcOrd="8" destOrd="0" presId="urn:microsoft.com/office/officeart/2005/8/layout/default"/>
    <dgm:cxn modelId="{DAF1FDF6-937B-4502-B199-E178C0AC0FDA}" type="presParOf" srcId="{343856BE-9EDB-4D1E-8077-1138461CF3FB}" destId="{62C354A7-BE70-403D-A2FF-940070AF768F}" srcOrd="9" destOrd="0" presId="urn:microsoft.com/office/officeart/2005/8/layout/default"/>
    <dgm:cxn modelId="{28B90533-5288-4F2A-8A70-A275BB61EEFA}" type="presParOf" srcId="{343856BE-9EDB-4D1E-8077-1138461CF3FB}" destId="{6A443C37-C464-4E1F-87D3-818E8F0AAC60}" srcOrd="10" destOrd="0" presId="urn:microsoft.com/office/officeart/2005/8/layout/default"/>
    <dgm:cxn modelId="{029D9344-3F33-426A-A174-57F73B8D5587}" type="presParOf" srcId="{343856BE-9EDB-4D1E-8077-1138461CF3FB}" destId="{7AE7B302-0F15-45BF-BA89-589345756FC5}" srcOrd="11" destOrd="0" presId="urn:microsoft.com/office/officeart/2005/8/layout/default"/>
    <dgm:cxn modelId="{B75E1A79-F924-4880-868C-63121DF66193}" type="presParOf" srcId="{343856BE-9EDB-4D1E-8077-1138461CF3FB}" destId="{9EDFF29A-7C2C-47CA-ADB5-72B99879FD0C}" srcOrd="12"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E5A3B1-6293-4196-91AF-2882655F36FD}" type="doc">
      <dgm:prSet loTypeId="urn:microsoft.com/office/officeart/2005/8/layout/vList2" loCatId="list" qsTypeId="urn:microsoft.com/office/officeart/2005/8/quickstyle/simple5" qsCatId="simple" csTypeId="urn:microsoft.com/office/officeart/2005/8/colors/accent1_1" csCatId="accent1" phldr="1"/>
      <dgm:spPr/>
      <dgm:t>
        <a:bodyPr/>
        <a:lstStyle/>
        <a:p>
          <a:endParaRPr lang="fr-FR"/>
        </a:p>
      </dgm:t>
    </dgm:pt>
    <dgm:pt modelId="{79527CFF-8B82-4987-BDD4-4257B19B27AA}">
      <dgm:prSet phldrT="[Texte]"/>
      <dgm:spPr/>
      <dgm:t>
        <a:bodyPr/>
        <a:lstStyle/>
        <a:p>
          <a:pPr algn="ctr"/>
          <a:r>
            <a:rPr lang="ar-DZ" dirty="0" smtClean="0"/>
            <a:t>القطاع المصرفي</a:t>
          </a:r>
          <a:endParaRPr lang="fr-FR" dirty="0"/>
        </a:p>
      </dgm:t>
    </dgm:pt>
    <dgm:pt modelId="{83611CE8-C5DD-45AC-B645-73286265A70D}" cxnId="{DAD662C7-3F3B-4B0B-B663-75B1FABD0788}" type="parTrans">
      <dgm:prSet/>
      <dgm:spPr/>
      <dgm:t>
        <a:bodyPr/>
        <a:lstStyle/>
        <a:p>
          <a:endParaRPr lang="fr-FR"/>
        </a:p>
      </dgm:t>
    </dgm:pt>
    <dgm:pt modelId="{2C601EFC-22F5-49A6-B3A3-7D17C4D060A6}" cxnId="{DAD662C7-3F3B-4B0B-B663-75B1FABD0788}" type="sibTrans">
      <dgm:prSet/>
      <dgm:spPr/>
      <dgm:t>
        <a:bodyPr/>
        <a:lstStyle/>
        <a:p>
          <a:endParaRPr lang="fr-FR"/>
        </a:p>
      </dgm:t>
    </dgm:pt>
    <dgm:pt modelId="{766DD88A-AC63-481B-BC9F-102F63D25B17}">
      <dgm:prSet phldrT="[Texte]"/>
      <dgm:spPr/>
      <dgm:t>
        <a:bodyPr/>
        <a:lstStyle/>
        <a:p>
          <a:pPr algn="ctr"/>
          <a:r>
            <a:rPr lang="ar-DZ" dirty="0" smtClean="0"/>
            <a:t>القطاع التجاري</a:t>
          </a:r>
          <a:endParaRPr lang="fr-FR" dirty="0"/>
        </a:p>
      </dgm:t>
    </dgm:pt>
    <dgm:pt modelId="{D39D15F0-E7C5-47B4-848E-FDBA098EC5EE}" cxnId="{775AF41D-2060-4BF1-8796-624C2152C801}" type="parTrans">
      <dgm:prSet/>
      <dgm:spPr/>
      <dgm:t>
        <a:bodyPr/>
        <a:lstStyle/>
        <a:p>
          <a:endParaRPr lang="fr-FR"/>
        </a:p>
      </dgm:t>
    </dgm:pt>
    <dgm:pt modelId="{8688B00E-34CB-42C8-B71E-8F46EC0DC8C8}" cxnId="{775AF41D-2060-4BF1-8796-624C2152C801}" type="sibTrans">
      <dgm:prSet/>
      <dgm:spPr/>
      <dgm:t>
        <a:bodyPr/>
        <a:lstStyle/>
        <a:p>
          <a:endParaRPr lang="fr-FR"/>
        </a:p>
      </dgm:t>
    </dgm:pt>
    <dgm:pt modelId="{97D3DC2E-BD91-484B-B218-AC02DE1EC885}">
      <dgm:prSet phldrT="[Texte]"/>
      <dgm:spPr/>
      <dgm:t>
        <a:bodyPr/>
        <a:lstStyle/>
        <a:p>
          <a:pPr algn="ctr"/>
          <a:r>
            <a:rPr lang="ar-DZ" dirty="0" smtClean="0"/>
            <a:t>قطاع التعليم</a:t>
          </a:r>
          <a:endParaRPr lang="fr-FR" dirty="0"/>
        </a:p>
      </dgm:t>
    </dgm:pt>
    <dgm:pt modelId="{E3E82AA7-A111-41EA-9720-4457D8F34CE0}" cxnId="{2AACA045-88A3-405E-9368-3C7091F81CAC}" type="parTrans">
      <dgm:prSet/>
      <dgm:spPr/>
      <dgm:t>
        <a:bodyPr/>
        <a:lstStyle/>
        <a:p>
          <a:endParaRPr lang="fr-FR"/>
        </a:p>
      </dgm:t>
    </dgm:pt>
    <dgm:pt modelId="{148DEFAA-1299-46F2-B207-E1D07A536067}" cxnId="{2AACA045-88A3-405E-9368-3C7091F81CAC}" type="sibTrans">
      <dgm:prSet/>
      <dgm:spPr/>
      <dgm:t>
        <a:bodyPr/>
        <a:lstStyle/>
        <a:p>
          <a:endParaRPr lang="fr-FR"/>
        </a:p>
      </dgm:t>
    </dgm:pt>
    <dgm:pt modelId="{4E1B3F0D-D3B1-43D2-929C-22AE470727DF}">
      <dgm:prSet phldrT="[Texte]"/>
      <dgm:spPr/>
      <dgm:t>
        <a:bodyPr/>
        <a:lstStyle/>
        <a:p>
          <a:pPr algn="ctr"/>
          <a:r>
            <a:rPr lang="ar-DZ" dirty="0" smtClean="0"/>
            <a:t>قطاع الرعاية الصحية</a:t>
          </a:r>
          <a:endParaRPr lang="fr-FR" dirty="0"/>
        </a:p>
      </dgm:t>
    </dgm:pt>
    <dgm:pt modelId="{771266D9-EA5B-4AAF-A627-84B13BB8F6E2}" cxnId="{DE032EBF-F5FC-4DBD-9809-4012AD3FFC69}" type="parTrans">
      <dgm:prSet/>
      <dgm:spPr/>
      <dgm:t>
        <a:bodyPr/>
        <a:lstStyle/>
        <a:p>
          <a:endParaRPr lang="fr-FR"/>
        </a:p>
      </dgm:t>
    </dgm:pt>
    <dgm:pt modelId="{9C0628C7-BE5F-407F-8B12-2AD296B9AF26}" cxnId="{DE032EBF-F5FC-4DBD-9809-4012AD3FFC69}" type="sibTrans">
      <dgm:prSet/>
      <dgm:spPr/>
      <dgm:t>
        <a:bodyPr/>
        <a:lstStyle/>
        <a:p>
          <a:endParaRPr lang="fr-FR"/>
        </a:p>
      </dgm:t>
    </dgm:pt>
    <dgm:pt modelId="{7D600C45-F4E6-4D10-BE1C-7ADECBBD1CFE}">
      <dgm:prSet phldrT="[Texte]"/>
      <dgm:spPr/>
      <dgm:t>
        <a:bodyPr/>
        <a:lstStyle/>
        <a:p>
          <a:pPr algn="ctr"/>
          <a:r>
            <a:rPr lang="ar-DZ" dirty="0" smtClean="0"/>
            <a:t>قطاع السياحة والسفر</a:t>
          </a:r>
          <a:endParaRPr lang="fr-FR" dirty="0"/>
        </a:p>
      </dgm:t>
    </dgm:pt>
    <dgm:pt modelId="{DDC8E39A-0D3A-47BD-A22E-05B2A6DD6591}" cxnId="{B4A72F85-90FE-4E53-B0D0-0B2E51C5481F}" type="parTrans">
      <dgm:prSet/>
      <dgm:spPr/>
      <dgm:t>
        <a:bodyPr/>
        <a:lstStyle/>
        <a:p>
          <a:endParaRPr lang="fr-FR"/>
        </a:p>
      </dgm:t>
    </dgm:pt>
    <dgm:pt modelId="{BAA610CA-131F-400B-B6C3-71237A952886}" cxnId="{B4A72F85-90FE-4E53-B0D0-0B2E51C5481F}" type="sibTrans">
      <dgm:prSet/>
      <dgm:spPr/>
      <dgm:t>
        <a:bodyPr/>
        <a:lstStyle/>
        <a:p>
          <a:endParaRPr lang="fr-FR"/>
        </a:p>
      </dgm:t>
    </dgm:pt>
    <dgm:pt modelId="{88028D79-6C69-49AE-813E-DECEAAF6C584}" type="pres">
      <dgm:prSet presAssocID="{F0E5A3B1-6293-4196-91AF-2882655F36FD}" presName="linear" presStyleCnt="0">
        <dgm:presLayoutVars>
          <dgm:animLvl val="lvl"/>
          <dgm:resizeHandles val="exact"/>
        </dgm:presLayoutVars>
      </dgm:prSet>
      <dgm:spPr/>
      <dgm:t>
        <a:bodyPr/>
        <a:lstStyle/>
        <a:p>
          <a:endParaRPr lang="fr-FR"/>
        </a:p>
      </dgm:t>
    </dgm:pt>
    <dgm:pt modelId="{995E5297-95CF-425C-84E3-7FB6B896ABA7}" type="pres">
      <dgm:prSet presAssocID="{79527CFF-8B82-4987-BDD4-4257B19B27AA}" presName="parentText" presStyleLbl="node1" presStyleIdx="0" presStyleCnt="5">
        <dgm:presLayoutVars>
          <dgm:chMax val="0"/>
          <dgm:bulletEnabled val="1"/>
        </dgm:presLayoutVars>
      </dgm:prSet>
      <dgm:spPr/>
      <dgm:t>
        <a:bodyPr/>
        <a:lstStyle/>
        <a:p>
          <a:endParaRPr lang="fr-FR"/>
        </a:p>
      </dgm:t>
    </dgm:pt>
    <dgm:pt modelId="{01E2AF11-E9DE-4373-9284-5460A01FADBA}" type="pres">
      <dgm:prSet presAssocID="{2C601EFC-22F5-49A6-B3A3-7D17C4D060A6}" presName="spacer" presStyleCnt="0"/>
      <dgm:spPr/>
      <dgm:t>
        <a:bodyPr/>
        <a:lstStyle/>
        <a:p>
          <a:endParaRPr lang="fr-FR"/>
        </a:p>
      </dgm:t>
    </dgm:pt>
    <dgm:pt modelId="{1DB33079-452B-4716-A3A1-E587FA5D2C9E}" type="pres">
      <dgm:prSet presAssocID="{766DD88A-AC63-481B-BC9F-102F63D25B17}" presName="parentText" presStyleLbl="node1" presStyleIdx="1" presStyleCnt="5">
        <dgm:presLayoutVars>
          <dgm:chMax val="0"/>
          <dgm:bulletEnabled val="1"/>
        </dgm:presLayoutVars>
      </dgm:prSet>
      <dgm:spPr/>
      <dgm:t>
        <a:bodyPr/>
        <a:lstStyle/>
        <a:p>
          <a:endParaRPr lang="fr-FR"/>
        </a:p>
      </dgm:t>
    </dgm:pt>
    <dgm:pt modelId="{BD8CCDBB-CC95-41E3-B283-2CFC85AA4639}" type="pres">
      <dgm:prSet presAssocID="{8688B00E-34CB-42C8-B71E-8F46EC0DC8C8}" presName="spacer" presStyleCnt="0"/>
      <dgm:spPr/>
      <dgm:t>
        <a:bodyPr/>
        <a:lstStyle/>
        <a:p>
          <a:endParaRPr lang="fr-FR"/>
        </a:p>
      </dgm:t>
    </dgm:pt>
    <dgm:pt modelId="{AB7D1186-7BFD-4270-9EAB-CF8B09311DB1}" type="pres">
      <dgm:prSet presAssocID="{97D3DC2E-BD91-484B-B218-AC02DE1EC885}" presName="parentText" presStyleLbl="node1" presStyleIdx="2" presStyleCnt="5">
        <dgm:presLayoutVars>
          <dgm:chMax val="0"/>
          <dgm:bulletEnabled val="1"/>
        </dgm:presLayoutVars>
      </dgm:prSet>
      <dgm:spPr/>
      <dgm:t>
        <a:bodyPr/>
        <a:lstStyle/>
        <a:p>
          <a:endParaRPr lang="fr-FR"/>
        </a:p>
      </dgm:t>
    </dgm:pt>
    <dgm:pt modelId="{2449CEEE-4A62-4F4C-992D-6D94B3CF98FD}" type="pres">
      <dgm:prSet presAssocID="{148DEFAA-1299-46F2-B207-E1D07A536067}" presName="spacer" presStyleCnt="0"/>
      <dgm:spPr/>
      <dgm:t>
        <a:bodyPr/>
        <a:lstStyle/>
        <a:p>
          <a:endParaRPr lang="fr-FR"/>
        </a:p>
      </dgm:t>
    </dgm:pt>
    <dgm:pt modelId="{2D711312-EEA1-474A-B571-29167E77B304}" type="pres">
      <dgm:prSet presAssocID="{4E1B3F0D-D3B1-43D2-929C-22AE470727DF}" presName="parentText" presStyleLbl="node1" presStyleIdx="3" presStyleCnt="5">
        <dgm:presLayoutVars>
          <dgm:chMax val="0"/>
          <dgm:bulletEnabled val="1"/>
        </dgm:presLayoutVars>
      </dgm:prSet>
      <dgm:spPr/>
      <dgm:t>
        <a:bodyPr/>
        <a:lstStyle/>
        <a:p>
          <a:endParaRPr lang="fr-FR"/>
        </a:p>
      </dgm:t>
    </dgm:pt>
    <dgm:pt modelId="{E3567A9B-1CAA-4382-8CE9-5E459CDCA0BD}" type="pres">
      <dgm:prSet presAssocID="{9C0628C7-BE5F-407F-8B12-2AD296B9AF26}" presName="spacer" presStyleCnt="0"/>
      <dgm:spPr/>
      <dgm:t>
        <a:bodyPr/>
        <a:lstStyle/>
        <a:p>
          <a:endParaRPr lang="fr-FR"/>
        </a:p>
      </dgm:t>
    </dgm:pt>
    <dgm:pt modelId="{732E3060-DD01-43EB-83D2-4099EB375B24}" type="pres">
      <dgm:prSet presAssocID="{7D600C45-F4E6-4D10-BE1C-7ADECBBD1CFE}" presName="parentText" presStyleLbl="node1" presStyleIdx="4" presStyleCnt="5">
        <dgm:presLayoutVars>
          <dgm:chMax val="0"/>
          <dgm:bulletEnabled val="1"/>
        </dgm:presLayoutVars>
      </dgm:prSet>
      <dgm:spPr/>
      <dgm:t>
        <a:bodyPr/>
        <a:lstStyle/>
        <a:p>
          <a:endParaRPr lang="fr-FR"/>
        </a:p>
      </dgm:t>
    </dgm:pt>
  </dgm:ptLst>
  <dgm:cxnLst>
    <dgm:cxn modelId="{2AACA045-88A3-405E-9368-3C7091F81CAC}" srcId="{F0E5A3B1-6293-4196-91AF-2882655F36FD}" destId="{97D3DC2E-BD91-484B-B218-AC02DE1EC885}" srcOrd="2" destOrd="0" parTransId="{E3E82AA7-A111-41EA-9720-4457D8F34CE0}" sibTransId="{148DEFAA-1299-46F2-B207-E1D07A536067}"/>
    <dgm:cxn modelId="{DA820C33-AA8B-4823-8369-E420F1C217D6}" type="presOf" srcId="{F0E5A3B1-6293-4196-91AF-2882655F36FD}" destId="{88028D79-6C69-49AE-813E-DECEAAF6C584}" srcOrd="0" destOrd="0" presId="urn:microsoft.com/office/officeart/2005/8/layout/vList2"/>
    <dgm:cxn modelId="{B27A6AA1-6D2C-485C-AE6D-AC0653676FCE}" type="presOf" srcId="{97D3DC2E-BD91-484B-B218-AC02DE1EC885}" destId="{AB7D1186-7BFD-4270-9EAB-CF8B09311DB1}" srcOrd="0" destOrd="0" presId="urn:microsoft.com/office/officeart/2005/8/layout/vList2"/>
    <dgm:cxn modelId="{DE032EBF-F5FC-4DBD-9809-4012AD3FFC69}" srcId="{F0E5A3B1-6293-4196-91AF-2882655F36FD}" destId="{4E1B3F0D-D3B1-43D2-929C-22AE470727DF}" srcOrd="3" destOrd="0" parTransId="{771266D9-EA5B-4AAF-A627-84B13BB8F6E2}" sibTransId="{9C0628C7-BE5F-407F-8B12-2AD296B9AF26}"/>
    <dgm:cxn modelId="{B4A72F85-90FE-4E53-B0D0-0B2E51C5481F}" srcId="{F0E5A3B1-6293-4196-91AF-2882655F36FD}" destId="{7D600C45-F4E6-4D10-BE1C-7ADECBBD1CFE}" srcOrd="4" destOrd="0" parTransId="{DDC8E39A-0D3A-47BD-A22E-05B2A6DD6591}" sibTransId="{BAA610CA-131F-400B-B6C3-71237A952886}"/>
    <dgm:cxn modelId="{775AF41D-2060-4BF1-8796-624C2152C801}" srcId="{F0E5A3B1-6293-4196-91AF-2882655F36FD}" destId="{766DD88A-AC63-481B-BC9F-102F63D25B17}" srcOrd="1" destOrd="0" parTransId="{D39D15F0-E7C5-47B4-848E-FDBA098EC5EE}" sibTransId="{8688B00E-34CB-42C8-B71E-8F46EC0DC8C8}"/>
    <dgm:cxn modelId="{2BEC8AB7-1247-4960-9474-0F89738C44A9}" type="presOf" srcId="{4E1B3F0D-D3B1-43D2-929C-22AE470727DF}" destId="{2D711312-EEA1-474A-B571-29167E77B304}" srcOrd="0" destOrd="0" presId="urn:microsoft.com/office/officeart/2005/8/layout/vList2"/>
    <dgm:cxn modelId="{06FBA2B0-4448-49C1-B2AC-42B32F5CC4A2}" type="presOf" srcId="{766DD88A-AC63-481B-BC9F-102F63D25B17}" destId="{1DB33079-452B-4716-A3A1-E587FA5D2C9E}" srcOrd="0" destOrd="0" presId="urn:microsoft.com/office/officeart/2005/8/layout/vList2"/>
    <dgm:cxn modelId="{DAD662C7-3F3B-4B0B-B663-75B1FABD0788}" srcId="{F0E5A3B1-6293-4196-91AF-2882655F36FD}" destId="{79527CFF-8B82-4987-BDD4-4257B19B27AA}" srcOrd="0" destOrd="0" parTransId="{83611CE8-C5DD-45AC-B645-73286265A70D}" sibTransId="{2C601EFC-22F5-49A6-B3A3-7D17C4D060A6}"/>
    <dgm:cxn modelId="{0F9D1073-BA64-46F8-A251-808892AFAF1B}" type="presOf" srcId="{79527CFF-8B82-4987-BDD4-4257B19B27AA}" destId="{995E5297-95CF-425C-84E3-7FB6B896ABA7}" srcOrd="0" destOrd="0" presId="urn:microsoft.com/office/officeart/2005/8/layout/vList2"/>
    <dgm:cxn modelId="{AEE2B187-DD2B-4DF1-ACC2-F4CCB949EEFC}" type="presOf" srcId="{7D600C45-F4E6-4D10-BE1C-7ADECBBD1CFE}" destId="{732E3060-DD01-43EB-83D2-4099EB375B24}" srcOrd="0" destOrd="0" presId="urn:microsoft.com/office/officeart/2005/8/layout/vList2"/>
    <dgm:cxn modelId="{43D8FFA5-3A12-4BEA-8291-4188A8D59EC8}" type="presParOf" srcId="{88028D79-6C69-49AE-813E-DECEAAF6C584}" destId="{995E5297-95CF-425C-84E3-7FB6B896ABA7}" srcOrd="0" destOrd="0" presId="urn:microsoft.com/office/officeart/2005/8/layout/vList2"/>
    <dgm:cxn modelId="{B09963AA-4097-4BC8-B3BA-52035362337E}" type="presParOf" srcId="{88028D79-6C69-49AE-813E-DECEAAF6C584}" destId="{01E2AF11-E9DE-4373-9284-5460A01FADBA}" srcOrd="1" destOrd="0" presId="urn:microsoft.com/office/officeart/2005/8/layout/vList2"/>
    <dgm:cxn modelId="{A2D3C3D9-5787-4A46-9914-106AE68EC4D7}" type="presParOf" srcId="{88028D79-6C69-49AE-813E-DECEAAF6C584}" destId="{1DB33079-452B-4716-A3A1-E587FA5D2C9E}" srcOrd="2" destOrd="0" presId="urn:microsoft.com/office/officeart/2005/8/layout/vList2"/>
    <dgm:cxn modelId="{DA50C279-7371-45E4-9BD5-61CF3B8AB615}" type="presParOf" srcId="{88028D79-6C69-49AE-813E-DECEAAF6C584}" destId="{BD8CCDBB-CC95-41E3-B283-2CFC85AA4639}" srcOrd="3" destOrd="0" presId="urn:microsoft.com/office/officeart/2005/8/layout/vList2"/>
    <dgm:cxn modelId="{B6D72CD6-55A7-46F2-90A8-121F11EF7D77}" type="presParOf" srcId="{88028D79-6C69-49AE-813E-DECEAAF6C584}" destId="{AB7D1186-7BFD-4270-9EAB-CF8B09311DB1}" srcOrd="4" destOrd="0" presId="urn:microsoft.com/office/officeart/2005/8/layout/vList2"/>
    <dgm:cxn modelId="{44A319F0-E803-4D9C-89F6-949B98BF1C37}" type="presParOf" srcId="{88028D79-6C69-49AE-813E-DECEAAF6C584}" destId="{2449CEEE-4A62-4F4C-992D-6D94B3CF98FD}" srcOrd="5" destOrd="0" presId="urn:microsoft.com/office/officeart/2005/8/layout/vList2"/>
    <dgm:cxn modelId="{0D7F7F42-9EC8-49E1-9685-A2025B0CE3AB}" type="presParOf" srcId="{88028D79-6C69-49AE-813E-DECEAAF6C584}" destId="{2D711312-EEA1-474A-B571-29167E77B304}" srcOrd="6" destOrd="0" presId="urn:microsoft.com/office/officeart/2005/8/layout/vList2"/>
    <dgm:cxn modelId="{DB8AE1F6-9A3E-4E1F-87E1-6E29FD9DBFF7}" type="presParOf" srcId="{88028D79-6C69-49AE-813E-DECEAAF6C584}" destId="{E3567A9B-1CAA-4382-8CE9-5E459CDCA0BD}" srcOrd="7" destOrd="0" presId="urn:microsoft.com/office/officeart/2005/8/layout/vList2"/>
    <dgm:cxn modelId="{66DA73B1-EB68-4C6F-A54A-5D4D0CA72843}" type="presParOf" srcId="{88028D79-6C69-49AE-813E-DECEAAF6C584}" destId="{732E3060-DD01-43EB-83D2-4099EB375B24}" srcOrd="8"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F79959-E4AA-4C4F-8144-ADDC4F39CAC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fr-FR"/>
        </a:p>
      </dgm:t>
    </dgm:pt>
    <dgm:pt modelId="{6B215EB4-5495-46C7-8797-5049EC0414ED}" type="pres">
      <dgm:prSet presAssocID="{EAF79959-E4AA-4C4F-8144-ADDC4F39CACF}" presName="Name0" presStyleCnt="0">
        <dgm:presLayoutVars>
          <dgm:chMax val="7"/>
          <dgm:dir/>
          <dgm:animLvl val="lvl"/>
          <dgm:resizeHandles val="exact"/>
        </dgm:presLayoutVars>
      </dgm:prSet>
      <dgm:spPr/>
      <dgm:t>
        <a:bodyPr/>
        <a:lstStyle/>
        <a:p>
          <a:endParaRPr lang="fr-FR"/>
        </a:p>
      </dgm:t>
    </dgm:pt>
  </dgm:ptLst>
  <dgm:cxnLst>
    <dgm:cxn modelId="{DF9CB134-0EFC-44CA-A894-2FD3C2F4E3DE}" type="presOf" srcId="{EAF79959-E4AA-4C4F-8144-ADDC4F39CACF}" destId="{6B215EB4-5495-46C7-8797-5049EC0414ED}" srcOrd="0" destOrd="0" presId="urn:microsoft.com/office/officeart/2005/8/layout/targe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58111F-DFCF-4A42-A4DF-EB3707E3580F}"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fr-FR"/>
        </a:p>
      </dgm:t>
    </dgm:pt>
    <dgm:pt modelId="{DC4E0F3D-EC5A-489A-992C-ED310A818CB2}">
      <dgm:prSet phldrT="[Texte]"/>
      <dgm:spPr/>
      <dgm:t>
        <a:bodyPr/>
        <a:lstStyle/>
        <a:p>
          <a:pPr algn="r" rtl="1"/>
          <a:r>
            <a:rPr lang="ar-DZ" b="1" dirty="0" smtClean="0"/>
            <a:t>تحسين الأمان:</a:t>
          </a:r>
          <a:endParaRPr lang="fr-FR" b="1" dirty="0"/>
        </a:p>
      </dgm:t>
    </dgm:pt>
    <dgm:pt modelId="{CA217C92-5523-4621-AB24-C3AB77A32086}" cxnId="{E8D30A0F-6235-499E-8C3B-CF361AA9A40F}" type="parTrans">
      <dgm:prSet/>
      <dgm:spPr/>
      <dgm:t>
        <a:bodyPr/>
        <a:lstStyle/>
        <a:p>
          <a:endParaRPr lang="fr-FR"/>
        </a:p>
      </dgm:t>
    </dgm:pt>
    <dgm:pt modelId="{1B3FA76B-9BA2-47A6-B8E5-373B21200BF2}" cxnId="{E8D30A0F-6235-499E-8C3B-CF361AA9A40F}" type="sibTrans">
      <dgm:prSet/>
      <dgm:spPr/>
      <dgm:t>
        <a:bodyPr/>
        <a:lstStyle/>
        <a:p>
          <a:endParaRPr lang="fr-FR"/>
        </a:p>
      </dgm:t>
    </dgm:pt>
    <dgm:pt modelId="{259779CB-0529-46DC-9AB4-1341D7C64455}">
      <dgm:prSet/>
      <dgm:spPr/>
      <dgm:t>
        <a:bodyPr/>
        <a:lstStyle/>
        <a:p>
          <a:pPr algn="r" rtl="1"/>
          <a:r>
            <a:rPr lang="ar-DZ" b="0" dirty="0" smtClean="0"/>
            <a:t>التحقق من الهوية؛</a:t>
          </a:r>
          <a:endParaRPr lang="fr-FR" dirty="0"/>
        </a:p>
      </dgm:t>
    </dgm:pt>
    <dgm:pt modelId="{527F708A-E0BA-4B75-BEF5-2AA5F06726BD}" cxnId="{E51914D4-5F19-437B-92EA-1A96BF0A50D6}" type="parTrans">
      <dgm:prSet/>
      <dgm:spPr/>
      <dgm:t>
        <a:bodyPr/>
        <a:lstStyle/>
        <a:p>
          <a:endParaRPr lang="fr-FR"/>
        </a:p>
      </dgm:t>
    </dgm:pt>
    <dgm:pt modelId="{485F9035-9DA8-4B53-8B66-881E37F27807}" cxnId="{E51914D4-5F19-437B-92EA-1A96BF0A50D6}" type="sibTrans">
      <dgm:prSet/>
      <dgm:spPr/>
      <dgm:t>
        <a:bodyPr/>
        <a:lstStyle/>
        <a:p>
          <a:endParaRPr lang="fr-FR"/>
        </a:p>
      </dgm:t>
    </dgm:pt>
    <dgm:pt modelId="{1B8631EF-DDBC-413C-8D80-8CCA89E01FFA}">
      <dgm:prSet/>
      <dgm:spPr/>
      <dgm:t>
        <a:bodyPr/>
        <a:lstStyle/>
        <a:p>
          <a:pPr algn="r" rtl="1"/>
          <a:r>
            <a:rPr lang="ar-DZ" b="0" dirty="0" smtClean="0"/>
            <a:t>التحقق من المعاملات.</a:t>
          </a:r>
          <a:endParaRPr lang="fr-FR" b="0" dirty="0"/>
        </a:p>
      </dgm:t>
    </dgm:pt>
    <dgm:pt modelId="{4D987F37-0CBE-4A97-843D-E7667BDA12EE}" cxnId="{725B3AB2-54A7-4BF1-BDBA-CE904EB42DDC}" type="parTrans">
      <dgm:prSet/>
      <dgm:spPr/>
      <dgm:t>
        <a:bodyPr/>
        <a:lstStyle/>
        <a:p>
          <a:endParaRPr lang="fr-FR"/>
        </a:p>
      </dgm:t>
    </dgm:pt>
    <dgm:pt modelId="{D59613BE-014E-4309-994F-76478C2F36B0}" cxnId="{725B3AB2-54A7-4BF1-BDBA-CE904EB42DDC}" type="sibTrans">
      <dgm:prSet/>
      <dgm:spPr/>
      <dgm:t>
        <a:bodyPr/>
        <a:lstStyle/>
        <a:p>
          <a:endParaRPr lang="fr-FR"/>
        </a:p>
      </dgm:t>
    </dgm:pt>
    <dgm:pt modelId="{8F67554B-04D8-4692-B73A-AB55D63688CA}">
      <dgm:prSet phldrT="[Texte]"/>
      <dgm:spPr/>
      <dgm:t>
        <a:bodyPr/>
        <a:lstStyle/>
        <a:p>
          <a:pPr algn="r" rtl="1"/>
          <a:r>
            <a:rPr lang="ar-DZ" b="1" dirty="0" smtClean="0"/>
            <a:t>تحليل سلوك العملاء:</a:t>
          </a:r>
          <a:endParaRPr lang="fr-FR" b="1" dirty="0"/>
        </a:p>
      </dgm:t>
    </dgm:pt>
    <dgm:pt modelId="{DB188425-7D45-494D-8F5E-BD0B17C80087}" cxnId="{491A93CA-34DB-43D2-9630-F14C59C02D37}" type="parTrans">
      <dgm:prSet/>
      <dgm:spPr/>
      <dgm:t>
        <a:bodyPr/>
        <a:lstStyle/>
        <a:p>
          <a:endParaRPr lang="fr-FR"/>
        </a:p>
      </dgm:t>
    </dgm:pt>
    <dgm:pt modelId="{FC212797-BBFC-492B-8759-E8F598CC27B2}" cxnId="{491A93CA-34DB-43D2-9630-F14C59C02D37}" type="sibTrans">
      <dgm:prSet/>
      <dgm:spPr/>
      <dgm:t>
        <a:bodyPr/>
        <a:lstStyle/>
        <a:p>
          <a:endParaRPr lang="fr-FR"/>
        </a:p>
      </dgm:t>
    </dgm:pt>
    <dgm:pt modelId="{24622C4D-9181-4495-ADF3-3D3F489B16F4}">
      <dgm:prSet phldr="0" custT="0"/>
      <dgm:spPr/>
      <dgm:t>
        <a:bodyPr vert="horz" wrap="square"/>
        <a:p>
          <a:pPr algn="r" rtl="1">
            <a:lnSpc>
              <a:spcPct val="100000"/>
            </a:lnSpc>
            <a:spcBef>
              <a:spcPct val="0"/>
            </a:spcBef>
            <a:spcAft>
              <a:spcPct val="15000"/>
            </a:spcAft>
          </a:pPr>
          <a:r>
            <a:rPr lang="ar-DZ" b="0" dirty="0" smtClean="0"/>
            <a:t>التحليل </a:t>
          </a:r>
          <a:r>
            <a:rPr lang="ar-DZ" b="0" dirty="0" err="1" smtClean="0"/>
            <a:t>التنبؤي</a:t>
          </a:r>
          <a:r>
            <a:rPr lang="ar-DZ" b="0" dirty="0" smtClean="0"/>
            <a:t>؛</a:t>
          </a:r>
          <a:r>
            <a:rPr lang="fr-FR" b="0" dirty="0"/>
            <a:t/>
          </a:r>
          <a:endParaRPr lang="fr-FR" b="0" dirty="0"/>
        </a:p>
      </dgm:t>
    </dgm:pt>
    <dgm:pt modelId="{532D312F-B4B4-49F3-AB1F-401B9249D8CA}" cxnId="{B4605B19-E931-49A9-9952-3C1919CF5E83}" type="parTrans">
      <dgm:prSet/>
      <dgm:spPr/>
      <dgm:t>
        <a:bodyPr/>
        <a:lstStyle/>
        <a:p>
          <a:endParaRPr lang="fr-FR"/>
        </a:p>
      </dgm:t>
    </dgm:pt>
    <dgm:pt modelId="{D2A64A02-B75E-40FA-B91D-E811F33ED9DA}" cxnId="{B4605B19-E931-49A9-9952-3C1919CF5E83}" type="sibTrans">
      <dgm:prSet/>
      <dgm:spPr/>
      <dgm:t>
        <a:bodyPr/>
        <a:lstStyle/>
        <a:p>
          <a:endParaRPr lang="fr-FR"/>
        </a:p>
      </dgm:t>
    </dgm:pt>
    <dgm:pt modelId="{3826E284-5318-48A6-9289-2E804F812916}">
      <dgm:prSet phldr="0" custT="0"/>
      <dgm:spPr/>
      <dgm:t>
        <a:bodyPr vert="horz" wrap="square"/>
        <a:p>
          <a:pPr algn="r" rtl="1">
            <a:lnSpc>
              <a:spcPct val="100000"/>
            </a:lnSpc>
            <a:spcBef>
              <a:spcPct val="0"/>
            </a:spcBef>
            <a:spcAft>
              <a:spcPct val="15000"/>
            </a:spcAft>
          </a:pPr>
          <a:r>
            <a:rPr lang="ar-DZ" b="0" dirty="0" smtClean="0"/>
            <a:t>تحليل رضا العملاء؛</a:t>
          </a:r>
          <a:r>
            <a:rPr lang="fr-FR" b="0" dirty="0"/>
            <a:t/>
          </a:r>
          <a:endParaRPr lang="fr-FR" b="0" dirty="0"/>
        </a:p>
      </dgm:t>
    </dgm:pt>
    <dgm:pt modelId="{7ABB9077-4152-4520-ADAA-C5B0C7D9E430}" cxnId="{32217824-0FC8-4208-8A89-724736FF8B62}" type="parTrans">
      <dgm:prSet/>
      <dgm:spPr/>
    </dgm:pt>
    <dgm:pt modelId="{2DF21CC1-862D-45C5-ADC7-A38F6094CE60}" cxnId="{32217824-0FC8-4208-8A89-724736FF8B62}" type="sibTrans">
      <dgm:prSet/>
      <dgm:spPr/>
    </dgm:pt>
    <dgm:pt modelId="{78759A07-1990-4D7D-8B8E-180A413AEC23}">
      <dgm:prSet phldr="0" custT="0"/>
      <dgm:spPr/>
      <dgm:t>
        <a:bodyPr vert="horz" wrap="square"/>
        <a:p>
          <a:pPr algn="r" rtl="1">
            <a:lnSpc>
              <a:spcPct val="100000"/>
            </a:lnSpc>
            <a:spcBef>
              <a:spcPct val="0"/>
            </a:spcBef>
            <a:spcAft>
              <a:spcPct val="15000"/>
            </a:spcAft>
          </a:pPr>
          <a:r>
            <a:rPr lang="ar-DZ" b="0" dirty="0" smtClean="0"/>
            <a:t>التنبيهات الأمنية.</a:t>
          </a:r>
          <a:r>
            <a:rPr lang="fr-FR" b="0" dirty="0"/>
            <a:t/>
          </a:r>
          <a:endParaRPr lang="fr-FR" b="0" dirty="0"/>
        </a:p>
      </dgm:t>
    </dgm:pt>
    <dgm:pt modelId="{2F98EB4E-F5F0-43B7-A6C4-31E390AD6840}" cxnId="{E5CD4841-ED56-4893-B811-617D21305723}" type="parTrans">
      <dgm:prSet/>
      <dgm:spPr/>
    </dgm:pt>
    <dgm:pt modelId="{2D1B1A8E-3E7F-4001-AB93-AE673293856C}" cxnId="{E5CD4841-ED56-4893-B811-617D21305723}" type="sibTrans">
      <dgm:prSet/>
      <dgm:spPr/>
    </dgm:pt>
    <dgm:pt modelId="{246B94BA-B800-459D-A117-4E0376DBB90D}">
      <dgm:prSet phldrT="[Texte]"/>
      <dgm:spPr/>
      <dgm:t>
        <a:bodyPr/>
        <a:lstStyle/>
        <a:p>
          <a:pPr algn="r" rtl="1"/>
          <a:r>
            <a:rPr lang="ar-DZ" b="1" dirty="0" smtClean="0"/>
            <a:t>تعزيز تجربة العملاء:</a:t>
          </a:r>
          <a:endParaRPr lang="fr-FR" b="1" dirty="0"/>
        </a:p>
      </dgm:t>
    </dgm:pt>
    <dgm:pt modelId="{41136D4F-69C0-458C-A526-279D7C98F4E3}" cxnId="{C207692F-F7C6-4663-BD6C-3B8B4FBD7B39}" type="parTrans">
      <dgm:prSet/>
      <dgm:spPr/>
      <dgm:t>
        <a:bodyPr/>
        <a:lstStyle/>
        <a:p>
          <a:endParaRPr lang="fr-FR"/>
        </a:p>
      </dgm:t>
    </dgm:pt>
    <dgm:pt modelId="{34EA1923-7AAB-4F8D-94AC-2DEB75B272AB}" cxnId="{C207692F-F7C6-4663-BD6C-3B8B4FBD7B39}" type="sibTrans">
      <dgm:prSet/>
      <dgm:spPr/>
      <dgm:t>
        <a:bodyPr/>
        <a:lstStyle/>
        <a:p>
          <a:endParaRPr lang="fr-FR"/>
        </a:p>
      </dgm:t>
    </dgm:pt>
    <dgm:pt modelId="{9748B02B-F21A-4FD9-9254-BAA0CFB35D5F}" type="pres">
      <dgm:prSet presAssocID="{0758111F-DFCF-4A42-A4DF-EB3707E3580F}" presName="linear" presStyleCnt="0">
        <dgm:presLayoutVars>
          <dgm:dir/>
          <dgm:animLvl val="lvl"/>
          <dgm:resizeHandles val="exact"/>
        </dgm:presLayoutVars>
      </dgm:prSet>
      <dgm:spPr/>
      <dgm:t>
        <a:bodyPr/>
        <a:lstStyle/>
        <a:p>
          <a:endParaRPr lang="fr-FR"/>
        </a:p>
      </dgm:t>
    </dgm:pt>
    <dgm:pt modelId="{94715984-EF23-4661-9EB2-F325393E311C}" type="pres">
      <dgm:prSet presAssocID="{DC4E0F3D-EC5A-489A-992C-ED310A818CB2}" presName="parentLin" presStyleCnt="0"/>
      <dgm:spPr/>
    </dgm:pt>
    <dgm:pt modelId="{0EE6DE22-0F88-47F0-9F12-42DEC7F13386}" type="pres">
      <dgm:prSet presAssocID="{DC4E0F3D-EC5A-489A-992C-ED310A818CB2}" presName="parentLeftMargin" presStyleCnt="0"/>
      <dgm:spPr/>
      <dgm:t>
        <a:bodyPr/>
        <a:lstStyle/>
        <a:p>
          <a:endParaRPr lang="fr-FR"/>
        </a:p>
      </dgm:t>
    </dgm:pt>
    <dgm:pt modelId="{5B2F7B40-1311-4227-A98C-16BE678A7F58}" type="pres">
      <dgm:prSet presAssocID="{DC4E0F3D-EC5A-489A-992C-ED310A818CB2}" presName="parentText" presStyleLbl="node1" presStyleIdx="0" presStyleCnt="3">
        <dgm:presLayoutVars>
          <dgm:chMax val="0"/>
          <dgm:bulletEnabled val="1"/>
        </dgm:presLayoutVars>
      </dgm:prSet>
      <dgm:spPr/>
      <dgm:t>
        <a:bodyPr/>
        <a:lstStyle/>
        <a:p>
          <a:endParaRPr lang="fr-FR"/>
        </a:p>
      </dgm:t>
    </dgm:pt>
    <dgm:pt modelId="{B15E818F-CED8-4D49-BE79-F1496E2476B5}" type="pres">
      <dgm:prSet presAssocID="{DC4E0F3D-EC5A-489A-992C-ED310A818CB2}" presName="negativeSpace" presStyleCnt="0"/>
      <dgm:spPr/>
    </dgm:pt>
    <dgm:pt modelId="{4D103B0D-DC9F-48E6-B50E-0A2D9255935F}" type="pres">
      <dgm:prSet presAssocID="{DC4E0F3D-EC5A-489A-992C-ED310A818CB2}" presName="childText" presStyleLbl="conFgAcc1" presStyleIdx="0" presStyleCnt="3">
        <dgm:presLayoutVars>
          <dgm:bulletEnabled val="1"/>
        </dgm:presLayoutVars>
      </dgm:prSet>
      <dgm:spPr/>
      <dgm:t>
        <a:bodyPr/>
        <a:lstStyle/>
        <a:p>
          <a:endParaRPr lang="fr-FR"/>
        </a:p>
      </dgm:t>
    </dgm:pt>
    <dgm:pt modelId="{5E9BA22D-2ED4-444F-8D5F-93C7D74FDDE1}" type="pres">
      <dgm:prSet presAssocID="{1B3FA76B-9BA2-47A6-B8E5-373B21200BF2}" presName="spaceBetweenRectangles" presStyleCnt="0"/>
      <dgm:spPr/>
    </dgm:pt>
    <dgm:pt modelId="{E4D34D6E-BEF4-43FD-9DCF-417D354FD034}" type="pres">
      <dgm:prSet presAssocID="{8F67554B-04D8-4692-B73A-AB55D63688CA}" presName="parentLin" presStyleCnt="0"/>
      <dgm:spPr/>
    </dgm:pt>
    <dgm:pt modelId="{6B97CDCD-4F3C-4C7F-A8B6-EB1B26F0BF03}" type="pres">
      <dgm:prSet presAssocID="{8F67554B-04D8-4692-B73A-AB55D63688CA}" presName="parentLeftMargin" presStyleCnt="0"/>
      <dgm:spPr/>
      <dgm:t>
        <a:bodyPr/>
        <a:lstStyle/>
        <a:p>
          <a:endParaRPr lang="fr-FR"/>
        </a:p>
      </dgm:t>
    </dgm:pt>
    <dgm:pt modelId="{EB054615-B500-4309-830B-E6BA949D8B88}" type="pres">
      <dgm:prSet presAssocID="{8F67554B-04D8-4692-B73A-AB55D63688CA}" presName="parentText" presStyleLbl="node1" presStyleIdx="1" presStyleCnt="3">
        <dgm:presLayoutVars>
          <dgm:chMax val="0"/>
          <dgm:bulletEnabled val="1"/>
        </dgm:presLayoutVars>
      </dgm:prSet>
      <dgm:spPr/>
      <dgm:t>
        <a:bodyPr/>
        <a:lstStyle/>
        <a:p>
          <a:endParaRPr lang="fr-FR"/>
        </a:p>
      </dgm:t>
    </dgm:pt>
    <dgm:pt modelId="{75CBC424-686C-459D-B1A7-115BED964D11}" type="pres">
      <dgm:prSet presAssocID="{8F67554B-04D8-4692-B73A-AB55D63688CA}" presName="negativeSpace" presStyleCnt="0"/>
      <dgm:spPr/>
    </dgm:pt>
    <dgm:pt modelId="{BD5C8A3B-97D8-489E-87A8-DF1A3A3E9ADD}" type="pres">
      <dgm:prSet presAssocID="{8F67554B-04D8-4692-B73A-AB55D63688CA}" presName="childText" presStyleLbl="conFgAcc1" presStyleIdx="1" presStyleCnt="3">
        <dgm:presLayoutVars>
          <dgm:bulletEnabled val="1"/>
        </dgm:presLayoutVars>
      </dgm:prSet>
      <dgm:spPr/>
      <dgm:t>
        <a:bodyPr/>
        <a:lstStyle/>
        <a:p>
          <a:endParaRPr lang="fr-FR"/>
        </a:p>
      </dgm:t>
    </dgm:pt>
    <dgm:pt modelId="{DE91EEE6-869E-44A4-883B-E41C4C3DF11D}" type="pres">
      <dgm:prSet presAssocID="{FC212797-BBFC-492B-8759-E8F598CC27B2}" presName="spaceBetweenRectangles" presStyleCnt="0"/>
      <dgm:spPr/>
    </dgm:pt>
    <dgm:pt modelId="{58ABD451-F634-4F7C-8401-2614208F108E}" type="pres">
      <dgm:prSet presAssocID="{246B94BA-B800-459D-A117-4E0376DBB90D}" presName="parentLin" presStyleCnt="0"/>
      <dgm:spPr/>
    </dgm:pt>
    <dgm:pt modelId="{8DB13299-03B8-487A-B631-B3309ED865E5}" type="pres">
      <dgm:prSet presAssocID="{246B94BA-B800-459D-A117-4E0376DBB90D}" presName="parentLeftMargin" presStyleCnt="0"/>
      <dgm:spPr/>
      <dgm:t>
        <a:bodyPr/>
        <a:lstStyle/>
        <a:p>
          <a:endParaRPr lang="fr-FR"/>
        </a:p>
      </dgm:t>
    </dgm:pt>
    <dgm:pt modelId="{5DDEB5AE-802C-4178-91C1-23E6E2F944ED}" type="pres">
      <dgm:prSet presAssocID="{246B94BA-B800-459D-A117-4E0376DBB90D}" presName="parentText" presStyleLbl="node1" presStyleIdx="2" presStyleCnt="3">
        <dgm:presLayoutVars>
          <dgm:chMax val="0"/>
          <dgm:bulletEnabled val="1"/>
        </dgm:presLayoutVars>
      </dgm:prSet>
      <dgm:spPr/>
      <dgm:t>
        <a:bodyPr/>
        <a:lstStyle/>
        <a:p>
          <a:endParaRPr lang="fr-FR"/>
        </a:p>
      </dgm:t>
    </dgm:pt>
    <dgm:pt modelId="{02C2209A-C361-410A-A252-8B593E28F574}" type="pres">
      <dgm:prSet presAssocID="{246B94BA-B800-459D-A117-4E0376DBB90D}" presName="negativeSpace" presStyleCnt="0"/>
      <dgm:spPr/>
    </dgm:pt>
    <dgm:pt modelId="{7C35D923-846B-4EDD-9AD3-2BC7D6312901}" type="pres">
      <dgm:prSet presAssocID="{246B94BA-B800-459D-A117-4E0376DBB90D}" presName="childText" presStyleLbl="conFgAcc1" presStyleIdx="2" presStyleCnt="3">
        <dgm:presLayoutVars>
          <dgm:bulletEnabled val="1"/>
        </dgm:presLayoutVars>
      </dgm:prSet>
      <dgm:spPr/>
    </dgm:pt>
  </dgm:ptLst>
  <dgm:cxnLst>
    <dgm:cxn modelId="{E8D30A0F-6235-499E-8C3B-CF361AA9A40F}" srcId="{0758111F-DFCF-4A42-A4DF-EB3707E3580F}" destId="{DC4E0F3D-EC5A-489A-992C-ED310A818CB2}" srcOrd="0" destOrd="0" parTransId="{CA217C92-5523-4621-AB24-C3AB77A32086}" sibTransId="{1B3FA76B-9BA2-47A6-B8E5-373B21200BF2}"/>
    <dgm:cxn modelId="{E51914D4-5F19-437B-92EA-1A96BF0A50D6}" srcId="{DC4E0F3D-EC5A-489A-992C-ED310A818CB2}" destId="{259779CB-0529-46DC-9AB4-1341D7C64455}" srcOrd="0" destOrd="0" parTransId="{527F708A-E0BA-4B75-BEF5-2AA5F06726BD}" sibTransId="{485F9035-9DA8-4B53-8B66-881E37F27807}"/>
    <dgm:cxn modelId="{725B3AB2-54A7-4BF1-BDBA-CE904EB42DDC}" srcId="{DC4E0F3D-EC5A-489A-992C-ED310A818CB2}" destId="{1B8631EF-DDBC-413C-8D80-8CCA89E01FFA}" srcOrd="1" destOrd="0" parTransId="{4D987F37-0CBE-4A97-843D-E7667BDA12EE}" sibTransId="{D59613BE-014E-4309-994F-76478C2F36B0}"/>
    <dgm:cxn modelId="{491A93CA-34DB-43D2-9630-F14C59C02D37}" srcId="{0758111F-DFCF-4A42-A4DF-EB3707E3580F}" destId="{8F67554B-04D8-4692-B73A-AB55D63688CA}" srcOrd="1" destOrd="0" parTransId="{DB188425-7D45-494D-8F5E-BD0B17C80087}" sibTransId="{FC212797-BBFC-492B-8759-E8F598CC27B2}"/>
    <dgm:cxn modelId="{B4605B19-E931-49A9-9952-3C1919CF5E83}" srcId="{8F67554B-04D8-4692-B73A-AB55D63688CA}" destId="{24622C4D-9181-4495-ADF3-3D3F489B16F4}" srcOrd="0" destOrd="1" parTransId="{532D312F-B4B4-49F3-AB1F-401B9249D8CA}" sibTransId="{D2A64A02-B75E-40FA-B91D-E811F33ED9DA}"/>
    <dgm:cxn modelId="{32217824-0FC8-4208-8A89-724736FF8B62}" srcId="{8F67554B-04D8-4692-B73A-AB55D63688CA}" destId="{3826E284-5318-48A6-9289-2E804F812916}" srcOrd="1" destOrd="1" parTransId="{7ABB9077-4152-4520-ADAA-C5B0C7D9E430}" sibTransId="{2DF21CC1-862D-45C5-ADC7-A38F6094CE60}"/>
    <dgm:cxn modelId="{E5CD4841-ED56-4893-B811-617D21305723}" srcId="{8F67554B-04D8-4692-B73A-AB55D63688CA}" destId="{78759A07-1990-4D7D-8B8E-180A413AEC23}" srcOrd="2" destOrd="1" parTransId="{2F98EB4E-F5F0-43B7-A6C4-31E390AD6840}" sibTransId="{2D1B1A8E-3E7F-4001-AB93-AE673293856C}"/>
    <dgm:cxn modelId="{C207692F-F7C6-4663-BD6C-3B8B4FBD7B39}" srcId="{0758111F-DFCF-4A42-A4DF-EB3707E3580F}" destId="{246B94BA-B800-459D-A117-4E0376DBB90D}" srcOrd="2" destOrd="0" parTransId="{41136D4F-69C0-458C-A526-279D7C98F4E3}" sibTransId="{34EA1923-7AAB-4F8D-94AC-2DEB75B272AB}"/>
    <dgm:cxn modelId="{7759DF10-F64E-487E-81EF-0608446731F0}" type="presOf" srcId="{0758111F-DFCF-4A42-A4DF-EB3707E3580F}" destId="{9748B02B-F21A-4FD9-9254-BAA0CFB35D5F}" srcOrd="0" destOrd="0" presId="urn:microsoft.com/office/officeart/2005/8/layout/list1"/>
    <dgm:cxn modelId="{EA2C14F7-CA37-45F4-BA5D-F53E5D79926D}" type="presParOf" srcId="{9748B02B-F21A-4FD9-9254-BAA0CFB35D5F}" destId="{94715984-EF23-4661-9EB2-F325393E311C}" srcOrd="0" destOrd="0" presId="urn:microsoft.com/office/officeart/2005/8/layout/list1"/>
    <dgm:cxn modelId="{BE815555-89EB-4D50-B841-CB83918D2B9E}" type="presParOf" srcId="{94715984-EF23-4661-9EB2-F325393E311C}" destId="{0EE6DE22-0F88-47F0-9F12-42DEC7F13386}" srcOrd="0" destOrd="0" presId="urn:microsoft.com/office/officeart/2005/8/layout/list1"/>
    <dgm:cxn modelId="{7AD7B878-C898-4130-B2D4-8C70884119A3}" type="presOf" srcId="{DC4E0F3D-EC5A-489A-992C-ED310A818CB2}" destId="{0EE6DE22-0F88-47F0-9F12-42DEC7F13386}" srcOrd="0" destOrd="0" presId="urn:microsoft.com/office/officeart/2005/8/layout/list1"/>
    <dgm:cxn modelId="{CD7D29B6-BE53-4001-9B0E-0AB35628F63C}" type="presParOf" srcId="{94715984-EF23-4661-9EB2-F325393E311C}" destId="{5B2F7B40-1311-4227-A98C-16BE678A7F58}" srcOrd="1" destOrd="0" presId="urn:microsoft.com/office/officeart/2005/8/layout/list1"/>
    <dgm:cxn modelId="{47292717-30DD-44BA-B671-1DED5E4DBA47}" type="presOf" srcId="{DC4E0F3D-EC5A-489A-992C-ED310A818CB2}" destId="{5B2F7B40-1311-4227-A98C-16BE678A7F58}" srcOrd="0" destOrd="0" presId="urn:microsoft.com/office/officeart/2005/8/layout/list1"/>
    <dgm:cxn modelId="{B90A980C-CC82-4CD6-8468-29E69D6E3CE3}" type="presParOf" srcId="{9748B02B-F21A-4FD9-9254-BAA0CFB35D5F}" destId="{B15E818F-CED8-4D49-BE79-F1496E2476B5}" srcOrd="1" destOrd="0" presId="urn:microsoft.com/office/officeart/2005/8/layout/list1"/>
    <dgm:cxn modelId="{E0EF2FE8-779D-4AC8-BAED-AF8F39B13B79}" type="presParOf" srcId="{9748B02B-F21A-4FD9-9254-BAA0CFB35D5F}" destId="{4D103B0D-DC9F-48E6-B50E-0A2D9255935F}" srcOrd="2" destOrd="0" presId="urn:microsoft.com/office/officeart/2005/8/layout/list1"/>
    <dgm:cxn modelId="{799262E9-9574-485A-952F-6CCC536BBB23}" type="presOf" srcId="{259779CB-0529-46DC-9AB4-1341D7C64455}" destId="{4D103B0D-DC9F-48E6-B50E-0A2D9255935F}" srcOrd="0" destOrd="0" presId="urn:microsoft.com/office/officeart/2005/8/layout/list1"/>
    <dgm:cxn modelId="{65C422D8-1556-4EC8-B3D3-B9A1C0EA3036}" type="presOf" srcId="{1B8631EF-DDBC-413C-8D80-8CCA89E01FFA}" destId="{4D103B0D-DC9F-48E6-B50E-0A2D9255935F}" srcOrd="0" destOrd="1" presId="urn:microsoft.com/office/officeart/2005/8/layout/list1"/>
    <dgm:cxn modelId="{73D86E9E-0FC2-43F3-9706-0670A8C2EBF8}" type="presParOf" srcId="{9748B02B-F21A-4FD9-9254-BAA0CFB35D5F}" destId="{5E9BA22D-2ED4-444F-8D5F-93C7D74FDDE1}" srcOrd="3" destOrd="0" presId="urn:microsoft.com/office/officeart/2005/8/layout/list1"/>
    <dgm:cxn modelId="{E5D97456-75A8-4EF1-AA5B-8452E063D932}" type="presParOf" srcId="{9748B02B-F21A-4FD9-9254-BAA0CFB35D5F}" destId="{E4D34D6E-BEF4-43FD-9DCF-417D354FD034}" srcOrd="4" destOrd="0" presId="urn:microsoft.com/office/officeart/2005/8/layout/list1"/>
    <dgm:cxn modelId="{A8735FCE-150C-48A5-A83F-9C6A8A04D830}" type="presParOf" srcId="{E4D34D6E-BEF4-43FD-9DCF-417D354FD034}" destId="{6B97CDCD-4F3C-4C7F-A8B6-EB1B26F0BF03}" srcOrd="0" destOrd="4" presId="urn:microsoft.com/office/officeart/2005/8/layout/list1"/>
    <dgm:cxn modelId="{710A76AD-410F-4DCD-86C3-C5E3F29DA59E}" type="presOf" srcId="{8F67554B-04D8-4692-B73A-AB55D63688CA}" destId="{6B97CDCD-4F3C-4C7F-A8B6-EB1B26F0BF03}" srcOrd="0" destOrd="0" presId="urn:microsoft.com/office/officeart/2005/8/layout/list1"/>
    <dgm:cxn modelId="{F44FE848-35A4-49CF-A0C6-B1FC4A5D6000}" type="presParOf" srcId="{E4D34D6E-BEF4-43FD-9DCF-417D354FD034}" destId="{EB054615-B500-4309-830B-E6BA949D8B88}" srcOrd="1" destOrd="4" presId="urn:microsoft.com/office/officeart/2005/8/layout/list1"/>
    <dgm:cxn modelId="{620A52BC-1FBB-4D94-8787-448204854BC6}" type="presOf" srcId="{8F67554B-04D8-4692-B73A-AB55D63688CA}" destId="{EB054615-B500-4309-830B-E6BA949D8B88}" srcOrd="0" destOrd="0" presId="urn:microsoft.com/office/officeart/2005/8/layout/list1"/>
    <dgm:cxn modelId="{C0C8F8E5-2ABB-4FF4-8B09-994A8EC9FBA9}" type="presParOf" srcId="{9748B02B-F21A-4FD9-9254-BAA0CFB35D5F}" destId="{75CBC424-686C-459D-B1A7-115BED964D11}" srcOrd="5" destOrd="0" presId="urn:microsoft.com/office/officeart/2005/8/layout/list1"/>
    <dgm:cxn modelId="{A197E59F-D49D-4BA4-9802-0EFF2EAA074E}" type="presParOf" srcId="{9748B02B-F21A-4FD9-9254-BAA0CFB35D5F}" destId="{BD5C8A3B-97D8-489E-87A8-DF1A3A3E9ADD}" srcOrd="6" destOrd="0" presId="urn:microsoft.com/office/officeart/2005/8/layout/list1"/>
    <dgm:cxn modelId="{2476A404-E77E-40C1-B659-866BC8C8C936}" type="presOf" srcId="{24622C4D-9181-4495-ADF3-3D3F489B16F4}" destId="{BD5C8A3B-97D8-489E-87A8-DF1A3A3E9ADD}" srcOrd="0" destOrd="0" presId="urn:microsoft.com/office/officeart/2005/8/layout/list1"/>
    <dgm:cxn modelId="{56C9488A-2EFB-4CE8-ABFB-F575C08533C4}" type="presOf" srcId="{3826E284-5318-48A6-9289-2E804F812916}" destId="{BD5C8A3B-97D8-489E-87A8-DF1A3A3E9ADD}" srcOrd="0" destOrd="1" presId="urn:microsoft.com/office/officeart/2005/8/layout/list1"/>
    <dgm:cxn modelId="{47D161AE-B520-4189-9FC5-6CA2E6C7F6B6}" type="presOf" srcId="{78759A07-1990-4D7D-8B8E-180A413AEC23}" destId="{BD5C8A3B-97D8-489E-87A8-DF1A3A3E9ADD}" srcOrd="0" destOrd="2" presId="urn:microsoft.com/office/officeart/2005/8/layout/list1"/>
    <dgm:cxn modelId="{C990B7E4-CA90-4924-8216-B6822245A7F6}" type="presParOf" srcId="{9748B02B-F21A-4FD9-9254-BAA0CFB35D5F}" destId="{DE91EEE6-869E-44A4-883B-E41C4C3DF11D}" srcOrd="7" destOrd="0" presId="urn:microsoft.com/office/officeart/2005/8/layout/list1"/>
    <dgm:cxn modelId="{053B0B28-679D-4731-84C8-BC2C03E75ABF}" type="presParOf" srcId="{9748B02B-F21A-4FD9-9254-BAA0CFB35D5F}" destId="{58ABD451-F634-4F7C-8401-2614208F108E}" srcOrd="8" destOrd="0" presId="urn:microsoft.com/office/officeart/2005/8/layout/list1"/>
    <dgm:cxn modelId="{9C70D1AA-B0A8-4F2A-8C4D-276F7E191780}" type="presParOf" srcId="{58ABD451-F634-4F7C-8401-2614208F108E}" destId="{8DB13299-03B8-487A-B631-B3309ED865E5}" srcOrd="0" destOrd="8" presId="urn:microsoft.com/office/officeart/2005/8/layout/list1"/>
    <dgm:cxn modelId="{C938A038-7BB3-4699-8473-4075A9077FD4}" type="presOf" srcId="{246B94BA-B800-459D-A117-4E0376DBB90D}" destId="{8DB13299-03B8-487A-B631-B3309ED865E5}" srcOrd="0" destOrd="0" presId="urn:microsoft.com/office/officeart/2005/8/layout/list1"/>
    <dgm:cxn modelId="{3B50D5FC-393A-408C-8C3B-D9F82C154FF2}" type="presParOf" srcId="{58ABD451-F634-4F7C-8401-2614208F108E}" destId="{5DDEB5AE-802C-4178-91C1-23E6E2F944ED}" srcOrd="1" destOrd="8" presId="urn:microsoft.com/office/officeart/2005/8/layout/list1"/>
    <dgm:cxn modelId="{BF5943D4-2C51-4339-89AE-386349A4E488}" type="presOf" srcId="{246B94BA-B800-459D-A117-4E0376DBB90D}" destId="{5DDEB5AE-802C-4178-91C1-23E6E2F944ED}" srcOrd="0" destOrd="0" presId="urn:microsoft.com/office/officeart/2005/8/layout/list1"/>
    <dgm:cxn modelId="{249CFCE7-FAFB-4465-A024-135EE5930712}" type="presParOf" srcId="{9748B02B-F21A-4FD9-9254-BAA0CFB35D5F}" destId="{02C2209A-C361-410A-A252-8B593E28F574}" srcOrd="9" destOrd="0" presId="urn:microsoft.com/office/officeart/2005/8/layout/list1"/>
    <dgm:cxn modelId="{0619F674-9847-4274-8E91-56C44D0387E4}" type="presParOf" srcId="{9748B02B-F21A-4FD9-9254-BAA0CFB35D5F}" destId="{7C35D923-846B-4EDD-9AD3-2BC7D6312901}"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3C4C66-2638-42B4-8B66-B1029A96D0DF}"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fr-FR"/>
        </a:p>
      </dgm:t>
    </dgm:pt>
    <dgm:pt modelId="{23BD6FCE-95B2-4D64-BE64-1F7ED6E9D1DA}">
      <dgm:prSet phldrT="[Texte]"/>
      <dgm:spPr/>
      <dgm:t>
        <a:bodyPr/>
        <a:lstStyle/>
        <a:p>
          <a:pPr algn="r" rtl="1"/>
          <a:r>
            <a:rPr lang="ar-DZ" dirty="0" smtClean="0"/>
            <a:t>تعزيز التعلم الآلي والتعلم العميق؛</a:t>
          </a:r>
          <a:endParaRPr lang="fr-FR" dirty="0"/>
        </a:p>
      </dgm:t>
    </dgm:pt>
    <dgm:pt modelId="{CCF9BA9D-079C-4F0C-B77D-9E429CB0C4BD}" cxnId="{C033FDDA-511F-4998-BB82-6C2F12B28D82}" type="parTrans">
      <dgm:prSet/>
      <dgm:spPr/>
      <dgm:t>
        <a:bodyPr/>
        <a:lstStyle/>
        <a:p>
          <a:endParaRPr lang="fr-FR"/>
        </a:p>
      </dgm:t>
    </dgm:pt>
    <dgm:pt modelId="{D4A25539-FE8A-4C40-9A3B-7C242AA07340}" cxnId="{C033FDDA-511F-4998-BB82-6C2F12B28D82}" type="sibTrans">
      <dgm:prSet/>
      <dgm:spPr/>
      <dgm:t>
        <a:bodyPr/>
        <a:lstStyle/>
        <a:p>
          <a:endParaRPr lang="fr-FR"/>
        </a:p>
      </dgm:t>
    </dgm:pt>
    <dgm:pt modelId="{6D37C037-8594-4D3A-9587-2D4A169EC8F9}">
      <dgm:prSet phldrT="[Texte]"/>
      <dgm:spPr/>
      <dgm:t>
        <a:bodyPr/>
        <a:lstStyle/>
        <a:p>
          <a:pPr algn="r" rtl="1"/>
          <a:r>
            <a:rPr lang="ar-DZ" dirty="0" smtClean="0"/>
            <a:t>التحسين الذاتي والتفاعل المستمر مع العملاء؛</a:t>
          </a:r>
          <a:endParaRPr lang="fr-FR" dirty="0"/>
        </a:p>
      </dgm:t>
    </dgm:pt>
    <dgm:pt modelId="{4DAA39E3-A3C6-4AF4-A71A-0B52A3452CBF}" cxnId="{D7B9020E-718D-4128-A828-DD6556C8541C}" type="parTrans">
      <dgm:prSet/>
      <dgm:spPr/>
      <dgm:t>
        <a:bodyPr/>
        <a:lstStyle/>
        <a:p>
          <a:endParaRPr lang="fr-FR"/>
        </a:p>
      </dgm:t>
    </dgm:pt>
    <dgm:pt modelId="{345020BA-5DEC-495F-AD26-C65E3C5DE928}" cxnId="{D7B9020E-718D-4128-A828-DD6556C8541C}" type="sibTrans">
      <dgm:prSet/>
      <dgm:spPr/>
      <dgm:t>
        <a:bodyPr/>
        <a:lstStyle/>
        <a:p>
          <a:endParaRPr lang="fr-FR"/>
        </a:p>
      </dgm:t>
    </dgm:pt>
    <dgm:pt modelId="{D156BBEC-555F-43AB-B205-CD1566249598}">
      <dgm:prSet phldrT="[Texte]"/>
      <dgm:spPr/>
      <dgm:t>
        <a:bodyPr/>
        <a:lstStyle/>
        <a:p>
          <a:pPr algn="r" rtl="1"/>
          <a:r>
            <a:rPr lang="ar-DZ" dirty="0" smtClean="0"/>
            <a:t>التكامل مع القنوات البشرية؛</a:t>
          </a:r>
          <a:endParaRPr lang="fr-FR" dirty="0"/>
        </a:p>
      </dgm:t>
    </dgm:pt>
    <dgm:pt modelId="{F194AD2F-6840-4042-9EE6-FEFB8429484C}" cxnId="{3B5C200D-BFA6-4313-9B4C-0B1156FA2A4D}" type="parTrans">
      <dgm:prSet/>
      <dgm:spPr/>
      <dgm:t>
        <a:bodyPr/>
        <a:lstStyle/>
        <a:p>
          <a:endParaRPr lang="fr-FR"/>
        </a:p>
      </dgm:t>
    </dgm:pt>
    <dgm:pt modelId="{99FDE826-E0BA-4673-AF51-CBF0D9DFD929}" cxnId="{3B5C200D-BFA6-4313-9B4C-0B1156FA2A4D}" type="sibTrans">
      <dgm:prSet/>
      <dgm:spPr/>
      <dgm:t>
        <a:bodyPr/>
        <a:lstStyle/>
        <a:p>
          <a:endParaRPr lang="fr-FR"/>
        </a:p>
      </dgm:t>
    </dgm:pt>
    <dgm:pt modelId="{82422978-5B0F-42EA-882F-0570A618E058}">
      <dgm:prSet phldrT="[Texte]"/>
      <dgm:spPr/>
      <dgm:t>
        <a:bodyPr/>
        <a:lstStyle/>
        <a:p>
          <a:pPr algn="r" rtl="1"/>
          <a:r>
            <a:rPr lang="ar-DZ" dirty="0" smtClean="0"/>
            <a:t>تحسين معالجة اللغة الطبيعية </a:t>
          </a:r>
          <a:r>
            <a:rPr lang="ar-DZ" dirty="0" smtClean="0">
              <a:cs typeface="+mj-cs"/>
            </a:rPr>
            <a:t>(</a:t>
          </a:r>
          <a:r>
            <a:rPr lang="fr-FR" dirty="0" smtClean="0">
              <a:cs typeface="+mj-cs"/>
            </a:rPr>
            <a:t>(NLP</a:t>
          </a:r>
          <a:r>
            <a:rPr lang="ar-DZ" dirty="0" smtClean="0"/>
            <a:t>؛</a:t>
          </a:r>
          <a:endParaRPr lang="fr-FR" dirty="0"/>
        </a:p>
      </dgm:t>
    </dgm:pt>
    <dgm:pt modelId="{61C3FD5D-F943-4842-8FC2-91FB89364B5B}" cxnId="{5314A9EE-9DAA-489F-B9DB-31F85BCEACE3}" type="parTrans">
      <dgm:prSet/>
      <dgm:spPr/>
      <dgm:t>
        <a:bodyPr/>
        <a:lstStyle/>
        <a:p>
          <a:endParaRPr lang="fr-FR"/>
        </a:p>
      </dgm:t>
    </dgm:pt>
    <dgm:pt modelId="{F68E154F-2899-4451-9200-DF034F4A206B}" cxnId="{5314A9EE-9DAA-489F-B9DB-31F85BCEACE3}" type="sibTrans">
      <dgm:prSet/>
      <dgm:spPr/>
      <dgm:t>
        <a:bodyPr/>
        <a:lstStyle/>
        <a:p>
          <a:endParaRPr lang="fr-FR"/>
        </a:p>
      </dgm:t>
    </dgm:pt>
    <dgm:pt modelId="{14366A6B-50DB-4154-8218-7069F16DFDFB}">
      <dgm:prSet phldrT="[Texte]"/>
      <dgm:spPr/>
      <dgm:t>
        <a:bodyPr/>
        <a:lstStyle/>
        <a:p>
          <a:pPr algn="r" rtl="1"/>
          <a:r>
            <a:rPr lang="ar-DZ" dirty="0" smtClean="0"/>
            <a:t>مراقبة وتحليل الأداء بشكل مستمر؛</a:t>
          </a:r>
          <a:endParaRPr lang="fr-FR" dirty="0"/>
        </a:p>
      </dgm:t>
    </dgm:pt>
    <dgm:pt modelId="{6B82DA4B-E945-48AD-8143-D9DA2F995CFD}" cxnId="{B25F6092-79C3-4730-AE8D-F0670B123B96}" type="parTrans">
      <dgm:prSet/>
      <dgm:spPr/>
      <dgm:t>
        <a:bodyPr/>
        <a:lstStyle/>
        <a:p>
          <a:endParaRPr lang="fr-FR"/>
        </a:p>
      </dgm:t>
    </dgm:pt>
    <dgm:pt modelId="{4CF9AB90-1CCE-4D02-A9E9-2495FB4C5DC9}" cxnId="{B25F6092-79C3-4730-AE8D-F0670B123B96}" type="sibTrans">
      <dgm:prSet/>
      <dgm:spPr/>
      <dgm:t>
        <a:bodyPr/>
        <a:lstStyle/>
        <a:p>
          <a:endParaRPr lang="fr-FR"/>
        </a:p>
      </dgm:t>
    </dgm:pt>
    <dgm:pt modelId="{B18CEB56-C84E-40FD-A992-27964597F375}">
      <dgm:prSet phldrT="[Texte]"/>
      <dgm:spPr/>
      <dgm:t>
        <a:bodyPr/>
        <a:lstStyle/>
        <a:p>
          <a:pPr algn="r" rtl="1"/>
          <a:r>
            <a:rPr lang="ar-DZ" dirty="0" smtClean="0"/>
            <a:t>التأكد من الأمان والخصوصية.</a:t>
          </a:r>
          <a:endParaRPr lang="fr-FR" dirty="0"/>
        </a:p>
      </dgm:t>
    </dgm:pt>
    <dgm:pt modelId="{0925CD54-A928-42D2-8B84-B6A582F78AC8}" cxnId="{0791FEFB-1D96-4EF1-A413-86F367F747BC}" type="parTrans">
      <dgm:prSet/>
      <dgm:spPr/>
      <dgm:t>
        <a:bodyPr/>
        <a:lstStyle/>
        <a:p>
          <a:endParaRPr lang="fr-FR"/>
        </a:p>
      </dgm:t>
    </dgm:pt>
    <dgm:pt modelId="{D54BD3F4-0A82-48BF-B39D-F74983638592}" cxnId="{0791FEFB-1D96-4EF1-A413-86F367F747BC}" type="sibTrans">
      <dgm:prSet/>
      <dgm:spPr/>
      <dgm:t>
        <a:bodyPr/>
        <a:lstStyle/>
        <a:p>
          <a:endParaRPr lang="fr-FR"/>
        </a:p>
      </dgm:t>
    </dgm:pt>
    <dgm:pt modelId="{952B434B-4EA1-4603-B5E2-5A9BFFA58CE3}">
      <dgm:prSet phldrT="[Texte]"/>
      <dgm:spPr/>
      <dgm:t>
        <a:bodyPr/>
        <a:lstStyle/>
        <a:p>
          <a:pPr algn="r" rtl="1"/>
          <a:r>
            <a:rPr lang="ar-DZ" dirty="0" smtClean="0"/>
            <a:t>توسيع قاعدة المعرفة وتحسين المحتوى؛</a:t>
          </a:r>
          <a:endParaRPr lang="fr-FR" dirty="0"/>
        </a:p>
      </dgm:t>
    </dgm:pt>
    <dgm:pt modelId="{4D9C9DEF-9AA6-4943-95BE-3D789F69E631}" cxnId="{1645C5E2-BCA5-4BBC-A35C-0CF3A806BE90}" type="sibTrans">
      <dgm:prSet/>
      <dgm:spPr/>
      <dgm:t>
        <a:bodyPr/>
        <a:lstStyle/>
        <a:p>
          <a:endParaRPr lang="fr-FR"/>
        </a:p>
      </dgm:t>
    </dgm:pt>
    <dgm:pt modelId="{6191D59B-5CB9-4799-B796-37883C9F101B}" cxnId="{1645C5E2-BCA5-4BBC-A35C-0CF3A806BE90}" type="parTrans">
      <dgm:prSet/>
      <dgm:spPr/>
      <dgm:t>
        <a:bodyPr/>
        <a:lstStyle/>
        <a:p>
          <a:endParaRPr lang="fr-FR"/>
        </a:p>
      </dgm:t>
    </dgm:pt>
    <dgm:pt modelId="{8E6F4D7A-2721-4B2F-8B9C-6C87FD2B3F73}" type="pres">
      <dgm:prSet presAssocID="{AA3C4C66-2638-42B4-8B66-B1029A96D0DF}" presName="Name0" presStyleCnt="0">
        <dgm:presLayoutVars>
          <dgm:chMax val="7"/>
          <dgm:chPref val="7"/>
          <dgm:dir/>
        </dgm:presLayoutVars>
      </dgm:prSet>
      <dgm:spPr/>
      <dgm:t>
        <a:bodyPr/>
        <a:lstStyle/>
        <a:p>
          <a:endParaRPr lang="fr-FR"/>
        </a:p>
      </dgm:t>
    </dgm:pt>
    <dgm:pt modelId="{1AD5B394-DE3A-409C-982F-1191A71F6886}" type="pres">
      <dgm:prSet presAssocID="{AA3C4C66-2638-42B4-8B66-B1029A96D0DF}" presName="Name1" presStyleCnt="0"/>
      <dgm:spPr/>
    </dgm:pt>
    <dgm:pt modelId="{61FD3244-60DA-4F40-941A-263C59584698}" type="pres">
      <dgm:prSet presAssocID="{AA3C4C66-2638-42B4-8B66-B1029A96D0DF}" presName="cycle" presStyleCnt="0"/>
      <dgm:spPr/>
    </dgm:pt>
    <dgm:pt modelId="{DCF9260B-FB85-4EF1-806F-4867CFE42B39}" type="pres">
      <dgm:prSet presAssocID="{AA3C4C66-2638-42B4-8B66-B1029A96D0DF}" presName="srcNode" presStyleLbl="node1" presStyleIdx="0" presStyleCnt="7"/>
      <dgm:spPr/>
    </dgm:pt>
    <dgm:pt modelId="{F749FD91-5937-4AE4-83ED-12D66A799248}" type="pres">
      <dgm:prSet presAssocID="{AA3C4C66-2638-42B4-8B66-B1029A96D0DF}" presName="conn" presStyleLbl="parChTrans1D2" presStyleIdx="0" presStyleCnt="1"/>
      <dgm:spPr/>
      <dgm:t>
        <a:bodyPr/>
        <a:lstStyle/>
        <a:p>
          <a:endParaRPr lang="fr-FR"/>
        </a:p>
      </dgm:t>
    </dgm:pt>
    <dgm:pt modelId="{2696F4AC-3897-4B34-994A-51ADC52A9D5E}" type="pres">
      <dgm:prSet presAssocID="{AA3C4C66-2638-42B4-8B66-B1029A96D0DF}" presName="extraNode" presStyleLbl="node1" presStyleIdx="0" presStyleCnt="7"/>
      <dgm:spPr/>
    </dgm:pt>
    <dgm:pt modelId="{7D34A7AB-530C-4329-A81C-7544D8861407}" type="pres">
      <dgm:prSet presAssocID="{AA3C4C66-2638-42B4-8B66-B1029A96D0DF}" presName="dstNode" presStyleLbl="node1" presStyleIdx="0" presStyleCnt="7"/>
      <dgm:spPr/>
    </dgm:pt>
    <dgm:pt modelId="{791C15BC-1E6B-463A-8722-7B873402F6A4}" type="pres">
      <dgm:prSet presAssocID="{23BD6FCE-95B2-4D64-BE64-1F7ED6E9D1DA}" presName="text_1" presStyleLbl="node1" presStyleIdx="0" presStyleCnt="7">
        <dgm:presLayoutVars>
          <dgm:bulletEnabled val="1"/>
        </dgm:presLayoutVars>
      </dgm:prSet>
      <dgm:spPr/>
      <dgm:t>
        <a:bodyPr/>
        <a:lstStyle/>
        <a:p>
          <a:endParaRPr lang="fr-FR"/>
        </a:p>
      </dgm:t>
    </dgm:pt>
    <dgm:pt modelId="{FE38EDDA-E104-4B17-AFEB-5607A68DECA6}" type="pres">
      <dgm:prSet presAssocID="{23BD6FCE-95B2-4D64-BE64-1F7ED6E9D1DA}" presName="accent_1" presStyleCnt="0"/>
      <dgm:spPr/>
    </dgm:pt>
    <dgm:pt modelId="{E9E80F59-45AE-4E34-89D7-074F604BE15D}" type="pres">
      <dgm:prSet presAssocID="{23BD6FCE-95B2-4D64-BE64-1F7ED6E9D1DA}" presName="accentRepeatNode" presStyleLbl="solidFgAcc1" presStyleIdx="0" presStyleCnt="7"/>
      <dgm:spPr/>
    </dgm:pt>
    <dgm:pt modelId="{6E643C67-6C93-4251-BF32-003E5AADFA1B}" type="pres">
      <dgm:prSet presAssocID="{952B434B-4EA1-4603-B5E2-5A9BFFA58CE3}" presName="text_2" presStyleLbl="node1" presStyleIdx="1" presStyleCnt="7">
        <dgm:presLayoutVars>
          <dgm:bulletEnabled val="1"/>
        </dgm:presLayoutVars>
      </dgm:prSet>
      <dgm:spPr/>
      <dgm:t>
        <a:bodyPr/>
        <a:lstStyle/>
        <a:p>
          <a:endParaRPr lang="fr-FR"/>
        </a:p>
      </dgm:t>
    </dgm:pt>
    <dgm:pt modelId="{4AF3BEAC-745D-4935-AB23-DA5ECBE548B9}" type="pres">
      <dgm:prSet presAssocID="{952B434B-4EA1-4603-B5E2-5A9BFFA58CE3}" presName="accent_2" presStyleCnt="0"/>
      <dgm:spPr/>
    </dgm:pt>
    <dgm:pt modelId="{FDA2EA23-E130-4B25-9CB4-CCC7B2A767C4}" type="pres">
      <dgm:prSet presAssocID="{952B434B-4EA1-4603-B5E2-5A9BFFA58CE3}" presName="accentRepeatNode" presStyleLbl="solidFgAcc1" presStyleIdx="1" presStyleCnt="7"/>
      <dgm:spPr/>
    </dgm:pt>
    <dgm:pt modelId="{663F8C4B-4EB6-4664-B60B-7C92E888C596}" type="pres">
      <dgm:prSet presAssocID="{6D37C037-8594-4D3A-9587-2D4A169EC8F9}" presName="text_3" presStyleLbl="node1" presStyleIdx="2" presStyleCnt="7">
        <dgm:presLayoutVars>
          <dgm:bulletEnabled val="1"/>
        </dgm:presLayoutVars>
      </dgm:prSet>
      <dgm:spPr/>
      <dgm:t>
        <a:bodyPr/>
        <a:lstStyle/>
        <a:p>
          <a:endParaRPr lang="fr-FR"/>
        </a:p>
      </dgm:t>
    </dgm:pt>
    <dgm:pt modelId="{F27A6AC2-69E4-4B0A-AD2B-ACD17B435773}" type="pres">
      <dgm:prSet presAssocID="{6D37C037-8594-4D3A-9587-2D4A169EC8F9}" presName="accent_3" presStyleCnt="0"/>
      <dgm:spPr/>
    </dgm:pt>
    <dgm:pt modelId="{9832A412-B27A-427F-BDCF-9691C5D73A56}" type="pres">
      <dgm:prSet presAssocID="{6D37C037-8594-4D3A-9587-2D4A169EC8F9}" presName="accentRepeatNode" presStyleLbl="solidFgAcc1" presStyleIdx="2" presStyleCnt="7"/>
      <dgm:spPr/>
    </dgm:pt>
    <dgm:pt modelId="{BB8A529C-1071-4F73-B0E7-09DE444F9C68}" type="pres">
      <dgm:prSet presAssocID="{D156BBEC-555F-43AB-B205-CD1566249598}" presName="text_4" presStyleLbl="node1" presStyleIdx="3" presStyleCnt="7">
        <dgm:presLayoutVars>
          <dgm:bulletEnabled val="1"/>
        </dgm:presLayoutVars>
      </dgm:prSet>
      <dgm:spPr/>
      <dgm:t>
        <a:bodyPr/>
        <a:lstStyle/>
        <a:p>
          <a:endParaRPr lang="fr-FR"/>
        </a:p>
      </dgm:t>
    </dgm:pt>
    <dgm:pt modelId="{C0C94AEE-0CD9-4F98-B175-E33D6D7CA296}" type="pres">
      <dgm:prSet presAssocID="{D156BBEC-555F-43AB-B205-CD1566249598}" presName="accent_4" presStyleCnt="0"/>
      <dgm:spPr/>
    </dgm:pt>
    <dgm:pt modelId="{D48FDB03-85CB-4D5F-88D1-CB1DE8705D9E}" type="pres">
      <dgm:prSet presAssocID="{D156BBEC-555F-43AB-B205-CD1566249598}" presName="accentRepeatNode" presStyleLbl="solidFgAcc1" presStyleIdx="3" presStyleCnt="7"/>
      <dgm:spPr/>
    </dgm:pt>
    <dgm:pt modelId="{593BDC33-9A91-44F1-B9D3-F92BF710E05E}" type="pres">
      <dgm:prSet presAssocID="{82422978-5B0F-42EA-882F-0570A618E058}" presName="text_5" presStyleLbl="node1" presStyleIdx="4" presStyleCnt="7">
        <dgm:presLayoutVars>
          <dgm:bulletEnabled val="1"/>
        </dgm:presLayoutVars>
      </dgm:prSet>
      <dgm:spPr/>
      <dgm:t>
        <a:bodyPr/>
        <a:lstStyle/>
        <a:p>
          <a:endParaRPr lang="fr-FR"/>
        </a:p>
      </dgm:t>
    </dgm:pt>
    <dgm:pt modelId="{C33484FC-ADDE-422A-811B-5BF2240CB739}" type="pres">
      <dgm:prSet presAssocID="{82422978-5B0F-42EA-882F-0570A618E058}" presName="accent_5" presStyleCnt="0"/>
      <dgm:spPr/>
    </dgm:pt>
    <dgm:pt modelId="{C7E683DD-17DC-4712-ABDE-A0DB7C8DAE52}" type="pres">
      <dgm:prSet presAssocID="{82422978-5B0F-42EA-882F-0570A618E058}" presName="accentRepeatNode" presStyleLbl="solidFgAcc1" presStyleIdx="4" presStyleCnt="7"/>
      <dgm:spPr/>
    </dgm:pt>
    <dgm:pt modelId="{A1E1147C-5852-485F-B4DF-05BEBE0A6364}" type="pres">
      <dgm:prSet presAssocID="{14366A6B-50DB-4154-8218-7069F16DFDFB}" presName="text_6" presStyleLbl="node1" presStyleIdx="5" presStyleCnt="7">
        <dgm:presLayoutVars>
          <dgm:bulletEnabled val="1"/>
        </dgm:presLayoutVars>
      </dgm:prSet>
      <dgm:spPr/>
      <dgm:t>
        <a:bodyPr/>
        <a:lstStyle/>
        <a:p>
          <a:endParaRPr lang="fr-FR"/>
        </a:p>
      </dgm:t>
    </dgm:pt>
    <dgm:pt modelId="{B4AE79D7-0C90-45CF-92EB-11627E295FF6}" type="pres">
      <dgm:prSet presAssocID="{14366A6B-50DB-4154-8218-7069F16DFDFB}" presName="accent_6" presStyleCnt="0"/>
      <dgm:spPr/>
    </dgm:pt>
    <dgm:pt modelId="{8A8C9B75-2971-40A0-8973-0C18568209A5}" type="pres">
      <dgm:prSet presAssocID="{14366A6B-50DB-4154-8218-7069F16DFDFB}" presName="accentRepeatNode" presStyleLbl="solidFgAcc1" presStyleIdx="5" presStyleCnt="7"/>
      <dgm:spPr/>
    </dgm:pt>
    <dgm:pt modelId="{C3E79E53-8C06-4CED-9A86-E490CD583E08}" type="pres">
      <dgm:prSet presAssocID="{B18CEB56-C84E-40FD-A992-27964597F375}" presName="text_7" presStyleLbl="node1" presStyleIdx="6" presStyleCnt="7">
        <dgm:presLayoutVars>
          <dgm:bulletEnabled val="1"/>
        </dgm:presLayoutVars>
      </dgm:prSet>
      <dgm:spPr/>
      <dgm:t>
        <a:bodyPr/>
        <a:lstStyle/>
        <a:p>
          <a:endParaRPr lang="fr-FR"/>
        </a:p>
      </dgm:t>
    </dgm:pt>
    <dgm:pt modelId="{73194F1B-4675-4ECF-82CC-18780546CD97}" type="pres">
      <dgm:prSet presAssocID="{B18CEB56-C84E-40FD-A992-27964597F375}" presName="accent_7" presStyleCnt="0"/>
      <dgm:spPr/>
    </dgm:pt>
    <dgm:pt modelId="{353E6C82-69DC-4973-B090-992192FAA101}" type="pres">
      <dgm:prSet presAssocID="{B18CEB56-C84E-40FD-A992-27964597F375}" presName="accentRepeatNode" presStyleLbl="solidFgAcc1" presStyleIdx="6" presStyleCnt="7"/>
      <dgm:spPr/>
    </dgm:pt>
  </dgm:ptLst>
  <dgm:cxnLst>
    <dgm:cxn modelId="{346D18F2-83F6-4329-AFA8-8B46A5A1EA1B}" type="presOf" srcId="{82422978-5B0F-42EA-882F-0570A618E058}" destId="{593BDC33-9A91-44F1-B9D3-F92BF710E05E}" srcOrd="0" destOrd="0" presId="urn:microsoft.com/office/officeart/2008/layout/VerticalCurvedList"/>
    <dgm:cxn modelId="{F4B6D04F-95D7-43EB-9EC1-AF6081BA0A55}" type="presOf" srcId="{B18CEB56-C84E-40FD-A992-27964597F375}" destId="{C3E79E53-8C06-4CED-9A86-E490CD583E08}" srcOrd="0" destOrd="0" presId="urn:microsoft.com/office/officeart/2008/layout/VerticalCurvedList"/>
    <dgm:cxn modelId="{0791FEFB-1D96-4EF1-A413-86F367F747BC}" srcId="{AA3C4C66-2638-42B4-8B66-B1029A96D0DF}" destId="{B18CEB56-C84E-40FD-A992-27964597F375}" srcOrd="6" destOrd="0" parTransId="{0925CD54-A928-42D2-8B84-B6A582F78AC8}" sibTransId="{D54BD3F4-0A82-48BF-B39D-F74983638592}"/>
    <dgm:cxn modelId="{B15FBFD0-7C89-4ECE-8CD7-51605A695C66}" type="presOf" srcId="{D156BBEC-555F-43AB-B205-CD1566249598}" destId="{BB8A529C-1071-4F73-B0E7-09DE444F9C68}" srcOrd="0" destOrd="0" presId="urn:microsoft.com/office/officeart/2008/layout/VerticalCurvedList"/>
    <dgm:cxn modelId="{C033FDDA-511F-4998-BB82-6C2F12B28D82}" srcId="{AA3C4C66-2638-42B4-8B66-B1029A96D0DF}" destId="{23BD6FCE-95B2-4D64-BE64-1F7ED6E9D1DA}" srcOrd="0" destOrd="0" parTransId="{CCF9BA9D-079C-4F0C-B77D-9E429CB0C4BD}" sibTransId="{D4A25539-FE8A-4C40-9A3B-7C242AA07340}"/>
    <dgm:cxn modelId="{5A6E0A94-393E-488E-B991-57ABB8087F83}" type="presOf" srcId="{D4A25539-FE8A-4C40-9A3B-7C242AA07340}" destId="{F749FD91-5937-4AE4-83ED-12D66A799248}" srcOrd="0" destOrd="0" presId="urn:microsoft.com/office/officeart/2008/layout/VerticalCurvedList"/>
    <dgm:cxn modelId="{5314A9EE-9DAA-489F-B9DB-31F85BCEACE3}" srcId="{AA3C4C66-2638-42B4-8B66-B1029A96D0DF}" destId="{82422978-5B0F-42EA-882F-0570A618E058}" srcOrd="4" destOrd="0" parTransId="{61C3FD5D-F943-4842-8FC2-91FB89364B5B}" sibTransId="{F68E154F-2899-4451-9200-DF034F4A206B}"/>
    <dgm:cxn modelId="{1645C5E2-BCA5-4BBC-A35C-0CF3A806BE90}" srcId="{AA3C4C66-2638-42B4-8B66-B1029A96D0DF}" destId="{952B434B-4EA1-4603-B5E2-5A9BFFA58CE3}" srcOrd="1" destOrd="0" parTransId="{6191D59B-5CB9-4799-B796-37883C9F101B}" sibTransId="{4D9C9DEF-9AA6-4943-95BE-3D789F69E631}"/>
    <dgm:cxn modelId="{B25F6092-79C3-4730-AE8D-F0670B123B96}" srcId="{AA3C4C66-2638-42B4-8B66-B1029A96D0DF}" destId="{14366A6B-50DB-4154-8218-7069F16DFDFB}" srcOrd="5" destOrd="0" parTransId="{6B82DA4B-E945-48AD-8143-D9DA2F995CFD}" sibTransId="{4CF9AB90-1CCE-4D02-A9E9-2495FB4C5DC9}"/>
    <dgm:cxn modelId="{3B5C200D-BFA6-4313-9B4C-0B1156FA2A4D}" srcId="{AA3C4C66-2638-42B4-8B66-B1029A96D0DF}" destId="{D156BBEC-555F-43AB-B205-CD1566249598}" srcOrd="3" destOrd="0" parTransId="{F194AD2F-6840-4042-9EE6-FEFB8429484C}" sibTransId="{99FDE826-E0BA-4673-AF51-CBF0D9DFD929}"/>
    <dgm:cxn modelId="{27DF737E-C6D5-4188-9836-61AEF85C7C7A}" type="presOf" srcId="{14366A6B-50DB-4154-8218-7069F16DFDFB}" destId="{A1E1147C-5852-485F-B4DF-05BEBE0A6364}" srcOrd="0" destOrd="0" presId="urn:microsoft.com/office/officeart/2008/layout/VerticalCurvedList"/>
    <dgm:cxn modelId="{D2E17088-4B83-48C6-8EFE-B5991D238279}" type="presOf" srcId="{952B434B-4EA1-4603-B5E2-5A9BFFA58CE3}" destId="{6E643C67-6C93-4251-BF32-003E5AADFA1B}" srcOrd="0" destOrd="0" presId="urn:microsoft.com/office/officeart/2008/layout/VerticalCurvedList"/>
    <dgm:cxn modelId="{D7B9020E-718D-4128-A828-DD6556C8541C}" srcId="{AA3C4C66-2638-42B4-8B66-B1029A96D0DF}" destId="{6D37C037-8594-4D3A-9587-2D4A169EC8F9}" srcOrd="2" destOrd="0" parTransId="{4DAA39E3-A3C6-4AF4-A71A-0B52A3452CBF}" sibTransId="{345020BA-5DEC-495F-AD26-C65E3C5DE928}"/>
    <dgm:cxn modelId="{116760FA-707D-435A-A955-4565046C6528}" type="presOf" srcId="{AA3C4C66-2638-42B4-8B66-B1029A96D0DF}" destId="{8E6F4D7A-2721-4B2F-8B9C-6C87FD2B3F73}" srcOrd="0" destOrd="0" presId="urn:microsoft.com/office/officeart/2008/layout/VerticalCurvedList"/>
    <dgm:cxn modelId="{EE10633D-57A9-4FD6-83A5-035D0315C765}" type="presOf" srcId="{6D37C037-8594-4D3A-9587-2D4A169EC8F9}" destId="{663F8C4B-4EB6-4664-B60B-7C92E888C596}" srcOrd="0" destOrd="0" presId="urn:microsoft.com/office/officeart/2008/layout/VerticalCurvedList"/>
    <dgm:cxn modelId="{58939D36-955D-40CC-9FB8-3E6F82A90DB6}" type="presOf" srcId="{23BD6FCE-95B2-4D64-BE64-1F7ED6E9D1DA}" destId="{791C15BC-1E6B-463A-8722-7B873402F6A4}" srcOrd="0" destOrd="0" presId="urn:microsoft.com/office/officeart/2008/layout/VerticalCurvedList"/>
    <dgm:cxn modelId="{F27504FB-B39D-4355-96E6-6B19C9DC37B6}" type="presParOf" srcId="{8E6F4D7A-2721-4B2F-8B9C-6C87FD2B3F73}" destId="{1AD5B394-DE3A-409C-982F-1191A71F6886}" srcOrd="0" destOrd="0" presId="urn:microsoft.com/office/officeart/2008/layout/VerticalCurvedList"/>
    <dgm:cxn modelId="{28BD0EBF-1C54-4AA8-AC79-225A6C68158D}" type="presParOf" srcId="{1AD5B394-DE3A-409C-982F-1191A71F6886}" destId="{61FD3244-60DA-4F40-941A-263C59584698}" srcOrd="0" destOrd="0" presId="urn:microsoft.com/office/officeart/2008/layout/VerticalCurvedList"/>
    <dgm:cxn modelId="{A09B9531-5112-42B8-807C-E426BFBDE82C}" type="presParOf" srcId="{61FD3244-60DA-4F40-941A-263C59584698}" destId="{DCF9260B-FB85-4EF1-806F-4867CFE42B39}" srcOrd="0" destOrd="0" presId="urn:microsoft.com/office/officeart/2008/layout/VerticalCurvedList"/>
    <dgm:cxn modelId="{EC00DD85-9812-4982-A346-270EE0EA6086}" type="presParOf" srcId="{61FD3244-60DA-4F40-941A-263C59584698}" destId="{F749FD91-5937-4AE4-83ED-12D66A799248}" srcOrd="1" destOrd="0" presId="urn:microsoft.com/office/officeart/2008/layout/VerticalCurvedList"/>
    <dgm:cxn modelId="{2E4C36CA-BB05-4E66-BDD9-2AC9AEEF3E96}" type="presParOf" srcId="{61FD3244-60DA-4F40-941A-263C59584698}" destId="{2696F4AC-3897-4B34-994A-51ADC52A9D5E}" srcOrd="2" destOrd="0" presId="urn:microsoft.com/office/officeart/2008/layout/VerticalCurvedList"/>
    <dgm:cxn modelId="{D1A5EFB0-245B-4F88-BD2C-5D160B7802E7}" type="presParOf" srcId="{61FD3244-60DA-4F40-941A-263C59584698}" destId="{7D34A7AB-530C-4329-A81C-7544D8861407}" srcOrd="3" destOrd="0" presId="urn:microsoft.com/office/officeart/2008/layout/VerticalCurvedList"/>
    <dgm:cxn modelId="{805AFD76-419E-4938-9B2F-8058458DA3BE}" type="presParOf" srcId="{1AD5B394-DE3A-409C-982F-1191A71F6886}" destId="{791C15BC-1E6B-463A-8722-7B873402F6A4}" srcOrd="1" destOrd="0" presId="urn:microsoft.com/office/officeart/2008/layout/VerticalCurvedList"/>
    <dgm:cxn modelId="{AE9DD728-470F-411E-87FE-1BC0BC277EBE}" type="presParOf" srcId="{1AD5B394-DE3A-409C-982F-1191A71F6886}" destId="{FE38EDDA-E104-4B17-AFEB-5607A68DECA6}" srcOrd="2" destOrd="0" presId="urn:microsoft.com/office/officeart/2008/layout/VerticalCurvedList"/>
    <dgm:cxn modelId="{A145C273-09A2-48CC-BB29-0E17DEA4A1E9}" type="presParOf" srcId="{FE38EDDA-E104-4B17-AFEB-5607A68DECA6}" destId="{E9E80F59-45AE-4E34-89D7-074F604BE15D}" srcOrd="0" destOrd="0" presId="urn:microsoft.com/office/officeart/2008/layout/VerticalCurvedList"/>
    <dgm:cxn modelId="{483252E5-07D6-4102-891A-8C39AC83C95E}" type="presParOf" srcId="{1AD5B394-DE3A-409C-982F-1191A71F6886}" destId="{6E643C67-6C93-4251-BF32-003E5AADFA1B}" srcOrd="3" destOrd="0" presId="urn:microsoft.com/office/officeart/2008/layout/VerticalCurvedList"/>
    <dgm:cxn modelId="{214AEF19-840A-4D72-9477-AD90E307DE6B}" type="presParOf" srcId="{1AD5B394-DE3A-409C-982F-1191A71F6886}" destId="{4AF3BEAC-745D-4935-AB23-DA5ECBE548B9}" srcOrd="4" destOrd="0" presId="urn:microsoft.com/office/officeart/2008/layout/VerticalCurvedList"/>
    <dgm:cxn modelId="{CF25EC7F-7E9B-49EF-8220-7562D0CBC423}" type="presParOf" srcId="{4AF3BEAC-745D-4935-AB23-DA5ECBE548B9}" destId="{FDA2EA23-E130-4B25-9CB4-CCC7B2A767C4}" srcOrd="0" destOrd="0" presId="urn:microsoft.com/office/officeart/2008/layout/VerticalCurvedList"/>
    <dgm:cxn modelId="{4B596BC2-8E8E-4C23-8625-F62337C8DE4E}" type="presParOf" srcId="{1AD5B394-DE3A-409C-982F-1191A71F6886}" destId="{663F8C4B-4EB6-4664-B60B-7C92E888C596}" srcOrd="5" destOrd="0" presId="urn:microsoft.com/office/officeart/2008/layout/VerticalCurvedList"/>
    <dgm:cxn modelId="{BF8D603B-8C64-4971-91F2-74D2524D2546}" type="presParOf" srcId="{1AD5B394-DE3A-409C-982F-1191A71F6886}" destId="{F27A6AC2-69E4-4B0A-AD2B-ACD17B435773}" srcOrd="6" destOrd="0" presId="urn:microsoft.com/office/officeart/2008/layout/VerticalCurvedList"/>
    <dgm:cxn modelId="{E799B6AD-2149-4222-BD84-3003D63E13CB}" type="presParOf" srcId="{F27A6AC2-69E4-4B0A-AD2B-ACD17B435773}" destId="{9832A412-B27A-427F-BDCF-9691C5D73A56}" srcOrd="0" destOrd="0" presId="urn:microsoft.com/office/officeart/2008/layout/VerticalCurvedList"/>
    <dgm:cxn modelId="{C8FCB894-3289-47DE-9A1B-07A90434F96F}" type="presParOf" srcId="{1AD5B394-DE3A-409C-982F-1191A71F6886}" destId="{BB8A529C-1071-4F73-B0E7-09DE444F9C68}" srcOrd="7" destOrd="0" presId="urn:microsoft.com/office/officeart/2008/layout/VerticalCurvedList"/>
    <dgm:cxn modelId="{F8B92791-F29C-4FBF-B04D-BE072FE4990F}" type="presParOf" srcId="{1AD5B394-DE3A-409C-982F-1191A71F6886}" destId="{C0C94AEE-0CD9-4F98-B175-E33D6D7CA296}" srcOrd="8" destOrd="0" presId="urn:microsoft.com/office/officeart/2008/layout/VerticalCurvedList"/>
    <dgm:cxn modelId="{2BB77CDE-E424-4910-99CB-D59FBC1CAD10}" type="presParOf" srcId="{C0C94AEE-0CD9-4F98-B175-E33D6D7CA296}" destId="{D48FDB03-85CB-4D5F-88D1-CB1DE8705D9E}" srcOrd="0" destOrd="0" presId="urn:microsoft.com/office/officeart/2008/layout/VerticalCurvedList"/>
    <dgm:cxn modelId="{93552136-E465-477E-A30F-A8A2AA9F5545}" type="presParOf" srcId="{1AD5B394-DE3A-409C-982F-1191A71F6886}" destId="{593BDC33-9A91-44F1-B9D3-F92BF710E05E}" srcOrd="9" destOrd="0" presId="urn:microsoft.com/office/officeart/2008/layout/VerticalCurvedList"/>
    <dgm:cxn modelId="{55298979-463A-4871-A510-35B43781A771}" type="presParOf" srcId="{1AD5B394-DE3A-409C-982F-1191A71F6886}" destId="{C33484FC-ADDE-422A-811B-5BF2240CB739}" srcOrd="10" destOrd="0" presId="urn:microsoft.com/office/officeart/2008/layout/VerticalCurvedList"/>
    <dgm:cxn modelId="{DBF392B8-C226-41F9-B2D0-D3BC3719992B}" type="presParOf" srcId="{C33484FC-ADDE-422A-811B-5BF2240CB739}" destId="{C7E683DD-17DC-4712-ABDE-A0DB7C8DAE52}" srcOrd="0" destOrd="0" presId="urn:microsoft.com/office/officeart/2008/layout/VerticalCurvedList"/>
    <dgm:cxn modelId="{1D5F7CD7-465F-4E04-AE6D-8AF910E96A5E}" type="presParOf" srcId="{1AD5B394-DE3A-409C-982F-1191A71F6886}" destId="{A1E1147C-5852-485F-B4DF-05BEBE0A6364}" srcOrd="11" destOrd="0" presId="urn:microsoft.com/office/officeart/2008/layout/VerticalCurvedList"/>
    <dgm:cxn modelId="{5AF42FC9-7A41-401D-BBEB-FF54B34B780D}" type="presParOf" srcId="{1AD5B394-DE3A-409C-982F-1191A71F6886}" destId="{B4AE79D7-0C90-45CF-92EB-11627E295FF6}" srcOrd="12" destOrd="0" presId="urn:microsoft.com/office/officeart/2008/layout/VerticalCurvedList"/>
    <dgm:cxn modelId="{B46DE650-0C4B-43B6-81F9-4827EB91BE80}" type="presParOf" srcId="{B4AE79D7-0C90-45CF-92EB-11627E295FF6}" destId="{8A8C9B75-2971-40A0-8973-0C18568209A5}" srcOrd="0" destOrd="0" presId="urn:microsoft.com/office/officeart/2008/layout/VerticalCurvedList"/>
    <dgm:cxn modelId="{8C6D5940-8766-4733-9B99-DB04DCD6701F}" type="presParOf" srcId="{1AD5B394-DE3A-409C-982F-1191A71F6886}" destId="{C3E79E53-8C06-4CED-9A86-E490CD583E08}" srcOrd="13" destOrd="0" presId="urn:microsoft.com/office/officeart/2008/layout/VerticalCurvedList"/>
    <dgm:cxn modelId="{25F06049-40A5-4807-B72B-497F12E1A0CF}" type="presParOf" srcId="{1AD5B394-DE3A-409C-982F-1191A71F6886}" destId="{73194F1B-4675-4ECF-82CC-18780546CD97}" srcOrd="14" destOrd="0" presId="urn:microsoft.com/office/officeart/2008/layout/VerticalCurvedList"/>
    <dgm:cxn modelId="{AF1E9092-17C7-409E-B4F4-EFEDB26A6BAA}" type="presParOf" srcId="{73194F1B-4675-4ECF-82CC-18780546CD97}" destId="{353E6C82-69DC-4973-B090-992192FAA101}"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597235" cy="5373272"/>
        <a:chOff x="0" y="0"/>
        <a:chExt cx="8597235" cy="5373272"/>
      </a:xfrm>
    </dsp:grpSpPr>
    <dsp:sp modelId="{AC8288D7-84A0-45EE-9D4D-F0B8BBF9EDE1}">
      <dsp:nvSpPr>
        <dsp:cNvPr id="3" name="Shape 2"/>
        <dsp:cNvSpPr/>
      </dsp:nvSpPr>
      <dsp:spPr bwMode="white">
        <a:xfrm>
          <a:off x="1797382" y="0"/>
          <a:ext cx="8597235" cy="5373272"/>
        </a:xfrm>
        <a:prstGeom prst="swooshArrow">
          <a:avLst>
            <a:gd name="adj1" fmla="val 25000"/>
            <a:gd name="adj2" fmla="val 25000"/>
          </a:avLst>
        </a:prstGeom>
      </dsp:spPr>
      <dsp:style>
        <a:lnRef idx="0">
          <a:schemeClr val="dk1"/>
        </a:lnRef>
        <a:fillRef idx="1">
          <a:schemeClr val="accent5">
            <a:tint val="40000"/>
          </a:schemeClr>
        </a:fillRef>
        <a:effectRef idx="2">
          <a:scrgbClr r="0" g="0" b="0"/>
        </a:effectRef>
        <a:fontRef idx="minor"/>
      </dsp:style>
      <dsp:txXfrm>
        <a:off x="1797382" y="0"/>
        <a:ext cx="8597235" cy="5373272"/>
      </dsp:txXfrm>
    </dsp:sp>
    <dsp:sp modelId="{30BA4D3B-684A-43A9-9635-67C90D7FD443}">
      <dsp:nvSpPr>
        <dsp:cNvPr id="4" name="Oval 3"/>
        <dsp:cNvSpPr/>
      </dsp:nvSpPr>
      <dsp:spPr bwMode="white">
        <a:xfrm>
          <a:off x="2644210" y="3995565"/>
          <a:ext cx="197736" cy="197736"/>
        </a:xfrm>
        <a:prstGeom prst="ellipse">
          <a:avLst/>
        </a:prstGeom>
      </dsp:spPr>
      <dsp:style>
        <a:lnRef idx="0">
          <a:schemeClr val="lt1"/>
        </a:lnRef>
        <a:fillRef idx="3">
          <a:schemeClr val="accent5">
            <a:hueOff val="0"/>
            <a:satOff val="0"/>
            <a:lumOff val="0"/>
            <a:alpha val="100000"/>
          </a:schemeClr>
        </a:fillRef>
        <a:effectRef idx="3">
          <a:scrgbClr r="0" g="0" b="0"/>
        </a:effectRef>
        <a:fontRef idx="minor">
          <a:schemeClr val="lt1"/>
        </a:fontRef>
      </dsp:style>
      <dsp:txXfrm>
        <a:off x="2644210" y="3995565"/>
        <a:ext cx="197736" cy="197736"/>
      </dsp:txXfrm>
    </dsp:sp>
    <dsp:sp modelId="{9908D43F-812C-4ACF-92D6-76A72B5ECC6C}">
      <dsp:nvSpPr>
        <dsp:cNvPr id="5" name="Rectangles 4"/>
        <dsp:cNvSpPr/>
      </dsp:nvSpPr>
      <dsp:spPr bwMode="white">
        <a:xfrm>
          <a:off x="2743078" y="4094433"/>
          <a:ext cx="1126238" cy="1278839"/>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04776" tIns="0" rIns="0" bIns="0" anchor="t"/>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ctr">
            <a:lnSpc>
              <a:spcPct val="100000"/>
            </a:lnSpc>
            <a:spcBef>
              <a:spcPct val="0"/>
            </a:spcBef>
            <a:spcAft>
              <a:spcPct val="35000"/>
            </a:spcAft>
          </a:pPr>
          <a:r>
            <a:rPr lang="ar-DZ" b="1" dirty="0" smtClean="0">
              <a:solidFill>
                <a:schemeClr val="tx1"/>
              </a:solidFill>
              <a:cs typeface="+mj-cs"/>
            </a:rPr>
            <a:t>البداية مع برنامج</a:t>
          </a:r>
          <a:endParaRPr lang="ar-DZ" b="1" dirty="0" smtClean="0">
            <a:solidFill>
              <a:schemeClr val="tx1"/>
            </a:solidFill>
            <a:cs typeface="+mj-cs"/>
          </a:endParaRPr>
        </a:p>
        <a:p>
          <a:pPr lvl="0" algn="ctr">
            <a:lnSpc>
              <a:spcPct val="100000"/>
            </a:lnSpc>
            <a:spcBef>
              <a:spcPct val="0"/>
            </a:spcBef>
            <a:spcAft>
              <a:spcPct val="35000"/>
            </a:spcAft>
          </a:pPr>
          <a:r>
            <a:rPr lang="ar-DZ" b="1" dirty="0" smtClean="0">
              <a:solidFill>
                <a:schemeClr val="tx1"/>
              </a:solidFill>
              <a:cs typeface="+mj-cs"/>
            </a:rPr>
            <a:t>إليزا 1966</a:t>
          </a:r>
          <a:endParaRPr lang="fr-FR" b="1" dirty="0">
            <a:solidFill>
              <a:schemeClr val="tx1"/>
            </a:solidFill>
            <a:cs typeface="+mj-cs"/>
          </a:endParaRPr>
        </a:p>
      </dsp:txBody>
      <dsp:txXfrm>
        <a:off x="2743078" y="4094433"/>
        <a:ext cx="1126238" cy="1278839"/>
      </dsp:txXfrm>
    </dsp:sp>
    <dsp:sp modelId="{02914A8F-6163-4ADA-9292-CC01DC170414}">
      <dsp:nvSpPr>
        <dsp:cNvPr id="6" name="Oval 5"/>
        <dsp:cNvSpPr/>
      </dsp:nvSpPr>
      <dsp:spPr bwMode="white">
        <a:xfrm>
          <a:off x="3714566" y="2967121"/>
          <a:ext cx="309500" cy="309500"/>
        </a:xfrm>
        <a:prstGeom prst="ellipse">
          <a:avLst/>
        </a:prstGeom>
      </dsp:spPr>
      <dsp:style>
        <a:lnRef idx="0">
          <a:schemeClr val="lt1"/>
        </a:lnRef>
        <a:fillRef idx="3">
          <a:schemeClr val="accent5">
            <a:hueOff val="-1845000"/>
            <a:satOff val="-2548"/>
            <a:lumOff val="-979"/>
            <a:alpha val="100000"/>
          </a:schemeClr>
        </a:fillRef>
        <a:effectRef idx="3">
          <a:scrgbClr r="0" g="0" b="0"/>
        </a:effectRef>
        <a:fontRef idx="minor">
          <a:schemeClr val="lt1"/>
        </a:fontRef>
      </dsp:style>
      <dsp:txXfrm>
        <a:off x="3714566" y="2967121"/>
        <a:ext cx="309500" cy="309500"/>
      </dsp:txXfrm>
    </dsp:sp>
    <dsp:sp modelId="{7BEED023-24EB-453C-B444-1D9D90F35F25}">
      <dsp:nvSpPr>
        <dsp:cNvPr id="7" name="Rectangles 6"/>
        <dsp:cNvSpPr/>
      </dsp:nvSpPr>
      <dsp:spPr bwMode="white">
        <a:xfrm>
          <a:off x="3869316" y="3121871"/>
          <a:ext cx="1427141" cy="225140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63997" tIns="0" rIns="0" bIns="0" anchor="t"/>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ctr">
            <a:lnSpc>
              <a:spcPct val="100000"/>
            </a:lnSpc>
            <a:spcBef>
              <a:spcPct val="0"/>
            </a:spcBef>
            <a:spcAft>
              <a:spcPct val="35000"/>
            </a:spcAft>
          </a:pPr>
          <a:r>
            <a:rPr lang="ar-DZ" b="1" dirty="0" smtClean="0">
              <a:solidFill>
                <a:schemeClr val="tx1"/>
              </a:solidFill>
              <a:cs typeface="+mj-cs"/>
            </a:rPr>
            <a:t>التطور في السبعينات والثمانينات</a:t>
          </a:r>
          <a:endParaRPr lang="fr-FR" b="1" dirty="0">
            <a:solidFill>
              <a:schemeClr val="tx1"/>
            </a:solidFill>
            <a:cs typeface="+mj-cs"/>
          </a:endParaRPr>
        </a:p>
      </dsp:txBody>
      <dsp:txXfrm>
        <a:off x="3869316" y="3121871"/>
        <a:ext cx="1427141" cy="2251401"/>
      </dsp:txXfrm>
    </dsp:sp>
    <dsp:sp modelId="{ED228627-DDEA-446D-A5EE-5DAFF939DE8E}">
      <dsp:nvSpPr>
        <dsp:cNvPr id="8" name="Oval 7"/>
        <dsp:cNvSpPr/>
      </dsp:nvSpPr>
      <dsp:spPr bwMode="white">
        <a:xfrm>
          <a:off x="5090123" y="2147159"/>
          <a:ext cx="412667" cy="412667"/>
        </a:xfrm>
        <a:prstGeom prst="ellipse">
          <a:avLst/>
        </a:prstGeom>
      </dsp:spPr>
      <dsp:style>
        <a:lnRef idx="0">
          <a:schemeClr val="lt1"/>
        </a:lnRef>
        <a:fillRef idx="3">
          <a:schemeClr val="accent5">
            <a:hueOff val="-3690000"/>
            <a:satOff val="-5097"/>
            <a:lumOff val="-1960"/>
            <a:alpha val="100000"/>
          </a:schemeClr>
        </a:fillRef>
        <a:effectRef idx="3">
          <a:scrgbClr r="0" g="0" b="0"/>
        </a:effectRef>
        <a:fontRef idx="minor">
          <a:schemeClr val="lt1"/>
        </a:fontRef>
      </dsp:style>
      <dsp:txXfrm>
        <a:off x="5090123" y="2147159"/>
        <a:ext cx="412667" cy="412667"/>
      </dsp:txXfrm>
    </dsp:sp>
    <dsp:sp modelId="{79AF1825-5FB3-4E38-9CB0-F5A394BDE8C1}">
      <dsp:nvSpPr>
        <dsp:cNvPr id="9" name="Rectangles 8"/>
        <dsp:cNvSpPr/>
      </dsp:nvSpPr>
      <dsp:spPr bwMode="white">
        <a:xfrm>
          <a:off x="5296457" y="2353493"/>
          <a:ext cx="1659266" cy="3019779"/>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18663" tIns="0" rIns="0" bIns="0" anchor="t"/>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ctr">
            <a:lnSpc>
              <a:spcPct val="100000"/>
            </a:lnSpc>
            <a:spcBef>
              <a:spcPct val="0"/>
            </a:spcBef>
            <a:spcAft>
              <a:spcPct val="35000"/>
            </a:spcAft>
          </a:pPr>
          <a:r>
            <a:rPr lang="ar-DZ" b="1" dirty="0" smtClean="0">
              <a:solidFill>
                <a:schemeClr val="tx1"/>
              </a:solidFill>
              <a:cs typeface="+mj-cs"/>
            </a:rPr>
            <a:t>المرحلة المعاصرة واستخدام الانترنت</a:t>
          </a:r>
          <a:endParaRPr lang="ar-DZ" b="1" dirty="0" smtClean="0">
            <a:solidFill>
              <a:schemeClr val="tx1"/>
            </a:solidFill>
            <a:cs typeface="+mj-cs"/>
          </a:endParaRPr>
        </a:p>
        <a:p>
          <a:pPr lvl="0" algn="ctr">
            <a:lnSpc>
              <a:spcPct val="100000"/>
            </a:lnSpc>
            <a:spcBef>
              <a:spcPct val="0"/>
            </a:spcBef>
            <a:spcAft>
              <a:spcPct val="35000"/>
            </a:spcAft>
          </a:pPr>
          <a:r>
            <a:rPr lang="ar-DZ" b="1" dirty="0" smtClean="0">
              <a:solidFill>
                <a:schemeClr val="tx1"/>
              </a:solidFill>
              <a:cs typeface="+mj-cs"/>
            </a:rPr>
            <a:t>2000-2010</a:t>
          </a:r>
          <a:endParaRPr lang="fr-FR" b="1" dirty="0">
            <a:solidFill>
              <a:schemeClr val="tx1"/>
            </a:solidFill>
            <a:cs typeface="+mj-cs"/>
          </a:endParaRPr>
        </a:p>
      </dsp:txBody>
      <dsp:txXfrm>
        <a:off x="5296457" y="2353493"/>
        <a:ext cx="1659266" cy="3019779"/>
      </dsp:txXfrm>
    </dsp:sp>
    <dsp:sp modelId="{232408DC-295A-4EC1-8C1E-0D44868EE10F}">
      <dsp:nvSpPr>
        <dsp:cNvPr id="10" name="Oval 9"/>
        <dsp:cNvSpPr/>
      </dsp:nvSpPr>
      <dsp:spPr bwMode="white">
        <a:xfrm>
          <a:off x="6689209" y="1506665"/>
          <a:ext cx="533029" cy="533029"/>
        </a:xfrm>
        <a:prstGeom prst="ellipse">
          <a:avLst/>
        </a:prstGeom>
      </dsp:spPr>
      <dsp:style>
        <a:lnRef idx="0">
          <a:schemeClr val="lt1"/>
        </a:lnRef>
        <a:fillRef idx="3">
          <a:schemeClr val="accent5">
            <a:hueOff val="-5535000"/>
            <a:satOff val="-7646"/>
            <a:lumOff val="-2940"/>
            <a:alpha val="100000"/>
          </a:schemeClr>
        </a:fillRef>
        <a:effectRef idx="3">
          <a:scrgbClr r="0" g="0" b="0"/>
        </a:effectRef>
        <a:fontRef idx="minor">
          <a:schemeClr val="lt1"/>
        </a:fontRef>
      </dsp:style>
      <dsp:txXfrm>
        <a:off x="6689209" y="1506665"/>
        <a:ext cx="533029" cy="533029"/>
      </dsp:txXfrm>
    </dsp:sp>
    <dsp:sp modelId="{6C085615-B92C-4CE0-8E6D-018EAD70E9D5}">
      <dsp:nvSpPr>
        <dsp:cNvPr id="11" name="Rectangles 10"/>
        <dsp:cNvSpPr/>
      </dsp:nvSpPr>
      <dsp:spPr bwMode="white">
        <a:xfrm>
          <a:off x="6955724" y="1773180"/>
          <a:ext cx="1719447" cy="360009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82440" tIns="0" rIns="0" bIns="0" anchor="t"/>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ctr">
            <a:lnSpc>
              <a:spcPct val="100000"/>
            </a:lnSpc>
            <a:spcBef>
              <a:spcPct val="0"/>
            </a:spcBef>
            <a:spcAft>
              <a:spcPct val="35000"/>
            </a:spcAft>
          </a:pPr>
          <a:r>
            <a:rPr lang="ar-DZ" b="1" dirty="0" smtClean="0">
              <a:solidFill>
                <a:schemeClr val="tx1"/>
              </a:solidFill>
              <a:cs typeface="+mj-cs"/>
            </a:rPr>
            <a:t>الذكاء الاصطناعي وتوسع تطبيقات الأعمال</a:t>
          </a:r>
          <a:endParaRPr lang="ar-DZ" b="1" dirty="0" smtClean="0">
            <a:solidFill>
              <a:schemeClr val="tx1"/>
            </a:solidFill>
            <a:cs typeface="+mj-cs"/>
          </a:endParaRPr>
        </a:p>
        <a:p>
          <a:pPr lvl="0" algn="ctr">
            <a:lnSpc>
              <a:spcPct val="100000"/>
            </a:lnSpc>
            <a:spcBef>
              <a:spcPct val="0"/>
            </a:spcBef>
            <a:spcAft>
              <a:spcPct val="35000"/>
            </a:spcAft>
          </a:pPr>
          <a:r>
            <a:rPr lang="ar-DZ" b="1" dirty="0" smtClean="0">
              <a:solidFill>
                <a:schemeClr val="tx1"/>
              </a:solidFill>
              <a:cs typeface="+mj-cs"/>
            </a:rPr>
            <a:t>2010-2020</a:t>
          </a:r>
          <a:endParaRPr lang="fr-FR" b="1" dirty="0">
            <a:solidFill>
              <a:schemeClr val="tx1"/>
            </a:solidFill>
            <a:cs typeface="+mj-cs"/>
          </a:endParaRPr>
        </a:p>
      </dsp:txBody>
      <dsp:txXfrm>
        <a:off x="6955724" y="1773180"/>
        <a:ext cx="1719447" cy="3600092"/>
      </dsp:txXfrm>
    </dsp:sp>
    <dsp:sp modelId="{FA6E21E4-4607-45C5-AF36-7076FC9BB976}">
      <dsp:nvSpPr>
        <dsp:cNvPr id="12" name="Oval 11"/>
        <dsp:cNvSpPr/>
      </dsp:nvSpPr>
      <dsp:spPr bwMode="white">
        <a:xfrm>
          <a:off x="8335580" y="1078953"/>
          <a:ext cx="679182" cy="679182"/>
        </a:xfrm>
        <a:prstGeom prst="ellipse">
          <a:avLst/>
        </a:prstGeom>
      </dsp:spPr>
      <dsp:style>
        <a:lnRef idx="0">
          <a:schemeClr val="lt1"/>
        </a:lnRef>
        <a:fillRef idx="3">
          <a:schemeClr val="accent5">
            <a:hueOff val="-7380000"/>
            <a:satOff val="-10195"/>
            <a:lumOff val="-3921"/>
            <a:alpha val="100000"/>
          </a:schemeClr>
        </a:fillRef>
        <a:effectRef idx="3">
          <a:scrgbClr r="0" g="0" b="0"/>
        </a:effectRef>
        <a:fontRef idx="minor">
          <a:schemeClr val="lt1"/>
        </a:fontRef>
      </dsp:style>
      <dsp:txXfrm>
        <a:off x="8335580" y="1078953"/>
        <a:ext cx="679182" cy="679182"/>
      </dsp:txXfrm>
    </dsp:sp>
    <dsp:sp modelId="{93D64D23-68DB-49C7-A696-7C90F9DDE7A0}">
      <dsp:nvSpPr>
        <dsp:cNvPr id="13" name="Rectangles 12"/>
        <dsp:cNvSpPr/>
      </dsp:nvSpPr>
      <dsp:spPr bwMode="white">
        <a:xfrm>
          <a:off x="8675171" y="1418544"/>
          <a:ext cx="1719447" cy="395472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359884" tIns="0" rIns="0" bIns="0" anchor="t"/>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ctr">
            <a:lnSpc>
              <a:spcPct val="100000"/>
            </a:lnSpc>
            <a:spcBef>
              <a:spcPct val="0"/>
            </a:spcBef>
            <a:spcAft>
              <a:spcPct val="35000"/>
            </a:spcAft>
          </a:pPr>
          <a:r>
            <a:rPr lang="ar-DZ" b="1" dirty="0" smtClean="0">
              <a:solidFill>
                <a:schemeClr val="tx1"/>
              </a:solidFill>
              <a:cs typeface="+mj-cs"/>
            </a:rPr>
            <a:t>التطورات الحديثة </a:t>
          </a:r>
          <a:endParaRPr lang="ar-DZ" b="1" dirty="0" smtClean="0">
            <a:solidFill>
              <a:schemeClr val="tx1"/>
            </a:solidFill>
            <a:cs typeface="+mj-cs"/>
          </a:endParaRPr>
        </a:p>
        <a:p>
          <a:pPr lvl="0" algn="ctr">
            <a:lnSpc>
              <a:spcPct val="100000"/>
            </a:lnSpc>
            <a:spcBef>
              <a:spcPct val="0"/>
            </a:spcBef>
            <a:spcAft>
              <a:spcPct val="35000"/>
            </a:spcAft>
          </a:pPr>
          <a:r>
            <a:rPr lang="ar-DZ" b="1" dirty="0" smtClean="0">
              <a:solidFill>
                <a:schemeClr val="tx1"/>
              </a:solidFill>
              <a:cs typeface="+mj-cs"/>
            </a:rPr>
            <a:t>2020-حتى اليوم</a:t>
          </a:r>
          <a:endParaRPr lang="fr-FR" b="1" dirty="0">
            <a:solidFill>
              <a:schemeClr val="tx1"/>
            </a:solidFill>
            <a:cs typeface="+mj-cs"/>
          </a:endParaRPr>
        </a:p>
      </dsp:txBody>
      <dsp:txXfrm>
        <a:off x="8675171" y="1418544"/>
        <a:ext cx="1719447" cy="3954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332302" cy="4902061"/>
        <a:chOff x="0" y="0"/>
        <a:chExt cx="7332302" cy="4902061"/>
      </a:xfrm>
    </dsp:grpSpPr>
    <dsp:sp modelId="{FF0935C5-AA12-4FB4-9ED6-B3A86CB4BA12}">
      <dsp:nvSpPr>
        <dsp:cNvPr id="5" name="Rectangles 4"/>
        <dsp:cNvSpPr/>
      </dsp:nvSpPr>
      <dsp:spPr bwMode="white">
        <a:xfrm>
          <a:off x="0" y="340350"/>
          <a:ext cx="7332302" cy="554400"/>
        </a:xfrm>
        <a:prstGeom prst="rect">
          <a:avLst/>
        </a:prstGeom>
      </dsp:spPr>
      <dsp:style>
        <a:lnRef idx="1">
          <a:schemeClr val="accent1"/>
        </a:lnRef>
        <a:fillRef idx="1">
          <a:schemeClr val="lt1">
            <a:alpha val="90000"/>
          </a:schemeClr>
        </a:fillRef>
        <a:effectRef idx="0">
          <a:scrgbClr r="0" g="0" b="0"/>
        </a:effectRef>
        <a:fontRef idx="minor"/>
      </dsp:style>
      <dsp:txBody>
        <a:bodyPr lIns="569068" tIns="458216" rIns="569068" bIns="156464" anchor="t"/>
        <a:lstStyle>
          <a:lvl1pPr algn="l">
            <a:defRPr sz="22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endParaRPr>
            <a:solidFill>
              <a:schemeClr val="dk1"/>
            </a:solidFill>
          </a:endParaRPr>
        </a:p>
      </dsp:txBody>
      <dsp:txXfrm>
        <a:off x="0" y="340350"/>
        <a:ext cx="7332302" cy="554400"/>
      </dsp:txXfrm>
    </dsp:sp>
    <dsp:sp modelId="{84DB935A-6A3A-4B94-AB31-F22778C0C2E9}">
      <dsp:nvSpPr>
        <dsp:cNvPr id="4" name="Rounded Rectangle 3"/>
        <dsp:cNvSpPr/>
      </dsp:nvSpPr>
      <dsp:spPr bwMode="white">
        <a:xfrm>
          <a:off x="366615" y="15630"/>
          <a:ext cx="5132611" cy="64944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94000" tIns="0" rIns="19400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r" rtl="1">
            <a:lnSpc>
              <a:spcPct val="100000"/>
            </a:lnSpc>
            <a:spcBef>
              <a:spcPct val="0"/>
            </a:spcBef>
            <a:spcAft>
              <a:spcPct val="35000"/>
            </a:spcAft>
          </a:pPr>
          <a:r>
            <a:rPr lang="ar-DZ" dirty="0" smtClean="0">
              <a:effectLst>
                <a:outerShdw blurRad="38100" dist="38100" dir="2700000" algn="tl">
                  <a:srgbClr val="000000">
                    <a:alpha val="43137"/>
                  </a:srgbClr>
                </a:outerShdw>
              </a:effectLst>
            </a:rPr>
            <a:t>معالجة اللغة الطبيعية</a:t>
          </a:r>
          <a:endParaRPr lang="fr-FR" dirty="0">
            <a:effectLst>
              <a:outerShdw blurRad="38100" dist="38100" dir="2700000" algn="tl">
                <a:srgbClr val="000000">
                  <a:alpha val="43137"/>
                </a:srgbClr>
              </a:outerShdw>
            </a:effectLst>
          </a:endParaRPr>
        </a:p>
      </dsp:txBody>
      <dsp:txXfrm>
        <a:off x="366615" y="15630"/>
        <a:ext cx="5132611" cy="649440"/>
      </dsp:txXfrm>
    </dsp:sp>
    <dsp:sp modelId="{3CB9DDA1-9BED-4D65-8AF9-685BFE4309B3}">
      <dsp:nvSpPr>
        <dsp:cNvPr id="8" name="Rectangles 7"/>
        <dsp:cNvSpPr/>
      </dsp:nvSpPr>
      <dsp:spPr bwMode="white">
        <a:xfrm>
          <a:off x="0" y="1338270"/>
          <a:ext cx="7332302" cy="554400"/>
        </a:xfrm>
        <a:prstGeom prst="rect">
          <a:avLst/>
        </a:prstGeom>
      </dsp:spPr>
      <dsp:style>
        <a:lnRef idx="1">
          <a:schemeClr val="accent1"/>
        </a:lnRef>
        <a:fillRef idx="1">
          <a:schemeClr val="lt1">
            <a:alpha val="90000"/>
          </a:schemeClr>
        </a:fillRef>
        <a:effectRef idx="0">
          <a:scrgbClr r="0" g="0" b="0"/>
        </a:effectRef>
        <a:fontRef idx="minor"/>
      </dsp:style>
      <dsp:txBody>
        <a:bodyPr lIns="569068" tIns="458216" rIns="569068" bIns="156464" anchor="t"/>
        <a:lstStyle>
          <a:lvl1pPr algn="l">
            <a:defRPr sz="22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endParaRPr>
            <a:solidFill>
              <a:schemeClr val="dk1"/>
            </a:solidFill>
          </a:endParaRPr>
        </a:p>
      </dsp:txBody>
      <dsp:txXfrm>
        <a:off x="0" y="1338270"/>
        <a:ext cx="7332302" cy="554400"/>
      </dsp:txXfrm>
    </dsp:sp>
    <dsp:sp modelId="{0CD45E5A-880F-438D-ACB1-CDBC868B04CE}">
      <dsp:nvSpPr>
        <dsp:cNvPr id="7" name="Rounded Rectangle 6"/>
        <dsp:cNvSpPr/>
      </dsp:nvSpPr>
      <dsp:spPr bwMode="white">
        <a:xfrm>
          <a:off x="366615" y="1013550"/>
          <a:ext cx="5132611" cy="64944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94000" tIns="0" rIns="19400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r" rtl="1">
            <a:lnSpc>
              <a:spcPct val="100000"/>
            </a:lnSpc>
            <a:spcBef>
              <a:spcPct val="0"/>
            </a:spcBef>
            <a:spcAft>
              <a:spcPct val="35000"/>
            </a:spcAft>
          </a:pPr>
          <a:r>
            <a:rPr lang="ar-DZ"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التعلم الآلي</a:t>
          </a:r>
          <a:endParaRPr lang="fr-F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66615" y="1013550"/>
        <a:ext cx="5132611" cy="649440"/>
      </dsp:txXfrm>
    </dsp:sp>
    <dsp:sp modelId="{798893DC-0DC0-4A78-ABDB-5CF540802AE4}">
      <dsp:nvSpPr>
        <dsp:cNvPr id="11" name="Rectangles 10"/>
        <dsp:cNvSpPr/>
      </dsp:nvSpPr>
      <dsp:spPr bwMode="white">
        <a:xfrm>
          <a:off x="0" y="2336190"/>
          <a:ext cx="7332302" cy="554400"/>
        </a:xfrm>
        <a:prstGeom prst="rect">
          <a:avLst/>
        </a:prstGeom>
      </dsp:spPr>
      <dsp:style>
        <a:lnRef idx="1">
          <a:schemeClr val="accent1"/>
        </a:lnRef>
        <a:fillRef idx="1">
          <a:schemeClr val="lt1">
            <a:alpha val="90000"/>
          </a:schemeClr>
        </a:fillRef>
        <a:effectRef idx="0">
          <a:scrgbClr r="0" g="0" b="0"/>
        </a:effectRef>
        <a:fontRef idx="minor"/>
      </dsp:style>
      <dsp:txBody>
        <a:bodyPr lIns="569068" tIns="458216" rIns="569068" bIns="156464" anchor="t"/>
        <a:lstStyle>
          <a:lvl1pPr algn="l">
            <a:defRPr sz="22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endParaRPr>
            <a:solidFill>
              <a:schemeClr val="dk1"/>
            </a:solidFill>
          </a:endParaRPr>
        </a:p>
      </dsp:txBody>
      <dsp:txXfrm>
        <a:off x="0" y="2336190"/>
        <a:ext cx="7332302" cy="554400"/>
      </dsp:txXfrm>
    </dsp:sp>
    <dsp:sp modelId="{B94415BE-6C91-4E1F-942E-C009A53419F6}">
      <dsp:nvSpPr>
        <dsp:cNvPr id="10" name="Rounded Rectangle 9"/>
        <dsp:cNvSpPr/>
      </dsp:nvSpPr>
      <dsp:spPr bwMode="white">
        <a:xfrm>
          <a:off x="366615" y="2011470"/>
          <a:ext cx="5132611" cy="64944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94000" tIns="0" rIns="19400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r" rtl="1">
            <a:lnSpc>
              <a:spcPct val="100000"/>
            </a:lnSpc>
            <a:spcBef>
              <a:spcPct val="0"/>
            </a:spcBef>
            <a:spcAft>
              <a:spcPct val="35000"/>
            </a:spcAft>
          </a:pPr>
          <a:r>
            <a:rPr lang="ar-DZ" dirty="0" smtClean="0">
              <a:effectLst>
                <a:outerShdw blurRad="38100" dist="38100" dir="2700000" algn="tl">
                  <a:srgbClr val="000000">
                    <a:alpha val="43137"/>
                  </a:srgbClr>
                </a:outerShdw>
              </a:effectLst>
            </a:rPr>
            <a:t>التعلم العميق</a:t>
          </a:r>
          <a:endParaRPr lang="fr-FR" dirty="0">
            <a:effectLst>
              <a:outerShdw blurRad="38100" dist="38100" dir="2700000" algn="tl">
                <a:srgbClr val="000000">
                  <a:alpha val="43137"/>
                </a:srgbClr>
              </a:outerShdw>
            </a:effectLst>
          </a:endParaRPr>
        </a:p>
      </dsp:txBody>
      <dsp:txXfrm>
        <a:off x="366615" y="2011470"/>
        <a:ext cx="5132611" cy="649440"/>
      </dsp:txXfrm>
    </dsp:sp>
    <dsp:sp modelId="{82D141FA-5492-4A82-A5E8-82BF9B44EE89}">
      <dsp:nvSpPr>
        <dsp:cNvPr id="14" name="Rectangles 13"/>
        <dsp:cNvSpPr/>
      </dsp:nvSpPr>
      <dsp:spPr bwMode="white">
        <a:xfrm>
          <a:off x="0" y="3334111"/>
          <a:ext cx="7332302" cy="554400"/>
        </a:xfrm>
        <a:prstGeom prst="rect">
          <a:avLst/>
        </a:prstGeom>
      </dsp:spPr>
      <dsp:style>
        <a:lnRef idx="1">
          <a:schemeClr val="accent1"/>
        </a:lnRef>
        <a:fillRef idx="1">
          <a:schemeClr val="lt1">
            <a:alpha val="90000"/>
          </a:schemeClr>
        </a:fillRef>
        <a:effectRef idx="0">
          <a:scrgbClr r="0" g="0" b="0"/>
        </a:effectRef>
        <a:fontRef idx="minor"/>
      </dsp:style>
      <dsp:txBody>
        <a:bodyPr lIns="569068" tIns="458216" rIns="569068" bIns="156464" anchor="t"/>
        <a:lstStyle>
          <a:lvl1pPr algn="l">
            <a:defRPr sz="22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endParaRPr>
            <a:solidFill>
              <a:schemeClr val="dk1"/>
            </a:solidFill>
          </a:endParaRPr>
        </a:p>
      </dsp:txBody>
      <dsp:txXfrm>
        <a:off x="0" y="3334111"/>
        <a:ext cx="7332302" cy="554400"/>
      </dsp:txXfrm>
    </dsp:sp>
    <dsp:sp modelId="{32D44D1C-E8C6-402A-BEE6-E42898C2573E}">
      <dsp:nvSpPr>
        <dsp:cNvPr id="13" name="Rounded Rectangle 12"/>
        <dsp:cNvSpPr/>
      </dsp:nvSpPr>
      <dsp:spPr bwMode="white">
        <a:xfrm>
          <a:off x="366615" y="3009390"/>
          <a:ext cx="5132611" cy="64944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94000" tIns="0" rIns="19400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r" rtl="1">
            <a:lnSpc>
              <a:spcPct val="100000"/>
            </a:lnSpc>
            <a:spcBef>
              <a:spcPct val="0"/>
            </a:spcBef>
            <a:spcAft>
              <a:spcPct val="35000"/>
            </a:spcAft>
          </a:pPr>
          <a:r>
            <a:rPr lang="ar-DZ" dirty="0" smtClean="0">
              <a:effectLst>
                <a:outerShdw blurRad="38100" dist="38100" dir="2700000" algn="tl">
                  <a:srgbClr val="000000">
                    <a:alpha val="43137"/>
                  </a:srgbClr>
                </a:outerShdw>
              </a:effectLst>
            </a:rPr>
            <a:t>الذكاء الاصطناعي التفاعلي</a:t>
          </a:r>
          <a:endParaRPr lang="fr-FR" dirty="0">
            <a:effectLst>
              <a:outerShdw blurRad="38100" dist="38100" dir="2700000" algn="tl">
                <a:srgbClr val="000000">
                  <a:alpha val="43137"/>
                </a:srgbClr>
              </a:outerShdw>
            </a:effectLst>
          </a:endParaRPr>
        </a:p>
      </dsp:txBody>
      <dsp:txXfrm>
        <a:off x="366615" y="3009390"/>
        <a:ext cx="5132611" cy="649440"/>
      </dsp:txXfrm>
    </dsp:sp>
    <dsp:sp modelId="{1EB87D55-102D-4708-A5F6-902046D636A0}">
      <dsp:nvSpPr>
        <dsp:cNvPr id="17" name="Rectangles 16"/>
        <dsp:cNvSpPr/>
      </dsp:nvSpPr>
      <dsp:spPr bwMode="white">
        <a:xfrm>
          <a:off x="0" y="4332031"/>
          <a:ext cx="7332302" cy="554400"/>
        </a:xfrm>
        <a:prstGeom prst="rect">
          <a:avLst/>
        </a:prstGeom>
      </dsp:spPr>
      <dsp:style>
        <a:lnRef idx="1">
          <a:schemeClr val="accent1"/>
        </a:lnRef>
        <a:fillRef idx="1">
          <a:schemeClr val="lt1">
            <a:alpha val="90000"/>
          </a:schemeClr>
        </a:fillRef>
        <a:effectRef idx="0">
          <a:scrgbClr r="0" g="0" b="0"/>
        </a:effectRef>
        <a:fontRef idx="minor"/>
      </dsp:style>
      <dsp:txBody>
        <a:bodyPr lIns="569068" tIns="458216" rIns="569068" bIns="156464" anchor="t"/>
        <a:lstStyle>
          <a:lvl1pPr algn="l">
            <a:defRPr sz="2200"/>
          </a:lvl1pPr>
          <a:lvl2pPr marL="228600" indent="-228600" algn="l">
            <a:defRPr sz="2200"/>
          </a:lvl2pPr>
          <a:lvl3pPr marL="457200" indent="-228600" algn="l">
            <a:defRPr sz="2200"/>
          </a:lvl3pPr>
          <a:lvl4pPr marL="685800" indent="-228600" algn="l">
            <a:defRPr sz="2200"/>
          </a:lvl4pPr>
          <a:lvl5pPr marL="914400" indent="-228600" algn="l">
            <a:defRPr sz="2200"/>
          </a:lvl5pPr>
          <a:lvl6pPr marL="1143000" indent="-228600" algn="l">
            <a:defRPr sz="2200"/>
          </a:lvl6pPr>
          <a:lvl7pPr marL="1371600" indent="-228600" algn="l">
            <a:defRPr sz="2200"/>
          </a:lvl7pPr>
          <a:lvl8pPr marL="1600200" indent="-228600" algn="l">
            <a:defRPr sz="2200"/>
          </a:lvl8pPr>
          <a:lvl9pPr marL="1828800" indent="-228600" algn="l">
            <a:defRPr sz="2200"/>
          </a:lvl9pPr>
        </a:lstStyle>
        <a:p>
          <a:endParaRPr>
            <a:solidFill>
              <a:schemeClr val="dk1"/>
            </a:solidFill>
          </a:endParaRPr>
        </a:p>
      </dsp:txBody>
      <dsp:txXfrm>
        <a:off x="0" y="4332031"/>
        <a:ext cx="7332302" cy="554400"/>
      </dsp:txXfrm>
    </dsp:sp>
    <dsp:sp modelId="{3AD93DBD-DD40-455C-806F-418309A3CDD0}">
      <dsp:nvSpPr>
        <dsp:cNvPr id="16" name="Rounded Rectangle 15"/>
        <dsp:cNvSpPr/>
      </dsp:nvSpPr>
      <dsp:spPr bwMode="white">
        <a:xfrm>
          <a:off x="366615" y="4007310"/>
          <a:ext cx="5132611" cy="64944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94000" tIns="0" rIns="194000" bIns="0" anchor="ctr"/>
        <a:lstStyle>
          <a:lvl1pPr algn="l">
            <a:defRPr sz="2200"/>
          </a:lvl1pPr>
          <a:lvl2pPr marL="171450" indent="-171450" algn="l">
            <a:defRPr sz="1700"/>
          </a:lvl2pPr>
          <a:lvl3pPr marL="342900" indent="-171450" algn="l">
            <a:defRPr sz="1700"/>
          </a:lvl3pPr>
          <a:lvl4pPr marL="514350" indent="-171450" algn="l">
            <a:defRPr sz="1700"/>
          </a:lvl4pPr>
          <a:lvl5pPr marL="685800" indent="-171450" algn="l">
            <a:defRPr sz="1700"/>
          </a:lvl5pPr>
          <a:lvl6pPr marL="857250" indent="-171450" algn="l">
            <a:defRPr sz="1700"/>
          </a:lvl6pPr>
          <a:lvl7pPr marL="1028700" indent="-171450" algn="l">
            <a:defRPr sz="1700"/>
          </a:lvl7pPr>
          <a:lvl8pPr marL="1200150" indent="-171450" algn="l">
            <a:defRPr sz="1700"/>
          </a:lvl8pPr>
          <a:lvl9pPr marL="1371600" indent="-171450" algn="l">
            <a:defRPr sz="1700"/>
          </a:lvl9pPr>
        </a:lstStyle>
        <a:p>
          <a:pPr lvl="0" algn="r" rtl="1">
            <a:lnSpc>
              <a:spcPct val="100000"/>
            </a:lnSpc>
            <a:spcBef>
              <a:spcPct val="0"/>
            </a:spcBef>
            <a:spcAft>
              <a:spcPct val="35000"/>
            </a:spcAft>
          </a:pPr>
          <a:r>
            <a:rPr lang="ar-DZ"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التعرف على الصوت</a:t>
          </a:r>
          <a:endParaRPr lang="fr-F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66615" y="4007310"/>
        <a:ext cx="5132611" cy="649440"/>
      </dsp:txXfrm>
    </dsp:sp>
    <dsp:sp modelId="{BF0FE702-09EA-4479-91AE-EFBACE607BEC}">
      <dsp:nvSpPr>
        <dsp:cNvPr id="3" name="Rectangles 2" hidden="1"/>
        <dsp:cNvSpPr/>
      </dsp:nvSpPr>
      <dsp:spPr>
        <a:xfrm>
          <a:off x="0" y="15630"/>
          <a:ext cx="366615" cy="649440"/>
        </a:xfrm>
        <a:prstGeom prst="rect">
          <a:avLst/>
        </a:prstGeom>
      </dsp:spPr>
      <dsp:txXfrm>
        <a:off x="0" y="15630"/>
        <a:ext cx="366615" cy="649440"/>
      </dsp:txXfrm>
    </dsp:sp>
    <dsp:sp modelId="{DF12063A-7308-439A-8EF5-F0B4F7C95128}">
      <dsp:nvSpPr>
        <dsp:cNvPr id="6" name="Rectangles 5" hidden="1"/>
        <dsp:cNvSpPr/>
      </dsp:nvSpPr>
      <dsp:spPr>
        <a:xfrm>
          <a:off x="0" y="1013550"/>
          <a:ext cx="366615" cy="649440"/>
        </a:xfrm>
        <a:prstGeom prst="rect">
          <a:avLst/>
        </a:prstGeom>
      </dsp:spPr>
      <dsp:txXfrm>
        <a:off x="0" y="1013550"/>
        <a:ext cx="366615" cy="649440"/>
      </dsp:txXfrm>
    </dsp:sp>
    <dsp:sp modelId="{D912DF8F-A5A3-48C0-9A15-40AA4E96D9AC}">
      <dsp:nvSpPr>
        <dsp:cNvPr id="9" name="Rectangles 8" hidden="1"/>
        <dsp:cNvSpPr/>
      </dsp:nvSpPr>
      <dsp:spPr>
        <a:xfrm>
          <a:off x="0" y="2011470"/>
          <a:ext cx="366615" cy="649440"/>
        </a:xfrm>
        <a:prstGeom prst="rect">
          <a:avLst/>
        </a:prstGeom>
      </dsp:spPr>
      <dsp:txXfrm>
        <a:off x="0" y="2011470"/>
        <a:ext cx="366615" cy="649440"/>
      </dsp:txXfrm>
    </dsp:sp>
    <dsp:sp modelId="{7F9449C8-596C-4726-BC4D-E48941B9C4E6}">
      <dsp:nvSpPr>
        <dsp:cNvPr id="12" name="Rectangles 11" hidden="1"/>
        <dsp:cNvSpPr/>
      </dsp:nvSpPr>
      <dsp:spPr>
        <a:xfrm>
          <a:off x="0" y="3009390"/>
          <a:ext cx="366615" cy="649440"/>
        </a:xfrm>
        <a:prstGeom prst="rect">
          <a:avLst/>
        </a:prstGeom>
      </dsp:spPr>
      <dsp:txXfrm>
        <a:off x="0" y="3009390"/>
        <a:ext cx="366615" cy="649440"/>
      </dsp:txXfrm>
    </dsp:sp>
    <dsp:sp modelId="{08563D70-7C7C-4E89-B6B4-60FD950ADAA5}">
      <dsp:nvSpPr>
        <dsp:cNvPr id="15" name="Rectangles 14" hidden="1"/>
        <dsp:cNvSpPr/>
      </dsp:nvSpPr>
      <dsp:spPr>
        <a:xfrm>
          <a:off x="0" y="4007310"/>
          <a:ext cx="366615" cy="649440"/>
        </a:xfrm>
        <a:prstGeom prst="rect">
          <a:avLst/>
        </a:prstGeom>
      </dsp:spPr>
      <dsp:txXfrm>
        <a:off x="0" y="4007310"/>
        <a:ext cx="366615" cy="649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0225136" cy="5455453"/>
        <a:chOff x="0" y="0"/>
        <a:chExt cx="10225136" cy="5455453"/>
      </a:xfrm>
      <a:scene3d>
        <a:camera prst="perspectiveRelaxed">
          <a:rot lat="19149996" lon="20104178" rev="1577324"/>
        </a:camera>
        <a:lightRig rig="soft" dir="t"/>
        <a:backdrop>
          <a:anchor x="0" y="0" z="-210000"/>
          <a:norm dx="0" dy="0" dz="914400"/>
          <a:up dx="0" dy="914400" dz="0"/>
        </a:backdrop>
      </a:scene3d>
    </dsp:grpSpPr>
    <dsp:sp modelId="{5092FC21-2AF8-4C70-AFF8-F273D594427E}">
      <dsp:nvSpPr>
        <dsp:cNvPr id="3" name="Rectangles 2"/>
        <dsp:cNvSpPr/>
      </dsp:nvSpPr>
      <dsp:spPr bwMode="white">
        <a:xfrm>
          <a:off x="750908" y="-308"/>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تحليل البيانات السياقية</a:t>
          </a:r>
          <a:endParaRPr lang="fr-FR" dirty="0">
            <a:solidFill>
              <a:schemeClr val="dk1"/>
            </a:solidFill>
          </a:endParaRPr>
        </a:p>
      </dsp:txBody>
      <dsp:txXfrm>
        <a:off x="750908" y="-308"/>
        <a:ext cx="2731030" cy="1638618"/>
      </dsp:txXfrm>
    </dsp:sp>
    <dsp:sp modelId="{9725F631-27CC-4882-B742-95BAC80D1564}">
      <dsp:nvSpPr>
        <dsp:cNvPr id="4" name="Rectangles 3"/>
        <dsp:cNvSpPr/>
      </dsp:nvSpPr>
      <dsp:spPr bwMode="white">
        <a:xfrm>
          <a:off x="3755041" y="-308"/>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الاستجابة السريعة</a:t>
          </a:r>
          <a:endParaRPr lang="fr-FR" dirty="0">
            <a:solidFill>
              <a:schemeClr val="dk1"/>
            </a:solidFill>
          </a:endParaRPr>
        </a:p>
      </dsp:txBody>
      <dsp:txXfrm>
        <a:off x="3755041" y="-308"/>
        <a:ext cx="2731030" cy="1638618"/>
      </dsp:txXfrm>
    </dsp:sp>
    <dsp:sp modelId="{C556DB45-9831-4B03-8BCB-FD29A800AB2E}">
      <dsp:nvSpPr>
        <dsp:cNvPr id="5" name="Rectangles 4"/>
        <dsp:cNvSpPr/>
      </dsp:nvSpPr>
      <dsp:spPr bwMode="white">
        <a:xfrm>
          <a:off x="6759174" y="-308"/>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فهم الاستفسار وتحليل السياق</a:t>
          </a:r>
          <a:endParaRPr lang="fr-FR" dirty="0">
            <a:solidFill>
              <a:schemeClr val="dk1"/>
            </a:solidFill>
          </a:endParaRPr>
        </a:p>
      </dsp:txBody>
      <dsp:txXfrm>
        <a:off x="6759174" y="-308"/>
        <a:ext cx="2731030" cy="1638618"/>
      </dsp:txXfrm>
    </dsp:sp>
    <dsp:sp modelId="{84F16266-F52B-4F0C-800D-E50122BC6627}">
      <dsp:nvSpPr>
        <dsp:cNvPr id="6" name="Rectangles 5"/>
        <dsp:cNvSpPr/>
      </dsp:nvSpPr>
      <dsp:spPr bwMode="white">
        <a:xfrm>
          <a:off x="750908" y="1908418"/>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تحليل البيانات المتراكمة</a:t>
          </a:r>
          <a:endParaRPr lang="fr-FR" dirty="0">
            <a:solidFill>
              <a:schemeClr val="dk1"/>
            </a:solidFill>
          </a:endParaRPr>
        </a:p>
      </dsp:txBody>
      <dsp:txXfrm>
        <a:off x="750908" y="1908418"/>
        <a:ext cx="2731030" cy="1638618"/>
      </dsp:txXfrm>
    </dsp:sp>
    <dsp:sp modelId="{1763C1A7-3E0A-4952-968F-16CC3AE5FB88}">
      <dsp:nvSpPr>
        <dsp:cNvPr id="7" name="Rectangles 6"/>
        <dsp:cNvSpPr/>
      </dsp:nvSpPr>
      <dsp:spPr bwMode="white">
        <a:xfrm>
          <a:off x="3755041" y="1908418"/>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التوجيه إلى الإنسان عند الحاجة</a:t>
          </a:r>
          <a:endParaRPr lang="fr-FR" dirty="0">
            <a:solidFill>
              <a:schemeClr val="dk1"/>
            </a:solidFill>
          </a:endParaRPr>
        </a:p>
      </dsp:txBody>
      <dsp:txXfrm>
        <a:off x="3755041" y="1908418"/>
        <a:ext cx="2731030" cy="1638618"/>
      </dsp:txXfrm>
    </dsp:sp>
    <dsp:sp modelId="{6A443C37-C464-4E1F-87D3-818E8F0AAC60}">
      <dsp:nvSpPr>
        <dsp:cNvPr id="8" name="Rectangles 7"/>
        <dsp:cNvSpPr/>
      </dsp:nvSpPr>
      <dsp:spPr bwMode="white">
        <a:xfrm>
          <a:off x="6759174" y="1908418"/>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الردود التكيفية</a:t>
          </a:r>
          <a:endParaRPr lang="fr-FR" dirty="0">
            <a:solidFill>
              <a:schemeClr val="dk1"/>
            </a:solidFill>
          </a:endParaRPr>
        </a:p>
      </dsp:txBody>
      <dsp:txXfrm>
        <a:off x="6759174" y="1908418"/>
        <a:ext cx="2731030" cy="1638618"/>
      </dsp:txXfrm>
    </dsp:sp>
    <dsp:sp modelId="{9EDFF29A-7C2C-47CA-ADB5-72B99879FD0C}">
      <dsp:nvSpPr>
        <dsp:cNvPr id="9" name="Rectangles 8"/>
        <dsp:cNvSpPr/>
      </dsp:nvSpPr>
      <dsp:spPr bwMode="white">
        <a:xfrm>
          <a:off x="3749549" y="3817143"/>
          <a:ext cx="2731030" cy="1638618"/>
        </a:xfrm>
        <a:prstGeom prst="rect">
          <a:avLst/>
        </a:prstGeom>
        <a:sp3d extrusionH="152250" prstMaterial="matte">
          <a:bevelT w="165100" prst="coolSlant"/>
        </a:sp3d>
      </dsp:spPr>
      <dsp:style>
        <a:lnRef idx="0">
          <a:schemeClr val="accent1">
            <a:shade val="80000"/>
          </a:schemeClr>
        </a:lnRef>
        <a:fillRef idx="1">
          <a:schemeClr val="lt1"/>
        </a:fillRef>
        <a:effectRef idx="2">
          <a:scrgbClr r="0" g="0" b="0"/>
        </a:effectRef>
        <a:fontRef idx="minor">
          <a:schemeClr val="lt1"/>
        </a:fontRef>
      </dsp:style>
      <dsp:txBody>
        <a:bodyPr lIns="121920" tIns="121920" rIns="121920" bIns="12192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ar-DZ" dirty="0" smtClean="0">
              <a:solidFill>
                <a:schemeClr val="dk1"/>
              </a:solidFill>
            </a:rPr>
            <a:t>التكامل مع الأنظمة الأخرى</a:t>
          </a:r>
          <a:endParaRPr lang="fr-FR" dirty="0">
            <a:solidFill>
              <a:schemeClr val="dk1"/>
            </a:solidFill>
          </a:endParaRPr>
        </a:p>
      </dsp:txBody>
      <dsp:txXfrm>
        <a:off x="3749549" y="3817143"/>
        <a:ext cx="2731030" cy="1638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751736" cy="4872048"/>
        <a:chOff x="0" y="0"/>
        <a:chExt cx="5751736" cy="4872048"/>
      </a:xfrm>
    </dsp:grpSpPr>
    <dsp:sp modelId="{995E5297-95CF-425C-84E3-7FB6B896ABA7}">
      <dsp:nvSpPr>
        <dsp:cNvPr id="3" name="Rounded Rectangle 2"/>
        <dsp:cNvSpPr/>
      </dsp:nvSpPr>
      <dsp:spPr bwMode="white">
        <a:xfrm>
          <a:off x="0" y="16687"/>
          <a:ext cx="5751736" cy="887095"/>
        </a:xfrm>
        <a:prstGeom prst="roundRect">
          <a:avLst/>
        </a:prstGeom>
      </dsp:spPr>
      <dsp:style>
        <a:lnRef idx="0">
          <a:schemeClr val="accent1">
            <a:shade val="80000"/>
          </a:schemeClr>
        </a:lnRef>
        <a:fillRef idx="3">
          <a:schemeClr val="lt1"/>
        </a:fillRef>
        <a:effectRef idx="3">
          <a:scrgbClr r="0" g="0" b="0"/>
        </a:effectRef>
        <a:fontRef idx="minor">
          <a:schemeClr val="lt1"/>
        </a:fontRef>
      </dsp:style>
      <dsp:txBody>
        <a:bodyPr lIns="133350" tIns="133350" rIns="133350" bIns="13335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gn="ctr">
            <a:lnSpc>
              <a:spcPct val="100000"/>
            </a:lnSpc>
            <a:spcBef>
              <a:spcPct val="0"/>
            </a:spcBef>
            <a:spcAft>
              <a:spcPct val="35000"/>
            </a:spcAft>
          </a:pPr>
          <a:r>
            <a:rPr lang="ar-DZ" dirty="0" smtClean="0">
              <a:solidFill>
                <a:schemeClr val="dk1"/>
              </a:solidFill>
            </a:rPr>
            <a:t>القطاع المصرفي</a:t>
          </a:r>
          <a:endParaRPr lang="fr-FR" dirty="0">
            <a:solidFill>
              <a:schemeClr val="dk1"/>
            </a:solidFill>
          </a:endParaRPr>
        </a:p>
      </dsp:txBody>
      <dsp:txXfrm>
        <a:off x="0" y="16687"/>
        <a:ext cx="5751736" cy="887095"/>
      </dsp:txXfrm>
    </dsp:sp>
    <dsp:sp modelId="{1DB33079-452B-4716-A3A1-E587FA5D2C9E}">
      <dsp:nvSpPr>
        <dsp:cNvPr id="4" name="Rounded Rectangle 3"/>
        <dsp:cNvSpPr/>
      </dsp:nvSpPr>
      <dsp:spPr bwMode="white">
        <a:xfrm>
          <a:off x="0" y="1004582"/>
          <a:ext cx="5751736" cy="887095"/>
        </a:xfrm>
        <a:prstGeom prst="roundRect">
          <a:avLst/>
        </a:prstGeom>
      </dsp:spPr>
      <dsp:style>
        <a:lnRef idx="0">
          <a:schemeClr val="accent1">
            <a:shade val="80000"/>
          </a:schemeClr>
        </a:lnRef>
        <a:fillRef idx="3">
          <a:schemeClr val="lt1"/>
        </a:fillRef>
        <a:effectRef idx="3">
          <a:scrgbClr r="0" g="0" b="0"/>
        </a:effectRef>
        <a:fontRef idx="minor">
          <a:schemeClr val="lt1"/>
        </a:fontRef>
      </dsp:style>
      <dsp:txBody>
        <a:bodyPr lIns="133350" tIns="133350" rIns="133350" bIns="13335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gn="ctr">
            <a:lnSpc>
              <a:spcPct val="100000"/>
            </a:lnSpc>
            <a:spcBef>
              <a:spcPct val="0"/>
            </a:spcBef>
            <a:spcAft>
              <a:spcPct val="35000"/>
            </a:spcAft>
          </a:pPr>
          <a:r>
            <a:rPr lang="ar-DZ" dirty="0" smtClean="0">
              <a:solidFill>
                <a:schemeClr val="dk1"/>
              </a:solidFill>
            </a:rPr>
            <a:t>القطاع التجاري</a:t>
          </a:r>
          <a:endParaRPr lang="fr-FR" dirty="0">
            <a:solidFill>
              <a:schemeClr val="dk1"/>
            </a:solidFill>
          </a:endParaRPr>
        </a:p>
      </dsp:txBody>
      <dsp:txXfrm>
        <a:off x="0" y="1004582"/>
        <a:ext cx="5751736" cy="887095"/>
      </dsp:txXfrm>
    </dsp:sp>
    <dsp:sp modelId="{AB7D1186-7BFD-4270-9EAB-CF8B09311DB1}">
      <dsp:nvSpPr>
        <dsp:cNvPr id="5" name="Rounded Rectangle 4"/>
        <dsp:cNvSpPr/>
      </dsp:nvSpPr>
      <dsp:spPr bwMode="white">
        <a:xfrm>
          <a:off x="0" y="1992476"/>
          <a:ext cx="5751736" cy="887095"/>
        </a:xfrm>
        <a:prstGeom prst="roundRect">
          <a:avLst/>
        </a:prstGeom>
      </dsp:spPr>
      <dsp:style>
        <a:lnRef idx="0">
          <a:schemeClr val="accent1">
            <a:shade val="80000"/>
          </a:schemeClr>
        </a:lnRef>
        <a:fillRef idx="3">
          <a:schemeClr val="lt1"/>
        </a:fillRef>
        <a:effectRef idx="3">
          <a:scrgbClr r="0" g="0" b="0"/>
        </a:effectRef>
        <a:fontRef idx="minor">
          <a:schemeClr val="lt1"/>
        </a:fontRef>
      </dsp:style>
      <dsp:txBody>
        <a:bodyPr lIns="133350" tIns="133350" rIns="133350" bIns="13335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gn="ctr">
            <a:lnSpc>
              <a:spcPct val="100000"/>
            </a:lnSpc>
            <a:spcBef>
              <a:spcPct val="0"/>
            </a:spcBef>
            <a:spcAft>
              <a:spcPct val="35000"/>
            </a:spcAft>
          </a:pPr>
          <a:r>
            <a:rPr lang="ar-DZ" dirty="0" smtClean="0">
              <a:solidFill>
                <a:schemeClr val="dk1"/>
              </a:solidFill>
            </a:rPr>
            <a:t>قطاع التعليم</a:t>
          </a:r>
          <a:endParaRPr lang="fr-FR" dirty="0">
            <a:solidFill>
              <a:schemeClr val="dk1"/>
            </a:solidFill>
          </a:endParaRPr>
        </a:p>
      </dsp:txBody>
      <dsp:txXfrm>
        <a:off x="0" y="1992476"/>
        <a:ext cx="5751736" cy="887095"/>
      </dsp:txXfrm>
    </dsp:sp>
    <dsp:sp modelId="{2D711312-EEA1-474A-B571-29167E77B304}">
      <dsp:nvSpPr>
        <dsp:cNvPr id="6" name="Rounded Rectangle 5"/>
        <dsp:cNvSpPr/>
      </dsp:nvSpPr>
      <dsp:spPr bwMode="white">
        <a:xfrm>
          <a:off x="0" y="2980371"/>
          <a:ext cx="5751736" cy="887095"/>
        </a:xfrm>
        <a:prstGeom prst="roundRect">
          <a:avLst/>
        </a:prstGeom>
      </dsp:spPr>
      <dsp:style>
        <a:lnRef idx="0">
          <a:schemeClr val="accent1">
            <a:shade val="80000"/>
          </a:schemeClr>
        </a:lnRef>
        <a:fillRef idx="3">
          <a:schemeClr val="lt1"/>
        </a:fillRef>
        <a:effectRef idx="3">
          <a:scrgbClr r="0" g="0" b="0"/>
        </a:effectRef>
        <a:fontRef idx="minor">
          <a:schemeClr val="lt1"/>
        </a:fontRef>
      </dsp:style>
      <dsp:txBody>
        <a:bodyPr lIns="133350" tIns="133350" rIns="133350" bIns="13335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gn="ctr">
            <a:lnSpc>
              <a:spcPct val="100000"/>
            </a:lnSpc>
            <a:spcBef>
              <a:spcPct val="0"/>
            </a:spcBef>
            <a:spcAft>
              <a:spcPct val="35000"/>
            </a:spcAft>
          </a:pPr>
          <a:r>
            <a:rPr lang="ar-DZ" dirty="0" smtClean="0">
              <a:solidFill>
                <a:schemeClr val="dk1"/>
              </a:solidFill>
            </a:rPr>
            <a:t>قطاع الرعاية الصحية</a:t>
          </a:r>
          <a:endParaRPr lang="fr-FR" dirty="0">
            <a:solidFill>
              <a:schemeClr val="dk1"/>
            </a:solidFill>
          </a:endParaRPr>
        </a:p>
      </dsp:txBody>
      <dsp:txXfrm>
        <a:off x="0" y="2980371"/>
        <a:ext cx="5751736" cy="887095"/>
      </dsp:txXfrm>
    </dsp:sp>
    <dsp:sp modelId="{732E3060-DD01-43EB-83D2-4099EB375B24}">
      <dsp:nvSpPr>
        <dsp:cNvPr id="7" name="Rounded Rectangle 6"/>
        <dsp:cNvSpPr/>
      </dsp:nvSpPr>
      <dsp:spPr bwMode="white">
        <a:xfrm>
          <a:off x="0" y="3968267"/>
          <a:ext cx="5751736" cy="887095"/>
        </a:xfrm>
        <a:prstGeom prst="roundRect">
          <a:avLst/>
        </a:prstGeom>
      </dsp:spPr>
      <dsp:style>
        <a:lnRef idx="0">
          <a:schemeClr val="accent1">
            <a:shade val="80000"/>
          </a:schemeClr>
        </a:lnRef>
        <a:fillRef idx="3">
          <a:schemeClr val="lt1"/>
        </a:fillRef>
        <a:effectRef idx="3">
          <a:scrgbClr r="0" g="0" b="0"/>
        </a:effectRef>
        <a:fontRef idx="minor">
          <a:schemeClr val="lt1"/>
        </a:fontRef>
      </dsp:style>
      <dsp:txBody>
        <a:bodyPr lIns="133350" tIns="133350" rIns="133350" bIns="13335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gn="ctr">
            <a:lnSpc>
              <a:spcPct val="100000"/>
            </a:lnSpc>
            <a:spcBef>
              <a:spcPct val="0"/>
            </a:spcBef>
            <a:spcAft>
              <a:spcPct val="35000"/>
            </a:spcAft>
          </a:pPr>
          <a:r>
            <a:rPr lang="ar-DZ" dirty="0" smtClean="0">
              <a:solidFill>
                <a:schemeClr val="dk1"/>
              </a:solidFill>
            </a:rPr>
            <a:t>قطاع السياحة والسفر</a:t>
          </a:r>
          <a:endParaRPr lang="fr-FR" dirty="0">
            <a:solidFill>
              <a:schemeClr val="dk1"/>
            </a:solidFill>
          </a:endParaRPr>
        </a:p>
      </dsp:txBody>
      <dsp:txXfrm>
        <a:off x="0" y="3968267"/>
        <a:ext cx="5751736" cy="887095"/>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305256" cy="5852278"/>
        <a:chOff x="0" y="0"/>
        <a:chExt cx="11305256" cy="5852278"/>
      </a:xfrm>
    </dsp:grpSpPr>
    <dsp:sp modelId="{4D103B0D-DC9F-48E6-B50E-0A2D9255935F}">
      <dsp:nvSpPr>
        <dsp:cNvPr id="5" name="Rectangles 4"/>
        <dsp:cNvSpPr/>
      </dsp:nvSpPr>
      <dsp:spPr bwMode="white">
        <a:xfrm>
          <a:off x="0" y="450159"/>
          <a:ext cx="11305256" cy="1584960"/>
        </a:xfrm>
        <a:prstGeom prst="rect">
          <a:avLst/>
        </a:prstGeom>
      </dsp:spPr>
      <dsp:style>
        <a:lnRef idx="1">
          <a:schemeClr val="accent1"/>
        </a:lnRef>
        <a:fillRef idx="1">
          <a:schemeClr val="lt1">
            <a:alpha val="90000"/>
          </a:schemeClr>
        </a:fillRef>
        <a:effectRef idx="0">
          <a:scrgbClr r="0" g="0" b="0"/>
        </a:effectRef>
        <a:fontRef idx="minor"/>
      </dsp:style>
      <dsp:txBody>
        <a:bodyPr lIns="877413" tIns="541528" rIns="877413" bIns="184912" anchor="t"/>
        <a:lstStyle>
          <a:lvl1pPr algn="l">
            <a:defRPr sz="26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gn="r" rtl="1">
            <a:lnSpc>
              <a:spcPct val="100000"/>
            </a:lnSpc>
            <a:spcBef>
              <a:spcPct val="0"/>
            </a:spcBef>
            <a:spcAft>
              <a:spcPct val="15000"/>
            </a:spcAft>
            <a:buChar char="•"/>
          </a:pPr>
          <a:r>
            <a:rPr lang="ar-DZ" b="0" dirty="0" smtClean="0">
              <a:solidFill>
                <a:schemeClr val="dk1"/>
              </a:solidFill>
            </a:rPr>
            <a:t>التحقق من الهوية؛</a:t>
          </a:r>
          <a:endParaRPr lang="fr-FR" dirty="0">
            <a:solidFill>
              <a:schemeClr val="dk1"/>
            </a:solidFill>
          </a:endParaRPr>
        </a:p>
        <a:p>
          <a:pPr lvl="1" algn="r" rtl="1">
            <a:lnSpc>
              <a:spcPct val="100000"/>
            </a:lnSpc>
            <a:spcBef>
              <a:spcPct val="0"/>
            </a:spcBef>
            <a:spcAft>
              <a:spcPct val="15000"/>
            </a:spcAft>
            <a:buChar char="•"/>
          </a:pPr>
          <a:r>
            <a:rPr lang="ar-DZ" b="0" dirty="0" smtClean="0">
              <a:solidFill>
                <a:schemeClr val="dk1"/>
              </a:solidFill>
            </a:rPr>
            <a:t>التحقق من المعاملات.</a:t>
          </a:r>
          <a:endParaRPr lang="fr-FR" b="0" dirty="0">
            <a:solidFill>
              <a:schemeClr val="dk1"/>
            </a:solidFill>
          </a:endParaRPr>
        </a:p>
      </dsp:txBody>
      <dsp:txXfrm>
        <a:off x="0" y="450159"/>
        <a:ext cx="11305256" cy="1584960"/>
      </dsp:txXfrm>
    </dsp:sp>
    <dsp:sp modelId="{5B2F7B40-1311-4227-A98C-16BE678A7F58}">
      <dsp:nvSpPr>
        <dsp:cNvPr id="4" name="Rounded Rectangle 3"/>
        <dsp:cNvSpPr/>
      </dsp:nvSpPr>
      <dsp:spPr bwMode="white">
        <a:xfrm>
          <a:off x="565263" y="66399"/>
          <a:ext cx="7913679" cy="76752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299118" tIns="0" rIns="299118" bIns="0" anchor="ctr"/>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0" algn="r" rtl="1">
            <a:lnSpc>
              <a:spcPct val="100000"/>
            </a:lnSpc>
            <a:spcBef>
              <a:spcPct val="0"/>
            </a:spcBef>
            <a:spcAft>
              <a:spcPct val="35000"/>
            </a:spcAft>
          </a:pPr>
          <a:r>
            <a:rPr lang="ar-DZ" b="1" dirty="0" smtClean="0"/>
            <a:t>تحسين الأمان:</a:t>
          </a:r>
          <a:endParaRPr lang="fr-FR" b="1" dirty="0"/>
        </a:p>
      </dsp:txBody>
      <dsp:txXfrm>
        <a:off x="565263" y="66399"/>
        <a:ext cx="7913679" cy="767520"/>
      </dsp:txXfrm>
    </dsp:sp>
    <dsp:sp modelId="{BD5C8A3B-97D8-489E-87A8-DF1A3A3E9ADD}">
      <dsp:nvSpPr>
        <dsp:cNvPr id="8" name="Rectangles 7"/>
        <dsp:cNvSpPr/>
      </dsp:nvSpPr>
      <dsp:spPr bwMode="white">
        <a:xfrm>
          <a:off x="0" y="2559279"/>
          <a:ext cx="11305256" cy="2047240"/>
        </a:xfrm>
        <a:prstGeom prst="rect">
          <a:avLst/>
        </a:prstGeom>
      </dsp:spPr>
      <dsp:style>
        <a:lnRef idx="1">
          <a:schemeClr val="accent1"/>
        </a:lnRef>
        <a:fillRef idx="1">
          <a:schemeClr val="lt1">
            <a:alpha val="90000"/>
          </a:schemeClr>
        </a:fillRef>
        <a:effectRef idx="0">
          <a:scrgbClr r="0" g="0" b="0"/>
        </a:effectRef>
        <a:fontRef idx="minor"/>
      </dsp:style>
      <dsp:txBody>
        <a:bodyPr lIns="877413" tIns="541528" rIns="877413" bIns="184912" anchor="t"/>
        <a:lstStyle>
          <a:lvl1pPr algn="l">
            <a:defRPr sz="26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gn="r" rtl="1">
            <a:lnSpc>
              <a:spcPct val="100000"/>
            </a:lnSpc>
            <a:spcBef>
              <a:spcPct val="0"/>
            </a:spcBef>
            <a:spcAft>
              <a:spcPct val="15000"/>
            </a:spcAft>
            <a:buChar char="•"/>
          </a:pPr>
          <a:r>
            <a:rPr lang="ar-DZ" b="0" dirty="0" smtClean="0">
              <a:solidFill>
                <a:schemeClr val="dk1"/>
              </a:solidFill>
            </a:rPr>
            <a:t>التحليل </a:t>
          </a:r>
          <a:r>
            <a:rPr lang="ar-DZ" b="0" dirty="0" err="1" smtClean="0">
              <a:solidFill>
                <a:schemeClr val="dk1"/>
              </a:solidFill>
            </a:rPr>
            <a:t>التنبؤي</a:t>
          </a:r>
          <a:r>
            <a:rPr lang="ar-DZ" b="0" dirty="0" smtClean="0">
              <a:solidFill>
                <a:schemeClr val="dk1"/>
              </a:solidFill>
            </a:rPr>
            <a:t>؛</a:t>
          </a:r>
          <a:endParaRPr lang="fr-FR" b="0" dirty="0">
            <a:solidFill>
              <a:schemeClr val="dk1"/>
            </a:solidFill>
          </a:endParaRPr>
        </a:p>
        <a:p>
          <a:pPr lvl="1" algn="r" rtl="1">
            <a:lnSpc>
              <a:spcPct val="100000"/>
            </a:lnSpc>
            <a:spcBef>
              <a:spcPct val="0"/>
            </a:spcBef>
            <a:spcAft>
              <a:spcPct val="15000"/>
            </a:spcAft>
            <a:buChar char="•"/>
          </a:pPr>
          <a:r>
            <a:rPr lang="ar-DZ" b="0" dirty="0" smtClean="0">
              <a:solidFill>
                <a:schemeClr val="dk1"/>
              </a:solidFill>
            </a:rPr>
            <a:t>تحليل رضا العملاء؛</a:t>
          </a:r>
          <a:endParaRPr lang="fr-FR" b="0" dirty="0">
            <a:solidFill>
              <a:schemeClr val="dk1"/>
            </a:solidFill>
          </a:endParaRPr>
        </a:p>
        <a:p>
          <a:pPr lvl="1" algn="r" rtl="1">
            <a:lnSpc>
              <a:spcPct val="100000"/>
            </a:lnSpc>
            <a:spcBef>
              <a:spcPct val="0"/>
            </a:spcBef>
            <a:spcAft>
              <a:spcPct val="15000"/>
            </a:spcAft>
            <a:buChar char="•"/>
          </a:pPr>
          <a:r>
            <a:rPr lang="ar-DZ" b="0" dirty="0" smtClean="0">
              <a:solidFill>
                <a:schemeClr val="dk1"/>
              </a:solidFill>
            </a:rPr>
            <a:t>التنبيهات الأمنية.</a:t>
          </a:r>
          <a:endParaRPr lang="fr-FR" b="0" dirty="0">
            <a:solidFill>
              <a:schemeClr val="dk1"/>
            </a:solidFill>
          </a:endParaRPr>
        </a:p>
      </dsp:txBody>
      <dsp:txXfrm>
        <a:off x="0" y="2559279"/>
        <a:ext cx="11305256" cy="2047240"/>
      </dsp:txXfrm>
    </dsp:sp>
    <dsp:sp modelId="{EB054615-B500-4309-830B-E6BA949D8B88}">
      <dsp:nvSpPr>
        <dsp:cNvPr id="7" name="Rounded Rectangle 6"/>
        <dsp:cNvSpPr/>
      </dsp:nvSpPr>
      <dsp:spPr bwMode="white">
        <a:xfrm>
          <a:off x="565263" y="2175519"/>
          <a:ext cx="7913679" cy="76752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299118" tIns="0" rIns="299118" bIns="0" anchor="ctr"/>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0" algn="r" rtl="1">
            <a:lnSpc>
              <a:spcPct val="100000"/>
            </a:lnSpc>
            <a:spcBef>
              <a:spcPct val="0"/>
            </a:spcBef>
            <a:spcAft>
              <a:spcPct val="35000"/>
            </a:spcAft>
          </a:pPr>
          <a:r>
            <a:rPr lang="ar-DZ" b="1" dirty="0" smtClean="0"/>
            <a:t>تحليل سلوك العملاء:</a:t>
          </a:r>
          <a:endParaRPr lang="fr-FR" b="1" dirty="0"/>
        </a:p>
      </dsp:txBody>
      <dsp:txXfrm>
        <a:off x="565263" y="2175519"/>
        <a:ext cx="7913679" cy="767520"/>
      </dsp:txXfrm>
    </dsp:sp>
    <dsp:sp modelId="{7C35D923-846B-4EDD-9AD3-2BC7D6312901}">
      <dsp:nvSpPr>
        <dsp:cNvPr id="11" name="Rectangles 10"/>
        <dsp:cNvSpPr/>
      </dsp:nvSpPr>
      <dsp:spPr bwMode="white">
        <a:xfrm>
          <a:off x="0" y="5130679"/>
          <a:ext cx="11305256" cy="655200"/>
        </a:xfrm>
        <a:prstGeom prst="rect">
          <a:avLst/>
        </a:prstGeom>
      </dsp:spPr>
      <dsp:style>
        <a:lnRef idx="1">
          <a:schemeClr val="accent1"/>
        </a:lnRef>
        <a:fillRef idx="1">
          <a:schemeClr val="lt1">
            <a:alpha val="90000"/>
          </a:schemeClr>
        </a:fillRef>
        <a:effectRef idx="0">
          <a:scrgbClr r="0" g="0" b="0"/>
        </a:effectRef>
        <a:fontRef idx="minor"/>
      </dsp:style>
      <dsp:txBody>
        <a:bodyPr lIns="877413" tIns="541528" rIns="877413" bIns="184912" anchor="t"/>
        <a:lstStyle>
          <a:lvl1pPr algn="l">
            <a:defRPr sz="26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endParaRPr>
            <a:solidFill>
              <a:schemeClr val="dk1"/>
            </a:solidFill>
          </a:endParaRPr>
        </a:p>
      </dsp:txBody>
      <dsp:txXfrm>
        <a:off x="0" y="5130679"/>
        <a:ext cx="11305256" cy="655200"/>
      </dsp:txXfrm>
    </dsp:sp>
    <dsp:sp modelId="{5DDEB5AE-802C-4178-91C1-23E6E2F944ED}">
      <dsp:nvSpPr>
        <dsp:cNvPr id="10" name="Rounded Rectangle 9"/>
        <dsp:cNvSpPr/>
      </dsp:nvSpPr>
      <dsp:spPr bwMode="white">
        <a:xfrm>
          <a:off x="565263" y="4746919"/>
          <a:ext cx="7913679" cy="767520"/>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299118" tIns="0" rIns="299118" bIns="0" anchor="ctr"/>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lvl="0" algn="r" rtl="1">
            <a:lnSpc>
              <a:spcPct val="100000"/>
            </a:lnSpc>
            <a:spcBef>
              <a:spcPct val="0"/>
            </a:spcBef>
            <a:spcAft>
              <a:spcPct val="35000"/>
            </a:spcAft>
          </a:pPr>
          <a:r>
            <a:rPr lang="ar-DZ" b="1" dirty="0" smtClean="0"/>
            <a:t>تعزيز تجربة العملاء:</a:t>
          </a:r>
          <a:endParaRPr lang="fr-FR" b="1" dirty="0"/>
        </a:p>
      </dsp:txBody>
      <dsp:txXfrm>
        <a:off x="565263" y="4746919"/>
        <a:ext cx="7913679" cy="767520"/>
      </dsp:txXfrm>
    </dsp:sp>
    <dsp:sp modelId="{0EE6DE22-0F88-47F0-9F12-42DEC7F13386}">
      <dsp:nvSpPr>
        <dsp:cNvPr id="3" name="Rectangles 2" hidden="1"/>
        <dsp:cNvSpPr/>
      </dsp:nvSpPr>
      <dsp:spPr>
        <a:xfrm>
          <a:off x="0" y="66399"/>
          <a:ext cx="565263" cy="767520"/>
        </a:xfrm>
        <a:prstGeom prst="rect">
          <a:avLst/>
        </a:prstGeom>
      </dsp:spPr>
      <dsp:txXfrm>
        <a:off x="0" y="66399"/>
        <a:ext cx="565263" cy="767520"/>
      </dsp:txXfrm>
    </dsp:sp>
    <dsp:sp modelId="{6B97CDCD-4F3C-4C7F-A8B6-EB1B26F0BF03}">
      <dsp:nvSpPr>
        <dsp:cNvPr id="6" name="Rectangles 5" hidden="1"/>
        <dsp:cNvSpPr/>
      </dsp:nvSpPr>
      <dsp:spPr>
        <a:xfrm>
          <a:off x="0" y="2175519"/>
          <a:ext cx="565263" cy="767520"/>
        </a:xfrm>
        <a:prstGeom prst="rect">
          <a:avLst/>
        </a:prstGeom>
      </dsp:spPr>
      <dsp:txXfrm>
        <a:off x="0" y="2175519"/>
        <a:ext cx="565263" cy="767520"/>
      </dsp:txXfrm>
    </dsp:sp>
    <dsp:sp modelId="{8DB13299-03B8-487A-B631-B3309ED865E5}">
      <dsp:nvSpPr>
        <dsp:cNvPr id="9" name="Rectangles 8" hidden="1"/>
        <dsp:cNvSpPr/>
      </dsp:nvSpPr>
      <dsp:spPr>
        <a:xfrm>
          <a:off x="0" y="4746919"/>
          <a:ext cx="565263" cy="767520"/>
        </a:xfrm>
        <a:prstGeom prst="rect">
          <a:avLst/>
        </a:prstGeom>
      </dsp:spPr>
      <dsp:txXfrm>
        <a:off x="0" y="4746919"/>
        <a:ext cx="565263" cy="767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001000" cy="5418667"/>
        <a:chOff x="0" y="0"/>
        <a:chExt cx="9001000" cy="5418667"/>
      </a:xfrm>
    </dsp:grpSpPr>
    <dsp:sp modelId="{F749FD91-5937-4AE4-83ED-12D66A799248}">
      <dsp:nvSpPr>
        <dsp:cNvPr id="4" name="Block Arc 3"/>
        <dsp:cNvSpPr/>
      </dsp:nvSpPr>
      <dsp:spPr bwMode="white">
        <a:xfrm>
          <a:off x="-6062999" y="-950011"/>
          <a:ext cx="7318688" cy="7318688"/>
        </a:xfrm>
        <a:prstGeom prst="blockArc">
          <a:avLst>
            <a:gd name="adj1" fmla="val 18900000"/>
            <a:gd name="adj2" fmla="val 2700000"/>
            <a:gd name="adj3" fmla="val 247"/>
          </a:avLst>
        </a:prstGeom>
      </dsp:spPr>
      <dsp:style>
        <a:lnRef idx="2">
          <a:schemeClr val="accent1">
            <a:shade val="60000"/>
          </a:schemeClr>
        </a:lnRef>
        <a:fillRef idx="0">
          <a:schemeClr val="accent1"/>
        </a:fillRef>
        <a:effectRef idx="0">
          <a:scrgbClr r="0" g="0" b="0"/>
        </a:effectRef>
        <a:fontRef idx="minor"/>
      </dsp:style>
      <dsp:txXfrm>
        <a:off x="-6062999" y="-950011"/>
        <a:ext cx="7318688" cy="7318688"/>
      </dsp:txXfrm>
    </dsp:sp>
    <dsp:sp modelId="{791C15BC-1E6B-463A-8722-7B873402F6A4}">
      <dsp:nvSpPr>
        <dsp:cNvPr id="7" name="Rectangles 6"/>
        <dsp:cNvSpPr/>
      </dsp:nvSpPr>
      <dsp:spPr bwMode="white">
        <a:xfrm>
          <a:off x="452459" y="246333"/>
          <a:ext cx="8548541"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تعزيز التعلم الآلي والتعلم العميق؛</a:t>
          </a:r>
          <a:endParaRPr lang="fr-FR" dirty="0">
            <a:solidFill>
              <a:schemeClr val="dk1"/>
            </a:solidFill>
          </a:endParaRPr>
        </a:p>
      </dsp:txBody>
      <dsp:txXfrm>
        <a:off x="452459" y="246333"/>
        <a:ext cx="8548541" cy="492448"/>
      </dsp:txXfrm>
    </dsp:sp>
    <dsp:sp modelId="{E9E80F59-45AE-4E34-89D7-074F604BE15D}">
      <dsp:nvSpPr>
        <dsp:cNvPr id="8" name="Oval 7"/>
        <dsp:cNvSpPr/>
      </dsp:nvSpPr>
      <dsp:spPr bwMode="white">
        <a:xfrm>
          <a:off x="144678" y="184777"/>
          <a:ext cx="615561" cy="615561"/>
        </a:xfrm>
        <a:prstGeom prst="ellipse">
          <a:avLst/>
        </a:prstGeom>
      </dsp:spPr>
      <dsp:style>
        <a:lnRef idx="1">
          <a:schemeClr val="accent1"/>
        </a:lnRef>
        <a:fillRef idx="1">
          <a:schemeClr val="lt1"/>
        </a:fillRef>
        <a:effectRef idx="2">
          <a:scrgbClr r="0" g="0" b="0"/>
        </a:effectRef>
        <a:fontRef idx="minor"/>
      </dsp:style>
      <dsp:txXfrm>
        <a:off x="144678" y="184777"/>
        <a:ext cx="615561" cy="615561"/>
      </dsp:txXfrm>
    </dsp:sp>
    <dsp:sp modelId="{6E643C67-6C93-4251-BF32-003E5AADFA1B}">
      <dsp:nvSpPr>
        <dsp:cNvPr id="9" name="Rectangles 8"/>
        <dsp:cNvSpPr/>
      </dsp:nvSpPr>
      <dsp:spPr bwMode="white">
        <a:xfrm>
          <a:off x="898415" y="985439"/>
          <a:ext cx="8102585"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توسيع قاعدة المعرفة وتحسين المحتوى؛</a:t>
          </a:r>
          <a:endParaRPr lang="fr-FR" dirty="0">
            <a:solidFill>
              <a:schemeClr val="dk1"/>
            </a:solidFill>
          </a:endParaRPr>
        </a:p>
      </dsp:txBody>
      <dsp:txXfrm>
        <a:off x="898415" y="985439"/>
        <a:ext cx="8102585" cy="492448"/>
      </dsp:txXfrm>
    </dsp:sp>
    <dsp:sp modelId="{FDA2EA23-E130-4B25-9CB4-CCC7B2A767C4}">
      <dsp:nvSpPr>
        <dsp:cNvPr id="10" name="Oval 9"/>
        <dsp:cNvSpPr/>
      </dsp:nvSpPr>
      <dsp:spPr bwMode="white">
        <a:xfrm>
          <a:off x="590635" y="923883"/>
          <a:ext cx="615561" cy="615561"/>
        </a:xfrm>
        <a:prstGeom prst="ellipse">
          <a:avLst/>
        </a:prstGeom>
      </dsp:spPr>
      <dsp:style>
        <a:lnRef idx="1">
          <a:schemeClr val="accent1"/>
        </a:lnRef>
        <a:fillRef idx="1">
          <a:schemeClr val="lt1"/>
        </a:fillRef>
        <a:effectRef idx="2">
          <a:scrgbClr r="0" g="0" b="0"/>
        </a:effectRef>
        <a:fontRef idx="minor"/>
      </dsp:style>
      <dsp:txXfrm>
        <a:off x="590635" y="923883"/>
        <a:ext cx="615561" cy="615561"/>
      </dsp:txXfrm>
    </dsp:sp>
    <dsp:sp modelId="{663F8C4B-4EB6-4664-B60B-7C92E888C596}">
      <dsp:nvSpPr>
        <dsp:cNvPr id="11" name="Rectangles 10"/>
        <dsp:cNvSpPr/>
      </dsp:nvSpPr>
      <dsp:spPr bwMode="white">
        <a:xfrm>
          <a:off x="1142797" y="1724003"/>
          <a:ext cx="7858203"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التحسين الذاتي والتفاعل المستمر مع العملاء؛</a:t>
          </a:r>
          <a:endParaRPr lang="fr-FR" dirty="0">
            <a:solidFill>
              <a:schemeClr val="dk1"/>
            </a:solidFill>
          </a:endParaRPr>
        </a:p>
      </dsp:txBody>
      <dsp:txXfrm>
        <a:off x="1142797" y="1724003"/>
        <a:ext cx="7858203" cy="492448"/>
      </dsp:txXfrm>
    </dsp:sp>
    <dsp:sp modelId="{9832A412-B27A-427F-BDCF-9691C5D73A56}">
      <dsp:nvSpPr>
        <dsp:cNvPr id="12" name="Oval 11"/>
        <dsp:cNvSpPr/>
      </dsp:nvSpPr>
      <dsp:spPr bwMode="white">
        <a:xfrm>
          <a:off x="835017" y="1662447"/>
          <a:ext cx="615561" cy="615561"/>
        </a:xfrm>
        <a:prstGeom prst="ellipse">
          <a:avLst/>
        </a:prstGeom>
      </dsp:spPr>
      <dsp:style>
        <a:lnRef idx="1">
          <a:schemeClr val="accent1"/>
        </a:lnRef>
        <a:fillRef idx="1">
          <a:schemeClr val="lt1"/>
        </a:fillRef>
        <a:effectRef idx="2">
          <a:scrgbClr r="0" g="0" b="0"/>
        </a:effectRef>
        <a:fontRef idx="minor"/>
      </dsp:style>
      <dsp:txXfrm>
        <a:off x="835017" y="1662447"/>
        <a:ext cx="615561" cy="615561"/>
      </dsp:txXfrm>
    </dsp:sp>
    <dsp:sp modelId="{BB8A529C-1071-4F73-B0E7-09DE444F9C68}">
      <dsp:nvSpPr>
        <dsp:cNvPr id="13" name="Rectangles 12"/>
        <dsp:cNvSpPr/>
      </dsp:nvSpPr>
      <dsp:spPr bwMode="white">
        <a:xfrm>
          <a:off x="1220826" y="2463109"/>
          <a:ext cx="7780174"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التكامل مع القنوات البشرية؛</a:t>
          </a:r>
          <a:endParaRPr lang="fr-FR" dirty="0">
            <a:solidFill>
              <a:schemeClr val="dk1"/>
            </a:solidFill>
          </a:endParaRPr>
        </a:p>
      </dsp:txBody>
      <dsp:txXfrm>
        <a:off x="1220826" y="2463109"/>
        <a:ext cx="7780174" cy="492448"/>
      </dsp:txXfrm>
    </dsp:sp>
    <dsp:sp modelId="{D48FDB03-85CB-4D5F-88D1-CB1DE8705D9E}">
      <dsp:nvSpPr>
        <dsp:cNvPr id="14" name="Oval 13"/>
        <dsp:cNvSpPr/>
      </dsp:nvSpPr>
      <dsp:spPr bwMode="white">
        <a:xfrm>
          <a:off x="913045" y="2401553"/>
          <a:ext cx="615561" cy="615561"/>
        </a:xfrm>
        <a:prstGeom prst="ellipse">
          <a:avLst/>
        </a:prstGeom>
      </dsp:spPr>
      <dsp:style>
        <a:lnRef idx="1">
          <a:schemeClr val="accent1"/>
        </a:lnRef>
        <a:fillRef idx="1">
          <a:schemeClr val="lt1"/>
        </a:fillRef>
        <a:effectRef idx="2">
          <a:scrgbClr r="0" g="0" b="0"/>
        </a:effectRef>
        <a:fontRef idx="minor"/>
      </dsp:style>
      <dsp:txXfrm>
        <a:off x="913045" y="2401553"/>
        <a:ext cx="615561" cy="615561"/>
      </dsp:txXfrm>
    </dsp:sp>
    <dsp:sp modelId="{593BDC33-9A91-44F1-B9D3-F92BF710E05E}">
      <dsp:nvSpPr>
        <dsp:cNvPr id="15" name="Rectangles 14"/>
        <dsp:cNvSpPr/>
      </dsp:nvSpPr>
      <dsp:spPr bwMode="white">
        <a:xfrm>
          <a:off x="1142797" y="3202215"/>
          <a:ext cx="7858203"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تحسين معالجة اللغة الطبيعية </a:t>
          </a:r>
          <a:r>
            <a:rPr lang="ar-DZ" dirty="0" smtClean="0">
              <a:solidFill>
                <a:schemeClr val="dk1"/>
              </a:solidFill>
              <a:cs typeface="+mj-cs"/>
            </a:rPr>
            <a:t>(</a:t>
          </a:r>
          <a:r>
            <a:rPr lang="fr-FR" dirty="0" smtClean="0">
              <a:solidFill>
                <a:schemeClr val="dk1"/>
              </a:solidFill>
              <a:cs typeface="+mj-cs"/>
            </a:rPr>
            <a:t>(NLP</a:t>
          </a:r>
          <a:r>
            <a:rPr lang="ar-DZ" dirty="0" smtClean="0">
              <a:solidFill>
                <a:schemeClr val="dk1"/>
              </a:solidFill>
            </a:rPr>
            <a:t>؛</a:t>
          </a:r>
          <a:endParaRPr lang="fr-FR" dirty="0">
            <a:solidFill>
              <a:schemeClr val="dk1"/>
            </a:solidFill>
          </a:endParaRPr>
        </a:p>
      </dsp:txBody>
      <dsp:txXfrm>
        <a:off x="1142797" y="3202215"/>
        <a:ext cx="7858203" cy="492448"/>
      </dsp:txXfrm>
    </dsp:sp>
    <dsp:sp modelId="{C7E683DD-17DC-4712-ABDE-A0DB7C8DAE52}">
      <dsp:nvSpPr>
        <dsp:cNvPr id="16" name="Oval 15"/>
        <dsp:cNvSpPr/>
      </dsp:nvSpPr>
      <dsp:spPr bwMode="white">
        <a:xfrm>
          <a:off x="835017" y="3140659"/>
          <a:ext cx="615561" cy="615561"/>
        </a:xfrm>
        <a:prstGeom prst="ellipse">
          <a:avLst/>
        </a:prstGeom>
      </dsp:spPr>
      <dsp:style>
        <a:lnRef idx="1">
          <a:schemeClr val="accent1"/>
        </a:lnRef>
        <a:fillRef idx="1">
          <a:schemeClr val="lt1"/>
        </a:fillRef>
        <a:effectRef idx="2">
          <a:scrgbClr r="0" g="0" b="0"/>
        </a:effectRef>
        <a:fontRef idx="minor"/>
      </dsp:style>
      <dsp:txXfrm>
        <a:off x="835017" y="3140659"/>
        <a:ext cx="615561" cy="615561"/>
      </dsp:txXfrm>
    </dsp:sp>
    <dsp:sp modelId="{A1E1147C-5852-485F-B4DF-05BEBE0A6364}">
      <dsp:nvSpPr>
        <dsp:cNvPr id="17" name="Rectangles 16"/>
        <dsp:cNvSpPr/>
      </dsp:nvSpPr>
      <dsp:spPr bwMode="white">
        <a:xfrm>
          <a:off x="898415" y="3940780"/>
          <a:ext cx="8102585"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مراقبة وتحليل الأداء بشكل مستمر؛</a:t>
          </a:r>
          <a:endParaRPr lang="fr-FR" dirty="0">
            <a:solidFill>
              <a:schemeClr val="dk1"/>
            </a:solidFill>
          </a:endParaRPr>
        </a:p>
      </dsp:txBody>
      <dsp:txXfrm>
        <a:off x="898415" y="3940780"/>
        <a:ext cx="8102585" cy="492448"/>
      </dsp:txXfrm>
    </dsp:sp>
    <dsp:sp modelId="{8A8C9B75-2971-40A0-8973-0C18568209A5}">
      <dsp:nvSpPr>
        <dsp:cNvPr id="18" name="Oval 17"/>
        <dsp:cNvSpPr/>
      </dsp:nvSpPr>
      <dsp:spPr bwMode="white">
        <a:xfrm>
          <a:off x="590635" y="3879224"/>
          <a:ext cx="615561" cy="615561"/>
        </a:xfrm>
        <a:prstGeom prst="ellipse">
          <a:avLst/>
        </a:prstGeom>
      </dsp:spPr>
      <dsp:style>
        <a:lnRef idx="1">
          <a:schemeClr val="accent1"/>
        </a:lnRef>
        <a:fillRef idx="1">
          <a:schemeClr val="lt1"/>
        </a:fillRef>
        <a:effectRef idx="2">
          <a:scrgbClr r="0" g="0" b="0"/>
        </a:effectRef>
        <a:fontRef idx="minor"/>
      </dsp:style>
      <dsp:txXfrm>
        <a:off x="590635" y="3879224"/>
        <a:ext cx="615561" cy="615561"/>
      </dsp:txXfrm>
    </dsp:sp>
    <dsp:sp modelId="{C3E79E53-8C06-4CED-9A86-E490CD583E08}">
      <dsp:nvSpPr>
        <dsp:cNvPr id="19" name="Rectangles 18"/>
        <dsp:cNvSpPr/>
      </dsp:nvSpPr>
      <dsp:spPr bwMode="white">
        <a:xfrm>
          <a:off x="452459" y="4679886"/>
          <a:ext cx="8548541" cy="492448"/>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lIns="390880" tIns="60960" rIns="60960" bIns="6096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gn="r" rtl="1">
            <a:lnSpc>
              <a:spcPct val="100000"/>
            </a:lnSpc>
            <a:spcBef>
              <a:spcPct val="0"/>
            </a:spcBef>
            <a:spcAft>
              <a:spcPct val="35000"/>
            </a:spcAft>
          </a:pPr>
          <a:r>
            <a:rPr lang="ar-DZ" dirty="0" smtClean="0">
              <a:solidFill>
                <a:schemeClr val="dk1"/>
              </a:solidFill>
            </a:rPr>
            <a:t>التأكد من الأمان والخصوصية.</a:t>
          </a:r>
          <a:endParaRPr lang="fr-FR" dirty="0">
            <a:solidFill>
              <a:schemeClr val="dk1"/>
            </a:solidFill>
          </a:endParaRPr>
        </a:p>
      </dsp:txBody>
      <dsp:txXfrm>
        <a:off x="452459" y="4679886"/>
        <a:ext cx="8548541" cy="492448"/>
      </dsp:txXfrm>
    </dsp:sp>
    <dsp:sp modelId="{353E6C82-69DC-4973-B090-992192FAA101}">
      <dsp:nvSpPr>
        <dsp:cNvPr id="20" name="Oval 19"/>
        <dsp:cNvSpPr/>
      </dsp:nvSpPr>
      <dsp:spPr bwMode="white">
        <a:xfrm>
          <a:off x="144678" y="4618330"/>
          <a:ext cx="615561" cy="615561"/>
        </a:xfrm>
        <a:prstGeom prst="ellipse">
          <a:avLst/>
        </a:prstGeom>
      </dsp:spPr>
      <dsp:style>
        <a:lnRef idx="1">
          <a:schemeClr val="accent1"/>
        </a:lnRef>
        <a:fillRef idx="1">
          <a:schemeClr val="lt1"/>
        </a:fillRef>
        <a:effectRef idx="2">
          <a:scrgbClr r="0" g="0" b="0"/>
        </a:effectRef>
        <a:fontRef idx="minor"/>
      </dsp:style>
      <dsp:txXfrm>
        <a:off x="144678" y="4618330"/>
        <a:ext cx="615561" cy="615561"/>
      </dsp:txXfrm>
    </dsp:sp>
    <dsp:sp modelId="{DCF9260B-FB85-4EF1-806F-4867CFE42B39}">
      <dsp:nvSpPr>
        <dsp:cNvPr id="3" name="Rectangles 2" hidden="1"/>
        <dsp:cNvSpPr/>
      </dsp:nvSpPr>
      <dsp:spPr bwMode="white">
        <a:xfrm>
          <a:off x="153164" y="116514"/>
          <a:ext cx="36000" cy="36000"/>
        </a:xfrm>
        <a:prstGeom prst="rect">
          <a:avLst/>
        </a:prstGeom>
      </dsp:spPr>
      <dsp:style>
        <a:lnRef idx="0">
          <a:schemeClr val="accent1">
            <a:shade val="80000"/>
          </a:schemeClr>
        </a:lnRef>
        <a:fillRef idx="3">
          <a:schemeClr val="lt1"/>
        </a:fillRef>
        <a:effectRef idx="3">
          <a:scrgbClr r="0" g="0" b="0"/>
        </a:effectRef>
        <a:fontRef idx="minor">
          <a:schemeClr val="lt1"/>
        </a:fontRef>
      </dsp:style>
      <dsp:txXfrm>
        <a:off x="153164" y="116514"/>
        <a:ext cx="36000" cy="36000"/>
      </dsp:txXfrm>
    </dsp:sp>
    <dsp:sp modelId="{2696F4AC-3897-4B34-994A-51ADC52A9D5E}">
      <dsp:nvSpPr>
        <dsp:cNvPr id="5" name="Rectangles 4" hidden="1"/>
        <dsp:cNvSpPr/>
      </dsp:nvSpPr>
      <dsp:spPr bwMode="white">
        <a:xfrm>
          <a:off x="1219689" y="2691334"/>
          <a:ext cx="36000" cy="36000"/>
        </a:xfrm>
        <a:prstGeom prst="rect">
          <a:avLst/>
        </a:prstGeom>
      </dsp:spPr>
      <dsp:style>
        <a:lnRef idx="0">
          <a:schemeClr val="accent1">
            <a:shade val="80000"/>
          </a:schemeClr>
        </a:lnRef>
        <a:fillRef idx="3">
          <a:schemeClr val="lt1"/>
        </a:fillRef>
        <a:effectRef idx="3">
          <a:scrgbClr r="0" g="0" b="0"/>
        </a:effectRef>
        <a:fontRef idx="minor">
          <a:schemeClr val="lt1"/>
        </a:fontRef>
      </dsp:style>
      <dsp:txXfrm>
        <a:off x="1219689" y="2691334"/>
        <a:ext cx="36000" cy="36000"/>
      </dsp:txXfrm>
    </dsp:sp>
    <dsp:sp modelId="{7D34A7AB-530C-4329-A81C-7544D8861407}">
      <dsp:nvSpPr>
        <dsp:cNvPr id="6" name="Rectangles 5" hidden="1"/>
        <dsp:cNvSpPr/>
      </dsp:nvSpPr>
      <dsp:spPr bwMode="white">
        <a:xfrm>
          <a:off x="153164" y="5266153"/>
          <a:ext cx="36000" cy="36000"/>
        </a:xfrm>
        <a:prstGeom prst="rect">
          <a:avLst/>
        </a:prstGeom>
      </dsp:spPr>
      <dsp:style>
        <a:lnRef idx="0">
          <a:schemeClr val="accent1">
            <a:shade val="80000"/>
          </a:schemeClr>
        </a:lnRef>
        <a:fillRef idx="3">
          <a:schemeClr val="lt1"/>
        </a:fillRef>
        <a:effectRef idx="3">
          <a:scrgbClr r="0" g="0" b="0"/>
        </a:effectRef>
        <a:fontRef idx="minor">
          <a:schemeClr val="lt1"/>
        </a:fontRef>
      </dsp:style>
      <dsp:txXfrm>
        <a:off x="153164" y="5266153"/>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revTx">
    <dgm:scene3d>
      <a:camera prst="orthographicFront"/>
      <a:lightRig rig="threePt" dir="t"/>
    </dgm:scene3d>
    <dgm:txPr>
      <a:sp3d extrusionH="28000" prstMaterial="matte"/>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83574-4A6F-4B3A-8A20-55618C909F1B}" type="datetimeFigureOut">
              <a:rPr lang="fr-FR" smtClean="0"/>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C7E72-C3D4-43BB-878E-71C3FB79B58F}" type="slidenum">
              <a:rPr lang="fr-FR" smtClean="0"/>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r" rtl="1"/>
            <a:endParaRPr lang="fr-FR" dirty="0">
              <a:latin typeface="Simplified Arabic" panose="02020603050405020304" pitchFamily="18" charset="-78"/>
              <a:cs typeface="Simplified Arabic" panose="02020603050405020304" pitchFamily="18" charset="-78"/>
            </a:endParaRPr>
          </a:p>
        </p:txBody>
      </p:sp>
      <p:sp>
        <p:nvSpPr>
          <p:cNvPr id="4" name="Espace réservé du numéro de diapositive 3"/>
          <p:cNvSpPr>
            <a:spLocks noGrp="1"/>
          </p:cNvSpPr>
          <p:nvPr>
            <p:ph type="sldNum" sz="quarter" idx="10"/>
          </p:nvPr>
        </p:nvSpPr>
        <p:spPr/>
        <p:txBody>
          <a:bodyPr/>
          <a:lstStyle/>
          <a:p>
            <a:fld id="{73FC7E72-C3D4-43BB-878E-71C3FB79B58F}" type="slidenum">
              <a:rPr lang="fr-FR" smtClean="0"/>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r" rtl="1"/>
            <a:endParaRPr lang="fr-FR" dirty="0"/>
          </a:p>
        </p:txBody>
      </p:sp>
      <p:sp>
        <p:nvSpPr>
          <p:cNvPr id="4" name="Espace réservé du numéro de diapositive 3"/>
          <p:cNvSpPr>
            <a:spLocks noGrp="1"/>
          </p:cNvSpPr>
          <p:nvPr>
            <p:ph type="sldNum" sz="quarter" idx="10"/>
          </p:nvPr>
        </p:nvSpPr>
        <p:spPr/>
        <p:txBody>
          <a:bodyPr/>
          <a:lstStyle/>
          <a:p>
            <a:fld id="{73FC7E72-C3D4-43BB-878E-71C3FB79B58F}" type="slidenum">
              <a:rPr lang="fr-FR" smtClean="0"/>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defRPr/>
            </a:pPr>
            <a:endParaRPr lang="fr-FR" sz="1200" dirty="0">
              <a:latin typeface="Simplified Arabic" panose="02020603050405020304" pitchFamily="18" charset="-78"/>
              <a:cs typeface="Simplified Arabic" panose="02020603050405020304" pitchFamily="18" charset="-78"/>
            </a:endParaRPr>
          </a:p>
        </p:txBody>
      </p:sp>
      <p:sp>
        <p:nvSpPr>
          <p:cNvPr id="4" name="Espace réservé du numéro de diapositive 3"/>
          <p:cNvSpPr>
            <a:spLocks noGrp="1"/>
          </p:cNvSpPr>
          <p:nvPr>
            <p:ph type="sldNum" sz="quarter" idx="10"/>
          </p:nvPr>
        </p:nvSpPr>
        <p:spPr/>
        <p:txBody>
          <a:bodyPr/>
          <a:lstStyle/>
          <a:p>
            <a:fld id="{73FC7E72-C3D4-43BB-878E-71C3FB79B58F}" type="slidenum">
              <a:rPr lang="fr-FR" smtClean="0"/>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FR"/>
          </a:p>
        </p:txBody>
      </p:sp>
      <p:sp>
        <p:nvSpPr>
          <p:cNvPr id="3" name="Sous-titr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texte vertical 2"/>
          <p:cNvSpPr>
            <a:spLocks noGrp="1"/>
          </p:cNvSpPr>
          <p:nvPr>
            <p:ph type="body" orient="vert" idx="1" hasCustomPrompt="1"/>
          </p:nvPr>
        </p:nvSpPr>
        <p:spPr/>
        <p:txBody>
          <a:bodyPr vert="eaVert"/>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FR"/>
          </a:p>
        </p:txBody>
      </p:sp>
      <p:sp>
        <p:nvSpPr>
          <p:cNvPr id="3" name="Espace réservé du texte vertical 2"/>
          <p:cNvSpPr>
            <a:spLocks noGrp="1"/>
          </p:cNvSpPr>
          <p:nvPr>
            <p:ph type="body" orient="vert" idx="1" hasCustomPrompt="1"/>
          </p:nvPr>
        </p:nvSpPr>
        <p:spPr>
          <a:xfrm>
            <a:off x="838200" y="365125"/>
            <a:ext cx="7734300" cy="5811838"/>
          </a:xfrm>
        </p:spPr>
        <p:txBody>
          <a:bodyPr vert="eaVert"/>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contenu 2"/>
          <p:cNvSpPr>
            <a:spLocks noGrp="1"/>
          </p:cNvSpPr>
          <p:nvPr>
            <p:ph idx="1" hasCustomPrompt="1"/>
          </p:nvPr>
        </p:nvSpPr>
        <p:spPr/>
        <p:txBody>
          <a:body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FR"/>
          </a:p>
        </p:txBody>
      </p:sp>
      <p:sp>
        <p:nvSpPr>
          <p:cNvPr id="3" name="Espace réservé du texte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5" name="Espace réservé de la date 4"/>
          <p:cNvSpPr>
            <a:spLocks noGrp="1"/>
          </p:cNvSpPr>
          <p:nvPr>
            <p:ph type="dt" sz="half" idx="10"/>
          </p:nvPr>
        </p:nvSpPr>
        <p:spPr/>
        <p:txBody>
          <a:bodyPr/>
          <a:lstStyle/>
          <a:p>
            <a:fld id="{AA309A6D-C09C-4548-B29A-6CF363A7E532}" type="datetimeFigureOut">
              <a:rPr lang="fr-FR" smtClean="0"/>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FR"/>
          </a:p>
        </p:txBody>
      </p:sp>
      <p:sp>
        <p:nvSpPr>
          <p:cNvPr id="3" name="Espace réservé du texte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endParaRPr lang="fr-FR"/>
          </a:p>
        </p:txBody>
      </p:sp>
      <p:sp>
        <p:nvSpPr>
          <p:cNvPr id="4" name="Espace réservé du contenu 3"/>
          <p:cNvSpPr>
            <a:spLocks noGrp="1"/>
          </p:cNvSpPr>
          <p:nvPr>
            <p:ph sz="half" idx="2" hasCustomPrompt="1"/>
          </p:nvPr>
        </p:nvSpPr>
        <p:spPr>
          <a:xfrm>
            <a:off x="839788" y="2505075"/>
            <a:ext cx="5157787" cy="3684588"/>
          </a:xfrm>
        </p:spPr>
        <p:txBody>
          <a:body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5" name="Espace réservé du texte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endParaRPr lang="fr-FR"/>
          </a:p>
        </p:txBody>
      </p:sp>
      <p:sp>
        <p:nvSpPr>
          <p:cNvPr id="6" name="Espace réservé du contenu 5"/>
          <p:cNvSpPr>
            <a:spLocks noGrp="1"/>
          </p:cNvSpPr>
          <p:nvPr>
            <p:ph sz="quarter" idx="4" hasCustomPrompt="1"/>
          </p:nvPr>
        </p:nvSpPr>
        <p:spPr>
          <a:xfrm>
            <a:off x="6172200" y="2505075"/>
            <a:ext cx="5183188" cy="3684588"/>
          </a:xfrm>
        </p:spPr>
        <p:txBody>
          <a:body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7" name="Espace réservé de la date 6"/>
          <p:cNvSpPr>
            <a:spLocks noGrp="1"/>
          </p:cNvSpPr>
          <p:nvPr>
            <p:ph type="dt" sz="half" idx="10"/>
          </p:nvPr>
        </p:nvSpPr>
        <p:spPr/>
        <p:txBody>
          <a:bodyPr/>
          <a:lstStyle/>
          <a:p>
            <a:fld id="{AA309A6D-C09C-4548-B29A-6CF363A7E532}" type="datetimeFigureOut">
              <a:rPr lang="fr-FR" smtClean="0"/>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e la date 2"/>
          <p:cNvSpPr>
            <a:spLocks noGrp="1"/>
          </p:cNvSpPr>
          <p:nvPr>
            <p:ph type="dt" sz="half" idx="10"/>
          </p:nvPr>
        </p:nvSpPr>
        <p:spPr/>
        <p:txBody>
          <a:bodyPr/>
          <a:lstStyle/>
          <a:p>
            <a:fld id="{AA309A6D-C09C-4548-B29A-6CF363A7E532}" type="datetimeFigureOut">
              <a:rPr lang="fr-FR" smtClean="0"/>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FR"/>
          </a:p>
        </p:txBody>
      </p:sp>
      <p:sp>
        <p:nvSpPr>
          <p:cNvPr id="3" name="Espace réservé du conten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u texte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endParaRPr lang="fr-FR"/>
          </a:p>
        </p:txBody>
      </p:sp>
      <p:sp>
        <p:nvSpPr>
          <p:cNvPr id="5" name="Espace réservé de la date 4"/>
          <p:cNvSpPr>
            <a:spLocks noGrp="1"/>
          </p:cNvSpPr>
          <p:nvPr>
            <p:ph type="dt" sz="half" idx="10"/>
          </p:nvPr>
        </p:nvSpPr>
        <p:spPr/>
        <p:txBody>
          <a:bodyPr/>
          <a:lstStyle/>
          <a:p>
            <a:fld id="{AA309A6D-C09C-4548-B29A-6CF363A7E532}" type="datetimeFigureOut">
              <a:rPr lang="fr-FR" smtClean="0"/>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endParaRPr lang="fr-FR"/>
          </a:p>
        </p:txBody>
      </p:sp>
      <p:sp>
        <p:nvSpPr>
          <p:cNvPr id="5" name="Espace réservé de la date 4"/>
          <p:cNvSpPr>
            <a:spLocks noGrp="1"/>
          </p:cNvSpPr>
          <p:nvPr>
            <p:ph type="dt" sz="half" idx="10"/>
          </p:nvPr>
        </p:nvSpPr>
        <p:spPr/>
        <p:txBody>
          <a:bodyPr/>
          <a:lstStyle/>
          <a:p>
            <a:fld id="{AA309A6D-C09C-4548-B29A-6CF363A7E532}" type="datetimeFigureOut">
              <a:rPr lang="fr-FR" smtClean="0"/>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9" Type="http://schemas.openxmlformats.org/officeDocument/2006/relationships/diagramColors" Target="../diagrams/colors6.xml"/><Relationship Id="rId8" Type="http://schemas.openxmlformats.org/officeDocument/2006/relationships/diagramQuickStyle" Target="../diagrams/quickStyle6.xml"/><Relationship Id="rId7" Type="http://schemas.openxmlformats.org/officeDocument/2006/relationships/diagramLayout" Target="../diagrams/layout6.xml"/><Relationship Id="rId6" Type="http://schemas.openxmlformats.org/officeDocument/2006/relationships/diagramData" Target="../diagrams/data6.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2" Type="http://schemas.openxmlformats.org/officeDocument/2006/relationships/notesSlide" Target="../notesSlides/notesSlide3.xml"/><Relationship Id="rId11" Type="http://schemas.openxmlformats.org/officeDocument/2006/relationships/slideLayout" Target="../slideLayouts/slideLayout7.xml"/><Relationship Id="rId10" Type="http://schemas.microsoft.com/office/2007/relationships/diagramDrawing" Target="../diagrams/drawing6.xml"/><Relationship Id="rId1"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65257"/>
          </a:xfrm>
          <a:prstGeom prst="rect">
            <a:avLst/>
          </a:prstGeom>
        </p:spPr>
      </p:pic>
      <p:pic>
        <p:nvPicPr>
          <p:cNvPr id="3" name="Image 2"/>
          <p:cNvPicPr>
            <a:picLocks noChangeAspect="1"/>
          </p:cNvPicPr>
          <p:nvPr/>
        </p:nvPicPr>
        <p:blipFill>
          <a:blip r:embed="rId2"/>
          <a:stretch>
            <a:fillRect/>
          </a:stretch>
        </p:blipFill>
        <p:spPr>
          <a:xfrm>
            <a:off x="-12627" y="565"/>
            <a:ext cx="12193057" cy="686469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à coins arrondis 1"/>
          <p:cNvSpPr/>
          <p:nvPr/>
        </p:nvSpPr>
        <p:spPr>
          <a:xfrm>
            <a:off x="1631504" y="116632"/>
            <a:ext cx="8280920" cy="739710"/>
          </a:xfrm>
          <a:prstGeom prst="roundRect">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DZ" sz="36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المطلب الثالث: </a:t>
            </a:r>
            <a:r>
              <a:rPr lang="ar-DZ" sz="36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أنواع روبوتات الدردشة وتطبيقاتها</a:t>
            </a:r>
            <a:endParaRPr lang="fr-FR" sz="36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3" name="Rectangle 2"/>
          <p:cNvSpPr/>
          <p:nvPr/>
        </p:nvSpPr>
        <p:spPr>
          <a:xfrm>
            <a:off x="8400256" y="978753"/>
            <a:ext cx="3615092" cy="5878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lnSpc>
                <a:spcPct val="115000"/>
              </a:lnSpc>
              <a:spcAft>
                <a:spcPts val="800"/>
              </a:spcAft>
            </a:pP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أولاً: أنواع روبوتات الدردشة </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au 4"/>
          <p:cNvGraphicFramePr>
            <a:graphicFrameLocks noGrp="1"/>
          </p:cNvGraphicFramePr>
          <p:nvPr/>
        </p:nvGraphicFramePr>
        <p:xfrm>
          <a:off x="4439816" y="1628800"/>
          <a:ext cx="7575532" cy="4556134"/>
        </p:xfrm>
        <a:graphic>
          <a:graphicData uri="http://schemas.openxmlformats.org/drawingml/2006/table">
            <a:tbl>
              <a:tblPr firstRow="1" firstCol="1" bandRow="1">
                <a:tableStyleId>{7DF18680-E054-41AD-8BC1-D1AEF772440D}</a:tableStyleId>
              </a:tblPr>
              <a:tblGrid>
                <a:gridCol w="1413620"/>
                <a:gridCol w="2961830"/>
                <a:gridCol w="3200082"/>
              </a:tblGrid>
              <a:tr h="365158">
                <a:tc>
                  <a:txBody>
                    <a:bodyPr/>
                    <a:lstStyle/>
                    <a:p>
                      <a:pPr algn="ctr" rtl="1">
                        <a:lnSpc>
                          <a:spcPct val="107000"/>
                        </a:lnSpc>
                        <a:spcAft>
                          <a:spcPts val="0"/>
                        </a:spcAft>
                      </a:pPr>
                      <a:r>
                        <a:rPr lang="ar-DZ" sz="2200" dirty="0">
                          <a:effectLst/>
                        </a:rPr>
                        <a:t>التقييم/النوع</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07000"/>
                        </a:lnSpc>
                        <a:spcAft>
                          <a:spcPts val="0"/>
                        </a:spcAft>
                      </a:pPr>
                      <a:r>
                        <a:rPr lang="ar-DZ" sz="2200">
                          <a:effectLst/>
                        </a:rPr>
                        <a:t>روبوتات قائمة على القواعد</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07000"/>
                        </a:lnSpc>
                        <a:spcAft>
                          <a:spcPts val="0"/>
                        </a:spcAft>
                      </a:pPr>
                      <a:r>
                        <a:rPr lang="ar-DZ" sz="2200" dirty="0">
                          <a:effectLst/>
                        </a:rPr>
                        <a:t>روبوتات تعتمد على التعلم الآلي</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287748">
                <a:tc>
                  <a:txBody>
                    <a:bodyPr/>
                    <a:lstStyle/>
                    <a:p>
                      <a:pPr algn="ctr" rtl="1">
                        <a:lnSpc>
                          <a:spcPct val="107000"/>
                        </a:lnSpc>
                        <a:spcAft>
                          <a:spcPts val="0"/>
                        </a:spcAft>
                      </a:pPr>
                      <a:endParaRPr lang="ar-DZ" sz="2200" dirty="0" smtClean="0">
                        <a:effectLst/>
                      </a:endParaRPr>
                    </a:p>
                    <a:p>
                      <a:pPr algn="ctr" rtl="1">
                        <a:lnSpc>
                          <a:spcPct val="107000"/>
                        </a:lnSpc>
                        <a:spcAft>
                          <a:spcPts val="0"/>
                        </a:spcAft>
                      </a:pPr>
                      <a:endParaRPr lang="ar-DZ" sz="2200" dirty="0" smtClean="0">
                        <a:effectLst/>
                      </a:endParaRPr>
                    </a:p>
                    <a:p>
                      <a:pPr algn="ctr" rtl="1">
                        <a:lnSpc>
                          <a:spcPct val="107000"/>
                        </a:lnSpc>
                        <a:spcAft>
                          <a:spcPts val="0"/>
                        </a:spcAft>
                      </a:pPr>
                      <a:endParaRPr lang="ar-DZ" sz="2200" dirty="0" smtClean="0">
                        <a:effectLst/>
                      </a:endParaRPr>
                    </a:p>
                    <a:p>
                      <a:pPr algn="ctr" rtl="1">
                        <a:lnSpc>
                          <a:spcPct val="107000"/>
                        </a:lnSpc>
                        <a:spcAft>
                          <a:spcPts val="0"/>
                        </a:spcAft>
                      </a:pPr>
                      <a:r>
                        <a:rPr lang="ar-DZ" sz="2200" dirty="0" smtClean="0">
                          <a:effectLst/>
                        </a:rPr>
                        <a:t>المزايا</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gn="just" rtl="1">
                        <a:lnSpc>
                          <a:spcPct val="107000"/>
                        </a:lnSpc>
                        <a:spcAft>
                          <a:spcPts val="0"/>
                        </a:spcAft>
                        <a:buFont typeface="Wingdings" panose="05000000000000000000" pitchFamily="2" charset="2"/>
                        <a:buChar char=""/>
                      </a:pPr>
                      <a:r>
                        <a:rPr lang="ar-DZ" sz="2000" dirty="0">
                          <a:effectLst/>
                        </a:rPr>
                        <a:t>بسيطة وفعالة في التعامل مع الاستفسارات المكررة أو التي يمكن التنبؤ بها</a:t>
                      </a:r>
                      <a:r>
                        <a:rPr lang="fr-FR" sz="2000" dirty="0">
                          <a:effectLst/>
                        </a:rPr>
                        <a:t>.</a:t>
                      </a:r>
                      <a:endParaRPr lang="fr-FR" sz="1600" dirty="0">
                        <a:effectLst/>
                      </a:endParaRPr>
                    </a:p>
                    <a:p>
                      <a:pPr marL="342900" lvl="0" indent="-342900" algn="just" rtl="1">
                        <a:lnSpc>
                          <a:spcPct val="107000"/>
                        </a:lnSpc>
                        <a:spcAft>
                          <a:spcPts val="0"/>
                        </a:spcAft>
                        <a:buFont typeface="Wingdings" panose="05000000000000000000" pitchFamily="2" charset="2"/>
                        <a:buChar char=""/>
                      </a:pPr>
                      <a:r>
                        <a:rPr lang="ar-DZ" sz="2000" dirty="0">
                          <a:effectLst/>
                        </a:rPr>
                        <a:t>سهلة البرمجة والصيانة</a:t>
                      </a:r>
                      <a:r>
                        <a:rPr lang="fr-FR" sz="2000" dirty="0">
                          <a:effectLst/>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gn="just" rtl="1">
                        <a:lnSpc>
                          <a:spcPct val="107000"/>
                        </a:lnSpc>
                        <a:spcAft>
                          <a:spcPts val="0"/>
                        </a:spcAft>
                        <a:buFont typeface="Wingdings" panose="05000000000000000000" pitchFamily="2" charset="2"/>
                        <a:buChar char=""/>
                      </a:pPr>
                      <a:r>
                        <a:rPr lang="ar-DZ" sz="2000" dirty="0">
                          <a:effectLst/>
                        </a:rPr>
                        <a:t>يمكنها التعلم والتكيف مع التفاعلات الجديدة</a:t>
                      </a:r>
                      <a:r>
                        <a:rPr lang="fr-FR" sz="2000" dirty="0">
                          <a:effectLst/>
                        </a:rPr>
                        <a:t>.</a:t>
                      </a:r>
                      <a:endParaRPr lang="fr-FR" sz="1600" dirty="0">
                        <a:effectLst/>
                      </a:endParaRPr>
                    </a:p>
                    <a:p>
                      <a:pPr marL="342900" lvl="0" indent="-342900" algn="just" rtl="1">
                        <a:lnSpc>
                          <a:spcPct val="107000"/>
                        </a:lnSpc>
                        <a:spcAft>
                          <a:spcPts val="0"/>
                        </a:spcAft>
                        <a:buFont typeface="Wingdings" panose="05000000000000000000" pitchFamily="2" charset="2"/>
                        <a:buChar char=""/>
                      </a:pPr>
                      <a:r>
                        <a:rPr lang="ar-DZ" sz="2000" dirty="0">
                          <a:effectLst/>
                        </a:rPr>
                        <a:t>أكثر مرونة وفعالية في التعامل مع أسئلة غير متوقعة</a:t>
                      </a:r>
                      <a:r>
                        <a:rPr lang="fr-FR" sz="2000" dirty="0">
                          <a:effectLst/>
                        </a:rPr>
                        <a:t>.</a:t>
                      </a:r>
                      <a:endParaRPr lang="fr-FR" sz="1600" dirty="0">
                        <a:effectLst/>
                      </a:endParaRPr>
                    </a:p>
                    <a:p>
                      <a:pPr marL="342900" lvl="0" indent="-342900" algn="just" rtl="1">
                        <a:lnSpc>
                          <a:spcPct val="107000"/>
                        </a:lnSpc>
                        <a:spcAft>
                          <a:spcPts val="0"/>
                        </a:spcAft>
                        <a:buFont typeface="Wingdings" panose="05000000000000000000" pitchFamily="2" charset="2"/>
                        <a:buChar char=""/>
                      </a:pPr>
                      <a:r>
                        <a:rPr lang="ar-DZ" sz="2000" dirty="0">
                          <a:effectLst/>
                        </a:rPr>
                        <a:t>تحسين استجابة الروبوت بشكل مستمر</a:t>
                      </a:r>
                      <a:r>
                        <a:rPr lang="fr-FR" sz="2000" dirty="0">
                          <a:effectLst/>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903228">
                <a:tc>
                  <a:txBody>
                    <a:bodyPr/>
                    <a:lstStyle/>
                    <a:p>
                      <a:pPr algn="ctr" rtl="1">
                        <a:lnSpc>
                          <a:spcPct val="107000"/>
                        </a:lnSpc>
                        <a:spcAft>
                          <a:spcPts val="0"/>
                        </a:spcAft>
                      </a:pPr>
                      <a:endParaRPr lang="ar-DZ" sz="2200" dirty="0" smtClean="0">
                        <a:effectLst/>
                      </a:endParaRPr>
                    </a:p>
                    <a:p>
                      <a:pPr algn="ctr" rtl="1">
                        <a:lnSpc>
                          <a:spcPct val="107000"/>
                        </a:lnSpc>
                        <a:spcAft>
                          <a:spcPts val="0"/>
                        </a:spcAft>
                      </a:pPr>
                      <a:endParaRPr lang="ar-DZ" sz="2200" dirty="0" smtClean="0">
                        <a:effectLst/>
                      </a:endParaRPr>
                    </a:p>
                    <a:p>
                      <a:pPr algn="ctr" rtl="1">
                        <a:lnSpc>
                          <a:spcPct val="107000"/>
                        </a:lnSpc>
                        <a:spcAft>
                          <a:spcPts val="0"/>
                        </a:spcAft>
                      </a:pPr>
                      <a:r>
                        <a:rPr lang="ar-DZ" sz="2200" dirty="0" smtClean="0">
                          <a:effectLst/>
                        </a:rPr>
                        <a:t>العيوب</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gn="just" rtl="1">
                        <a:lnSpc>
                          <a:spcPct val="107000"/>
                        </a:lnSpc>
                        <a:spcAft>
                          <a:spcPts val="0"/>
                        </a:spcAft>
                        <a:buFont typeface="Times New Roman" panose="02020603050405020304" pitchFamily="18" charset="0"/>
                        <a:buChar char="-"/>
                      </a:pPr>
                      <a:r>
                        <a:rPr lang="ar-DZ" sz="2000">
                          <a:effectLst/>
                        </a:rPr>
                        <a:t>قيدها بالقواعد الثابتة يجعلها أقل مرونة</a:t>
                      </a:r>
                      <a:r>
                        <a:rPr lang="fr-FR" sz="2000">
                          <a:effectLst/>
                        </a:rPr>
                        <a:t>.</a:t>
                      </a:r>
                      <a:endParaRPr lang="fr-FR" sz="1600">
                        <a:effectLst/>
                      </a:endParaRPr>
                    </a:p>
                    <a:p>
                      <a:pPr marL="342900" lvl="0" indent="-342900" algn="just" rtl="1">
                        <a:lnSpc>
                          <a:spcPct val="107000"/>
                        </a:lnSpc>
                        <a:spcAft>
                          <a:spcPts val="0"/>
                        </a:spcAft>
                        <a:buFont typeface="Times New Roman" panose="02020603050405020304" pitchFamily="18" charset="0"/>
                        <a:buChar char="-"/>
                      </a:pPr>
                      <a:r>
                        <a:rPr lang="ar-DZ" sz="2000">
                          <a:effectLst/>
                        </a:rPr>
                        <a:t>قد لا تكون قادرة على التعامل مع الأسئلة المعقدة أو غير المألوفة</a:t>
                      </a:r>
                      <a:r>
                        <a:rPr lang="fr-FR" sz="2000">
                          <a:effectLst/>
                        </a:rPr>
                        <a:t>.</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gn="just" rtl="1">
                        <a:lnSpc>
                          <a:spcPct val="107000"/>
                        </a:lnSpc>
                        <a:spcAft>
                          <a:spcPts val="0"/>
                        </a:spcAft>
                        <a:buFont typeface="Times New Roman" panose="02020603050405020304" pitchFamily="18" charset="0"/>
                        <a:buChar char="-"/>
                      </a:pPr>
                      <a:r>
                        <a:rPr lang="ar-DZ" sz="2000" dirty="0">
                          <a:effectLst/>
                        </a:rPr>
                        <a:t>تحتاج إلى تدريب مستمر على مجموعات بيانات ضخمة</a:t>
                      </a:r>
                      <a:r>
                        <a:rPr lang="fr-FR" sz="2000" dirty="0">
                          <a:effectLst/>
                        </a:rPr>
                        <a:t>.</a:t>
                      </a:r>
                      <a:endParaRPr lang="fr-FR" sz="1600" dirty="0">
                        <a:effectLst/>
                      </a:endParaRPr>
                    </a:p>
                    <a:p>
                      <a:pPr marL="342900" lvl="0" indent="-342900" algn="just" rtl="1">
                        <a:lnSpc>
                          <a:spcPct val="107000"/>
                        </a:lnSpc>
                        <a:spcAft>
                          <a:spcPts val="0"/>
                        </a:spcAft>
                        <a:buFont typeface="Times New Roman" panose="02020603050405020304" pitchFamily="18" charset="0"/>
                        <a:buChar char="-"/>
                      </a:pPr>
                      <a:r>
                        <a:rPr lang="ar-DZ" sz="2000" dirty="0">
                          <a:effectLst/>
                        </a:rPr>
                        <a:t>قد تستغرق وقتًا أطول لإعطاء استجابة دقيقة في البداية قبل أن تتعلم الروبوتات</a:t>
                      </a:r>
                      <a:endParaRPr lang="fr-FR"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pic>
        <p:nvPicPr>
          <p:cNvPr id="7" name="Image1"/>
          <p:cNvPicPr/>
          <p:nvPr/>
        </p:nvPicPr>
        <p:blipFill>
          <a:blip r:embed="rId1" cstate="print"/>
          <a:srcRect/>
          <a:stretch>
            <a:fillRect/>
          </a:stretch>
        </p:blipFill>
        <p:spPr>
          <a:xfrm>
            <a:off x="191344" y="2276872"/>
            <a:ext cx="4094336" cy="3312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5951984" y="260648"/>
            <a:ext cx="5995551" cy="55643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ثانيا</a:t>
            </a: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 أهم القطاعات التي تستخدم روبوتات الدردشة</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Diagramme 2"/>
          <p:cNvGraphicFramePr/>
          <p:nvPr/>
        </p:nvGraphicFramePr>
        <p:xfrm>
          <a:off x="6073891" y="1124744"/>
          <a:ext cx="5751736" cy="48720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Flèche vers le bas 3"/>
          <p:cNvSpPr/>
          <p:nvPr/>
        </p:nvSpPr>
        <p:spPr>
          <a:xfrm rot="5400000">
            <a:off x="4943872" y="1052736"/>
            <a:ext cx="936104"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0" y="817082"/>
            <a:ext cx="4871864" cy="52042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rtl="1">
              <a:lnSpc>
                <a:spcPct val="107000"/>
              </a:lnSpc>
              <a:spcAft>
                <a:spcPts val="800"/>
              </a:spcAft>
            </a:pPr>
            <a:r>
              <a:rPr lang="ar-DZ" sz="2000" dirty="0" smtClean="0">
                <a:latin typeface="Calibri" panose="020F0502020204030204" pitchFamily="34" charset="0"/>
                <a:ea typeface="Calibri" panose="020F0502020204030204" pitchFamily="34" charset="0"/>
                <a:cs typeface="Times New Roman" panose="02020603050405020304" pitchFamily="18" charset="0"/>
              </a:rPr>
              <a:t>تشمل تطبيقات روبوتات الدردشة في البنوك ما يلي</a:t>
            </a:r>
            <a:r>
              <a:rPr lang="fr-FR" sz="20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smtClean="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cs"/>
              <a:buAutoNum type="arabic1Minus"/>
            </a:pPr>
            <a:r>
              <a:rPr lang="ar-DZ" sz="2000" b="1" dirty="0" smtClean="0">
                <a:latin typeface="Calibri" panose="020F0502020204030204" pitchFamily="34" charset="0"/>
                <a:ea typeface="Calibri" panose="020F0502020204030204" pitchFamily="34" charset="0"/>
                <a:cs typeface="Times New Roman" panose="02020603050405020304" pitchFamily="18" charset="0"/>
              </a:rPr>
              <a:t>الاستعلامات المصرفية:</a:t>
            </a:r>
            <a:r>
              <a:rPr lang="ar-DZ" sz="2000" dirty="0" smtClean="0">
                <a:latin typeface="Calibri" panose="020F0502020204030204" pitchFamily="34" charset="0"/>
                <a:ea typeface="Calibri" panose="020F0502020204030204" pitchFamily="34" charset="0"/>
                <a:cs typeface="Times New Roman" panose="02020603050405020304" pitchFamily="18" charset="0"/>
              </a:rPr>
              <a:t> مثل الاستفسار عن أرصدة الحسابات، تاريخ المعاملات، أو حالة التحويلات المالية</a:t>
            </a:r>
            <a:r>
              <a:rPr lang="fr-FR" sz="20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smtClean="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cs"/>
              <a:buAutoNum type="arabic1Minus"/>
            </a:pPr>
            <a:r>
              <a:rPr lang="ar-DZ" sz="2000" b="1" dirty="0" smtClean="0">
                <a:latin typeface="Calibri" panose="020F0502020204030204" pitchFamily="34" charset="0"/>
                <a:ea typeface="Calibri" panose="020F0502020204030204" pitchFamily="34" charset="0"/>
                <a:cs typeface="Times New Roman" panose="02020603050405020304" pitchFamily="18" charset="0"/>
              </a:rPr>
              <a:t>إجراء العمليات المصرفية:</a:t>
            </a:r>
            <a:r>
              <a:rPr lang="ar-DZ" sz="2000" dirty="0" smtClean="0">
                <a:latin typeface="Calibri" panose="020F0502020204030204" pitchFamily="34" charset="0"/>
                <a:ea typeface="Calibri" panose="020F0502020204030204" pitchFamily="34" charset="0"/>
                <a:cs typeface="Times New Roman" panose="02020603050405020304" pitchFamily="18" charset="0"/>
              </a:rPr>
              <a:t> مثل إجراء التحويلات المالية بين الحسابات، أو دفع الفواتير</a:t>
            </a:r>
            <a:r>
              <a:rPr lang="fr-FR" sz="20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smtClean="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cs"/>
              <a:buAutoNum type="arabic1Minus"/>
            </a:pPr>
            <a:r>
              <a:rPr lang="ar-DZ" sz="2000" b="1" dirty="0" smtClean="0">
                <a:latin typeface="Calibri" panose="020F0502020204030204" pitchFamily="34" charset="0"/>
                <a:ea typeface="Calibri" panose="020F0502020204030204" pitchFamily="34" charset="0"/>
                <a:cs typeface="Times New Roman" panose="02020603050405020304" pitchFamily="18" charset="0"/>
              </a:rPr>
              <a:t>خدمة العملاء:</a:t>
            </a:r>
            <a:r>
              <a:rPr lang="ar-DZ" sz="2000" dirty="0" smtClean="0">
                <a:latin typeface="Calibri" panose="020F0502020204030204" pitchFamily="34" charset="0"/>
                <a:ea typeface="Calibri" panose="020F0502020204030204" pitchFamily="34" charset="0"/>
                <a:cs typeface="Times New Roman" panose="02020603050405020304" pitchFamily="18" charset="0"/>
              </a:rPr>
              <a:t> تقديم الدعم للعملاء وحل المشكلات المتعلقة بالحسابات أو البطاقات البنكية</a:t>
            </a:r>
            <a:r>
              <a:rPr lang="fr-FR" sz="20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smtClean="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cs"/>
              <a:buAutoNum type="arabic1Minus"/>
            </a:pPr>
            <a:r>
              <a:rPr lang="ar-DZ" sz="2000" b="1" dirty="0" smtClean="0">
                <a:latin typeface="Calibri" panose="020F0502020204030204" pitchFamily="34" charset="0"/>
                <a:ea typeface="Calibri" panose="020F0502020204030204" pitchFamily="34" charset="0"/>
                <a:cs typeface="Times New Roman" panose="02020603050405020304" pitchFamily="18" charset="0"/>
              </a:rPr>
              <a:t>تحليل البيانات:</a:t>
            </a:r>
            <a:r>
              <a:rPr lang="ar-DZ" sz="2000" dirty="0" smtClean="0">
                <a:latin typeface="Calibri" panose="020F0502020204030204" pitchFamily="34" charset="0"/>
                <a:ea typeface="Calibri" panose="020F0502020204030204" pitchFamily="34" charset="0"/>
                <a:cs typeface="Times New Roman" panose="02020603050405020304" pitchFamily="18" charset="0"/>
              </a:rPr>
              <a:t> تقديم تقارير مفصلة للعملاء حول النفقات والدخل، مما يساعدهم في اتخاذ قرارات مالية أفضل</a:t>
            </a:r>
            <a:r>
              <a:rPr lang="fr-FR" sz="20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smtClean="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cs"/>
              <a:buAutoNum type="arabic1Minus"/>
            </a:pPr>
            <a:r>
              <a:rPr lang="ar-DZ" sz="2000" b="1" dirty="0" smtClean="0">
                <a:latin typeface="Calibri" panose="020F0502020204030204" pitchFamily="34" charset="0"/>
                <a:ea typeface="Calibri" panose="020F0502020204030204" pitchFamily="34" charset="0"/>
                <a:cs typeface="Times New Roman" panose="02020603050405020304" pitchFamily="18" charset="0"/>
              </a:rPr>
              <a:t>التحقق من الهوية:</a:t>
            </a:r>
            <a:r>
              <a:rPr lang="ar-DZ" sz="2000" dirty="0" smtClean="0">
                <a:latin typeface="Calibri" panose="020F0502020204030204" pitchFamily="34" charset="0"/>
                <a:ea typeface="Calibri" panose="020F0502020204030204" pitchFamily="34" charset="0"/>
                <a:cs typeface="Times New Roman" panose="02020603050405020304" pitchFamily="18" charset="0"/>
              </a:rPr>
              <a:t> باستخدام تقنيات التعرف على الصوت أو الوجه لضمان أمان الحسابات</a:t>
            </a:r>
            <a:r>
              <a:rPr lang="fr-FR" sz="20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1"/>
          <a:stretch>
            <a:fillRect/>
          </a:stretch>
        </p:blipFill>
        <p:spPr>
          <a:xfrm>
            <a:off x="-529" y="-297"/>
            <a:ext cx="12193057" cy="6858594"/>
          </a:xfrm>
          <a:prstGeom prst="rect">
            <a:avLst/>
          </a:prstGeom>
        </p:spPr>
      </p:pic>
      <p:sp>
        <p:nvSpPr>
          <p:cNvPr id="4" name="Nuage 3"/>
          <p:cNvSpPr/>
          <p:nvPr/>
        </p:nvSpPr>
        <p:spPr>
          <a:xfrm>
            <a:off x="0" y="113804"/>
            <a:ext cx="5447928" cy="10801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rtl="1"/>
            <a:r>
              <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المبحث الثاني: تأثير روبوتات الدردشة في القطاع المصرفي</a:t>
            </a:r>
            <a:endPar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5" name="Rectangle à coins arrondis 4"/>
          <p:cNvSpPr/>
          <p:nvPr/>
        </p:nvSpPr>
        <p:spPr>
          <a:xfrm>
            <a:off x="6744072" y="113804"/>
            <a:ext cx="5356794" cy="66275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rtl="1">
              <a:lnSpc>
                <a:spcPct val="115000"/>
              </a:lnSpc>
              <a:spcAft>
                <a:spcPts val="800"/>
              </a:spcAft>
            </a:pPr>
            <a:r>
              <a:rPr lang="ar-DZ" sz="2600" b="1" dirty="0">
                <a:latin typeface="Calibri" panose="020F0502020204030204" pitchFamily="34" charset="0"/>
                <a:ea typeface="Calibri" panose="020F0502020204030204" pitchFamily="34" charset="0"/>
                <a:cs typeface="+mj-cs"/>
              </a:rPr>
              <a:t>المطلب الأول: استخدامات روبوتات الدردشة في </a:t>
            </a:r>
            <a:r>
              <a:rPr lang="ar-DZ" sz="2600" b="1" dirty="0" smtClean="0">
                <a:latin typeface="Calibri" panose="020F0502020204030204" pitchFamily="34" charset="0"/>
                <a:ea typeface="Calibri" panose="020F0502020204030204" pitchFamily="34" charset="0"/>
                <a:cs typeface="+mj-cs"/>
              </a:rPr>
              <a:t>البنوك</a:t>
            </a:r>
            <a:endParaRPr lang="ar-DZ" sz="2600" b="1" dirty="0" smtClean="0">
              <a:latin typeface="Calibri" panose="020F0502020204030204" pitchFamily="34" charset="0"/>
              <a:ea typeface="Calibri" panose="020F0502020204030204" pitchFamily="34" charset="0"/>
              <a:cs typeface="+mj-cs"/>
            </a:endParaRPr>
          </a:p>
          <a:p>
            <a:pPr algn="just" rtl="1">
              <a:lnSpc>
                <a:spcPct val="107000"/>
              </a:lnSpc>
              <a:spcAft>
                <a:spcPts val="800"/>
              </a:spcAft>
            </a:pPr>
            <a:r>
              <a:rPr lang="ar-DZ" sz="2400" b="1" dirty="0">
                <a:latin typeface="Calibri" panose="020F0502020204030204" pitchFamily="34" charset="0"/>
                <a:ea typeface="Calibri" panose="020F0502020204030204" pitchFamily="34" charset="0"/>
                <a:cs typeface="+mj-cs"/>
              </a:rPr>
              <a:t>أولا: تقديم الدعم للعملاء</a:t>
            </a:r>
            <a:endParaRPr lang="fr-FR" sz="2000" dirty="0">
              <a:latin typeface="Calibri" panose="020F0502020204030204" pitchFamily="34" charset="0"/>
              <a:ea typeface="Calibri" panose="020F0502020204030204" pitchFamily="34" charset="0"/>
              <a:cs typeface="+mj-cs"/>
            </a:endParaRPr>
          </a:p>
          <a:p>
            <a:pPr algn="just" rtl="1">
              <a:lnSpc>
                <a:spcPct val="107000"/>
              </a:lnSpc>
              <a:spcAft>
                <a:spcPts val="800"/>
              </a:spcAft>
            </a:pPr>
            <a:r>
              <a:rPr lang="ar-DZ" sz="2400" dirty="0">
                <a:latin typeface="Calibri" panose="020F0502020204030204" pitchFamily="34" charset="0"/>
                <a:ea typeface="Calibri" panose="020F0502020204030204" pitchFamily="34" charset="0"/>
                <a:cs typeface="+mj-cs"/>
              </a:rPr>
              <a:t>روبوتات الدردشة أصبحت من الأدوات الأساسية التي يعتمد عليها القطاع المصرفي في تقديم خدماته للعملاء. حيث يمكنها التعامل مع العديد من الاستفسارات والطلبات التي يقدمها العملاء بشكل سريع وفعال. بعض الاستخدامات البارزة لروبوتات الدردشة في تقديم الدعم للعملاء تشمل:</a:t>
            </a:r>
            <a:endParaRPr lang="fr-FR" sz="24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800"/>
              </a:spcAft>
              <a:buFont typeface="+mj-lt"/>
              <a:buAutoNum type="arabicPeriod"/>
            </a:pPr>
            <a:r>
              <a:rPr lang="ar-DZ" sz="2400" dirty="0">
                <a:latin typeface="Calibri" panose="020F0502020204030204" pitchFamily="34" charset="0"/>
                <a:ea typeface="Calibri" panose="020F0502020204030204" pitchFamily="34" charset="0"/>
                <a:cs typeface="+mj-cs"/>
              </a:rPr>
              <a:t>الاستفسارات العامة؛</a:t>
            </a:r>
            <a:endParaRPr lang="fr-FR" sz="24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800"/>
              </a:spcAft>
              <a:buFont typeface="+mj-lt"/>
              <a:buAutoNum type="arabicPeriod"/>
            </a:pPr>
            <a:r>
              <a:rPr lang="ar-DZ" sz="2400" dirty="0">
                <a:latin typeface="Calibri" panose="020F0502020204030204" pitchFamily="34" charset="0"/>
                <a:ea typeface="Calibri" panose="020F0502020204030204" pitchFamily="34" charset="0"/>
                <a:cs typeface="+mj-cs"/>
              </a:rPr>
              <a:t>التحويلات المالية؛</a:t>
            </a:r>
            <a:endParaRPr lang="fr-FR" sz="24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800"/>
              </a:spcAft>
              <a:buFont typeface="+mj-lt"/>
              <a:buAutoNum type="arabicPeriod"/>
            </a:pPr>
            <a:r>
              <a:rPr lang="ar-DZ" sz="2400" dirty="0">
                <a:latin typeface="Calibri" panose="020F0502020204030204" pitchFamily="34" charset="0"/>
                <a:ea typeface="Calibri" panose="020F0502020204030204" pitchFamily="34" charset="0"/>
                <a:cs typeface="+mj-cs"/>
              </a:rPr>
              <a:t>إدارة القروض؛</a:t>
            </a:r>
            <a:endParaRPr lang="fr-FR" sz="24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800"/>
              </a:spcAft>
              <a:buFont typeface="+mj-lt"/>
              <a:buAutoNum type="arabicPeriod"/>
            </a:pPr>
            <a:r>
              <a:rPr lang="ar-DZ" sz="2400" dirty="0">
                <a:latin typeface="Calibri" panose="020F0502020204030204" pitchFamily="34" charset="0"/>
                <a:ea typeface="Calibri" panose="020F0502020204030204" pitchFamily="34" charset="0"/>
                <a:cs typeface="+mj-cs"/>
              </a:rPr>
              <a:t>فتح الحسابات البنكية؛</a:t>
            </a:r>
            <a:endParaRPr lang="fr-FR" sz="24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800"/>
              </a:spcAft>
              <a:buFont typeface="+mj-lt"/>
              <a:buAutoNum type="arabicPeriod"/>
            </a:pPr>
            <a:r>
              <a:rPr lang="ar-DZ" sz="2400" dirty="0">
                <a:latin typeface="Calibri" panose="020F0502020204030204" pitchFamily="34" charset="0"/>
                <a:ea typeface="Calibri" panose="020F0502020204030204" pitchFamily="34" charset="0"/>
                <a:cs typeface="+mj-cs"/>
              </a:rPr>
              <a:t>حل الشكاوى والاستفسارات المعقدة</a:t>
            </a:r>
            <a:r>
              <a:rPr lang="ar-DZ" sz="2400" dirty="0" smtClean="0">
                <a:latin typeface="Calibri" panose="020F0502020204030204" pitchFamily="34" charset="0"/>
                <a:ea typeface="Calibri" panose="020F0502020204030204" pitchFamily="34" charset="0"/>
                <a:cs typeface="+mj-cs"/>
              </a:rPr>
              <a:t>.</a:t>
            </a:r>
            <a:endParaRPr lang="fr-FR" sz="2400" dirty="0">
              <a:latin typeface="Calibri" panose="020F0502020204030204" pitchFamily="34" charset="0"/>
              <a:ea typeface="Calibri" panose="020F0502020204030204" pitchFamily="34" charset="0"/>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3" name="Diagramme 2"/>
          <p:cNvGraphicFramePr/>
          <p:nvPr/>
        </p:nvGraphicFramePr>
        <p:xfrm>
          <a:off x="0" y="548680"/>
          <a:ext cx="4583832" cy="9361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Rectangle 7"/>
          <p:cNvSpPr/>
          <p:nvPr/>
        </p:nvSpPr>
        <p:spPr>
          <a:xfrm>
            <a:off x="3359696" y="188640"/>
            <a:ext cx="5641288" cy="55643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ثانيا: المساهمة في الأمان وتحليل سلوك العملاء</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 name="Diagramme 1"/>
          <p:cNvGraphicFramePr/>
          <p:nvPr/>
        </p:nvGraphicFramePr>
        <p:xfrm>
          <a:off x="407368" y="836482"/>
          <a:ext cx="11305256" cy="58522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Rectangle à coins arrondis 3"/>
          <p:cNvSpPr/>
          <p:nvPr/>
        </p:nvSpPr>
        <p:spPr>
          <a:xfrm>
            <a:off x="1596654" y="188640"/>
            <a:ext cx="8784976" cy="576064"/>
          </a:xfrm>
          <a:prstGeom prst="roundRect">
            <a:avLst/>
          </a:prstGeom>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DZ" sz="34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المطلب الثاني: </a:t>
            </a:r>
            <a:r>
              <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فوائد وتحديات استخدام روبوتات الدردشة</a:t>
            </a:r>
            <a:endPar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graphicFrame>
        <p:nvGraphicFramePr>
          <p:cNvPr id="3" name="Tableau 2"/>
          <p:cNvGraphicFramePr>
            <a:graphicFrameLocks noGrp="1"/>
          </p:cNvGraphicFramePr>
          <p:nvPr/>
        </p:nvGraphicFramePr>
        <p:xfrm>
          <a:off x="1146026" y="1124744"/>
          <a:ext cx="9686232" cy="4752528"/>
        </p:xfrm>
        <a:graphic>
          <a:graphicData uri="http://schemas.openxmlformats.org/drawingml/2006/table">
            <a:tbl>
              <a:tblPr firstRow="1" firstCol="1" bandRow="1"/>
              <a:tblGrid>
                <a:gridCol w="4843116"/>
                <a:gridCol w="4843116"/>
              </a:tblGrid>
              <a:tr h="414198">
                <a:tc>
                  <a:txBody>
                    <a:bodyPr/>
                    <a:lstStyle/>
                    <a:p>
                      <a:pPr algn="ctr" rtl="1">
                        <a:lnSpc>
                          <a:spcPct val="107000"/>
                        </a:lnSpc>
                        <a:spcAft>
                          <a:spcPts val="0"/>
                        </a:spcAft>
                      </a:pPr>
                      <a:r>
                        <a:rPr lang="ar-DZ"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فوائد استخدام روبوتات الدردشة</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تحديات استخدام روبوتات الدردشة</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4338330">
                <a:tc>
                  <a:txBody>
                    <a:bodyPr/>
                    <a:lstStyle/>
                    <a:p>
                      <a:pPr marL="0" lvl="0" indent="0" algn="just" rtl="1">
                        <a:lnSpc>
                          <a:spcPct val="107000"/>
                        </a:lnSpc>
                        <a:spcAft>
                          <a:spcPts val="0"/>
                        </a:spcAft>
                        <a:buFont typeface="+mj-lt"/>
                        <a:buNone/>
                      </a:pPr>
                      <a:r>
                        <a:rPr lang="ar-DZ" sz="2200" b="1" dirty="0" smtClean="0">
                          <a:effectLst/>
                          <a:latin typeface="Calibri" panose="020F0502020204030204" pitchFamily="34" charset="0"/>
                          <a:ea typeface="Calibri" panose="020F0502020204030204" pitchFamily="34" charset="0"/>
                          <a:cs typeface="Times New Roman" panose="02020603050405020304" pitchFamily="18" charset="0"/>
                        </a:rPr>
                        <a:t>1- تقليل </a:t>
                      </a:r>
                      <a:r>
                        <a:rPr lang="ar-DZ" sz="2200" b="1" dirty="0">
                          <a:effectLst/>
                          <a:latin typeface="Calibri" panose="020F0502020204030204" pitchFamily="34" charset="0"/>
                          <a:ea typeface="Calibri" panose="020F0502020204030204" pitchFamily="34" charset="0"/>
                          <a:cs typeface="Times New Roman" panose="02020603050405020304" pitchFamily="18" charset="0"/>
                        </a:rPr>
                        <a:t>التكاليف التشغيلية: وذلك من خلال:</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خفض التكاليف البشرية؛</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تقليل وقت الاستجابة؛</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تقليل تكاليف التدريب.</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Font typeface="+mj-lt"/>
                        <a:buNone/>
                      </a:pPr>
                      <a:r>
                        <a:rPr lang="ar-DZ" sz="2200" b="1" dirty="0" smtClean="0">
                          <a:effectLst/>
                          <a:latin typeface="Calibri" panose="020F0502020204030204" pitchFamily="34" charset="0"/>
                          <a:ea typeface="Calibri" panose="020F0502020204030204" pitchFamily="34" charset="0"/>
                          <a:cs typeface="Times New Roman" panose="02020603050405020304" pitchFamily="18" charset="0"/>
                        </a:rPr>
                        <a:t>2- تحسين </a:t>
                      </a:r>
                      <a:r>
                        <a:rPr lang="ar-DZ" sz="2200" b="1" dirty="0">
                          <a:effectLst/>
                          <a:latin typeface="Calibri" panose="020F0502020204030204" pitchFamily="34" charset="0"/>
                          <a:ea typeface="Calibri" panose="020F0502020204030204" pitchFamily="34" charset="0"/>
                          <a:cs typeface="Times New Roman" panose="02020603050405020304" pitchFamily="18" charset="0"/>
                        </a:rPr>
                        <a:t>تجربة العملاء: وذلك من خلال:</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توافر الخدمة على مدار الساعة؛</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زيادة سرعة الاستجابة؛</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خدمة مخصصة؛</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b="0" dirty="0">
                          <a:effectLst/>
                          <a:latin typeface="Calibri" panose="020F0502020204030204" pitchFamily="34" charset="0"/>
                          <a:ea typeface="Calibri" panose="020F0502020204030204" pitchFamily="34" charset="0"/>
                          <a:cs typeface="Times New Roman" panose="02020603050405020304" pitchFamily="18" charset="0"/>
                        </a:rPr>
                        <a:t>قابلية التوسع.</a:t>
                      </a:r>
                      <a:endParaRPr lang="fr-FR" sz="22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lvl="0" indent="0" algn="just" rtl="1">
                        <a:lnSpc>
                          <a:spcPct val="107000"/>
                        </a:lnSpc>
                        <a:spcAft>
                          <a:spcPts val="0"/>
                        </a:spcAft>
                        <a:buFont typeface="+mj-lt"/>
                        <a:buNone/>
                      </a:pPr>
                      <a:r>
                        <a:rPr lang="ar-DZ" sz="2200" b="1" dirty="0" smtClean="0">
                          <a:effectLst/>
                          <a:latin typeface="Calibri" panose="020F0502020204030204" pitchFamily="34" charset="0"/>
                          <a:ea typeface="Calibri" panose="020F0502020204030204" pitchFamily="34" charset="0"/>
                          <a:cs typeface="Times New Roman" panose="02020603050405020304" pitchFamily="18" charset="0"/>
                        </a:rPr>
                        <a:t>1- تحديات </a:t>
                      </a:r>
                      <a:r>
                        <a:rPr lang="ar-DZ" sz="2200" b="1" dirty="0">
                          <a:effectLst/>
                          <a:latin typeface="Calibri" panose="020F0502020204030204" pitchFamily="34" charset="0"/>
                          <a:ea typeface="Calibri" panose="020F0502020204030204" pitchFamily="34" charset="0"/>
                          <a:cs typeface="Times New Roman" panose="02020603050405020304" pitchFamily="18" charset="0"/>
                        </a:rPr>
                        <a:t>الخصوصية والأمان:</a:t>
                      </a:r>
                      <a:r>
                        <a:rPr lang="ar-DZ" sz="2200" dirty="0">
                          <a:effectLst/>
                          <a:latin typeface="Calibri" panose="020F0502020204030204" pitchFamily="34" charset="0"/>
                          <a:ea typeface="Calibri" panose="020F0502020204030204" pitchFamily="34" charset="0"/>
                          <a:cs typeface="Times New Roman" panose="02020603050405020304" pitchFamily="18" charset="0"/>
                        </a:rPr>
                        <a:t> تتعلق بما يلي:</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الحماية من الهجمات </a:t>
                      </a:r>
                      <a:r>
                        <a:rPr lang="ar-DZ" sz="2200" dirty="0" err="1" smtClean="0">
                          <a:effectLst/>
                          <a:latin typeface="Calibri" panose="020F0502020204030204" pitchFamily="34" charset="0"/>
                          <a:ea typeface="Calibri" panose="020F0502020204030204" pitchFamily="34" charset="0"/>
                          <a:cs typeface="Times New Roman" panose="02020603050405020304" pitchFamily="18" charset="0"/>
                        </a:rPr>
                        <a:t>السيبرانية</a:t>
                      </a:r>
                      <a:r>
                        <a:rPr lang="ar-DZ" sz="2200" dirty="0">
                          <a:effectLst/>
                          <a:latin typeface="Calibri" panose="020F0502020204030204" pitchFamily="34" charset="0"/>
                          <a:ea typeface="Calibri" panose="020F0502020204030204" pitchFamily="34" charset="0"/>
                          <a:cs typeface="Times New Roman" panose="02020603050405020304" pitchFamily="18" charset="0"/>
                        </a:rPr>
                        <a:t>؛</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حماية بيانات العملاء؛</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التأكد من هوية العميل.</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Font typeface="+mj-lt"/>
                        <a:buNone/>
                      </a:pPr>
                      <a:r>
                        <a:rPr lang="ar-DZ" sz="2200" b="1" dirty="0" smtClean="0">
                          <a:effectLst/>
                          <a:latin typeface="Calibri" panose="020F0502020204030204" pitchFamily="34" charset="0"/>
                          <a:ea typeface="Calibri" panose="020F0502020204030204" pitchFamily="34" charset="0"/>
                          <a:cs typeface="Times New Roman" panose="02020603050405020304" pitchFamily="18" charset="0"/>
                        </a:rPr>
                        <a:t>2- تحديات </a:t>
                      </a:r>
                      <a:r>
                        <a:rPr lang="ar-DZ" sz="2200" b="1" dirty="0">
                          <a:effectLst/>
                          <a:latin typeface="Calibri" panose="020F0502020204030204" pitchFamily="34" charset="0"/>
                          <a:ea typeface="Calibri" panose="020F0502020204030204" pitchFamily="34" charset="0"/>
                          <a:cs typeface="Times New Roman" panose="02020603050405020304" pitchFamily="18" charset="0"/>
                        </a:rPr>
                        <a:t>القدرة على فهم استفسارات معقدة:</a:t>
                      </a:r>
                      <a:r>
                        <a:rPr lang="ar-DZ" sz="2200" dirty="0">
                          <a:effectLst/>
                          <a:latin typeface="Calibri" panose="020F0502020204030204" pitchFamily="34" charset="0"/>
                          <a:ea typeface="Calibri" panose="020F0502020204030204" pitchFamily="34" charset="0"/>
                          <a:cs typeface="Arial" panose="020B0604020202020204" pitchFamily="34" charset="0"/>
                        </a:rPr>
                        <a:t> </a:t>
                      </a:r>
                      <a:r>
                        <a:rPr lang="ar-DZ" sz="2200" dirty="0">
                          <a:effectLst/>
                          <a:latin typeface="Calibri" panose="020F0502020204030204" pitchFamily="34" charset="0"/>
                          <a:ea typeface="Calibri" panose="020F0502020204030204" pitchFamily="34" charset="0"/>
                          <a:cs typeface="Times New Roman" panose="02020603050405020304" pitchFamily="18" charset="0"/>
                        </a:rPr>
                        <a:t>تتعلق بما يلي:</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التعامل مع الاستفسارات المعقدة؛</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عدم القدرة على التفاعل العاطفي؛</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القيود في التنوع اللغوي.</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Font typeface="+mj-lt"/>
                        <a:buNone/>
                      </a:pPr>
                      <a:r>
                        <a:rPr lang="ar-DZ" sz="2200" b="1" dirty="0" smtClean="0">
                          <a:effectLst/>
                          <a:latin typeface="Calibri" panose="020F0502020204030204" pitchFamily="34" charset="0"/>
                          <a:ea typeface="Calibri" panose="020F0502020204030204" pitchFamily="34" charset="0"/>
                          <a:cs typeface="Times New Roman" panose="02020603050405020304" pitchFamily="18" charset="0"/>
                        </a:rPr>
                        <a:t>3- التحديات </a:t>
                      </a:r>
                      <a:r>
                        <a:rPr lang="ar-DZ" sz="2200" b="1" dirty="0">
                          <a:effectLst/>
                          <a:latin typeface="Calibri" panose="020F0502020204030204" pitchFamily="34" charset="0"/>
                          <a:ea typeface="Calibri" panose="020F0502020204030204" pitchFamily="34" charset="0"/>
                          <a:cs typeface="Times New Roman" panose="02020603050405020304" pitchFamily="18" charset="0"/>
                        </a:rPr>
                        <a:t>المتعلقة بالتكامل مع الأنظمة الحالية:</a:t>
                      </a:r>
                      <a:r>
                        <a:rPr lang="ar-DZ" sz="2200" dirty="0">
                          <a:effectLst/>
                          <a:latin typeface="Calibri" panose="020F0502020204030204" pitchFamily="34" charset="0"/>
                          <a:ea typeface="Calibri" panose="020F0502020204030204" pitchFamily="34" charset="0"/>
                          <a:cs typeface="Arial" panose="020B0604020202020204" pitchFamily="34" charset="0"/>
                        </a:rPr>
                        <a:t> </a:t>
                      </a:r>
                      <a:r>
                        <a:rPr lang="ar-DZ" sz="2200" dirty="0">
                          <a:effectLst/>
                          <a:latin typeface="Calibri" panose="020F0502020204030204" pitchFamily="34" charset="0"/>
                          <a:ea typeface="Calibri" panose="020F0502020204030204" pitchFamily="34" charset="0"/>
                          <a:cs typeface="Times New Roman" panose="02020603050405020304" pitchFamily="18" charset="0"/>
                        </a:rPr>
                        <a:t>تتعلق بما يلي:</a:t>
                      </a:r>
                      <a:endParaRPr lang="fr-FR"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Symbol" panose="05050102010706020507" pitchFamily="18" charset="2"/>
                        <a:buChar char=""/>
                      </a:pPr>
                      <a:r>
                        <a:rPr lang="ar-DZ" sz="2200" dirty="0">
                          <a:effectLst/>
                          <a:latin typeface="Calibri" panose="020F0502020204030204" pitchFamily="34" charset="0"/>
                          <a:ea typeface="Calibri" panose="020F0502020204030204" pitchFamily="34" charset="0"/>
                          <a:cs typeface="Times New Roman" panose="02020603050405020304" pitchFamily="18" charset="0"/>
                        </a:rPr>
                        <a:t>التكامل مع الأنظمة المصرفية القديمة.</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à coins arrondis 4"/>
          <p:cNvSpPr/>
          <p:nvPr/>
        </p:nvSpPr>
        <p:spPr>
          <a:xfrm>
            <a:off x="1415480" y="188640"/>
            <a:ext cx="9145016" cy="648072"/>
          </a:xfrm>
          <a:prstGeom prst="roundRect">
            <a:avLst/>
          </a:prstGeom>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DZ" sz="36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المطلب الثالث: </a:t>
            </a:r>
            <a:r>
              <a:rPr lang="ar-DZ" sz="36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استراتيجيات تحسين أداء روبوتات الدردشة</a:t>
            </a:r>
            <a:endParaRPr lang="ar-DZ" sz="36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graphicFrame>
        <p:nvGraphicFramePr>
          <p:cNvPr id="2" name="Diagramme 1"/>
          <p:cNvGraphicFramePr/>
          <p:nvPr/>
        </p:nvGraphicFramePr>
        <p:xfrm>
          <a:off x="1559496" y="836712"/>
          <a:ext cx="9001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1"/>
          <a:stretch>
            <a:fillRect/>
          </a:stretch>
        </p:blipFill>
        <p:spPr>
          <a:xfrm>
            <a:off x="1" y="-594"/>
            <a:ext cx="12226054" cy="6858594"/>
          </a:xfrm>
          <a:prstGeom prst="rect">
            <a:avLst/>
          </a:prstGeom>
        </p:spPr>
      </p:pic>
      <p:sp>
        <p:nvSpPr>
          <p:cNvPr id="6" name="Nuage 5"/>
          <p:cNvSpPr/>
          <p:nvPr/>
        </p:nvSpPr>
        <p:spPr>
          <a:xfrm>
            <a:off x="0" y="113804"/>
            <a:ext cx="4871864" cy="158700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rtl="1"/>
            <a:r>
              <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المبحث </a:t>
            </a:r>
            <a:r>
              <a:rPr lang="ar-DZ" sz="2800" b="1" dirty="0" smtClean="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الثالث: </a:t>
            </a:r>
            <a:r>
              <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دراسة حالة - بنك </a:t>
            </a:r>
            <a:r>
              <a:rPr lang="fr-FR" sz="2800" b="1" dirty="0" err="1">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JPMorgan</a:t>
            </a:r>
            <a:r>
              <a:rPr lang="fr-FR"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 Chase</a:t>
            </a:r>
            <a:endPar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7" name="Rectangle à coins arrondis 6"/>
          <p:cNvSpPr/>
          <p:nvPr/>
        </p:nvSpPr>
        <p:spPr>
          <a:xfrm>
            <a:off x="6744072" y="113804"/>
            <a:ext cx="5356794" cy="66275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rtl="1">
              <a:lnSpc>
                <a:spcPct val="115000"/>
              </a:lnSpc>
              <a:spcAft>
                <a:spcPts val="800"/>
              </a:spcAft>
            </a:pPr>
            <a:r>
              <a:rPr lang="ar-DZ" sz="2400" b="1" dirty="0">
                <a:latin typeface="Calibri" panose="020F0502020204030204" pitchFamily="34" charset="0"/>
                <a:ea typeface="Calibri" panose="020F0502020204030204" pitchFamily="34" charset="0"/>
                <a:cs typeface="+mj-cs"/>
              </a:rPr>
              <a:t>المطلب الأول: نظرة عامة على بنك </a:t>
            </a:r>
            <a:r>
              <a:rPr lang="fr-FR" sz="2400" b="1" dirty="0" err="1">
                <a:latin typeface="Calibri" panose="020F0502020204030204" pitchFamily="34" charset="0"/>
                <a:ea typeface="Calibri" panose="020F0502020204030204" pitchFamily="34" charset="0"/>
                <a:cs typeface="+mj-cs"/>
              </a:rPr>
              <a:t>JPMorgan</a:t>
            </a:r>
            <a:r>
              <a:rPr lang="fr-FR" sz="2400" b="1" dirty="0">
                <a:latin typeface="Calibri" panose="020F0502020204030204" pitchFamily="34" charset="0"/>
                <a:ea typeface="Calibri" panose="020F0502020204030204" pitchFamily="34" charset="0"/>
                <a:cs typeface="+mj-cs"/>
              </a:rPr>
              <a:t> </a:t>
            </a:r>
            <a:r>
              <a:rPr lang="fr-FR" sz="2400" b="1" dirty="0" smtClean="0">
                <a:latin typeface="Calibri" panose="020F0502020204030204" pitchFamily="34" charset="0"/>
                <a:ea typeface="Calibri" panose="020F0502020204030204" pitchFamily="34" charset="0"/>
                <a:cs typeface="+mj-cs"/>
              </a:rPr>
              <a:t>Chase</a:t>
            </a:r>
            <a:endParaRPr lang="ar-DZ" sz="2400" b="1" dirty="0" smtClean="0">
              <a:latin typeface="Calibri" panose="020F0502020204030204" pitchFamily="34" charset="0"/>
              <a:ea typeface="Calibri" panose="020F0502020204030204" pitchFamily="34" charset="0"/>
              <a:cs typeface="+mj-cs"/>
            </a:endParaRPr>
          </a:p>
          <a:p>
            <a:pPr algn="just" rtl="1">
              <a:lnSpc>
                <a:spcPct val="107000"/>
              </a:lnSpc>
              <a:spcAft>
                <a:spcPts val="800"/>
              </a:spcAft>
            </a:pPr>
            <a:r>
              <a:rPr lang="ar-DZ" sz="2100" dirty="0">
                <a:latin typeface="Calibri" panose="020F0502020204030204" pitchFamily="34" charset="0"/>
                <a:ea typeface="Calibri" panose="020F0502020204030204" pitchFamily="34" charset="0"/>
                <a:cs typeface="Times New Roman" panose="02020603050405020304" pitchFamily="18" charset="0"/>
              </a:rPr>
              <a:t>يُعَدُّ بنك جيه بي مورغان </a:t>
            </a:r>
            <a:r>
              <a:rPr lang="ar-DZ" sz="2100" dirty="0" err="1">
                <a:latin typeface="Calibri" panose="020F0502020204030204" pitchFamily="34" charset="0"/>
                <a:ea typeface="Calibri" panose="020F0502020204030204" pitchFamily="34" charset="0"/>
                <a:cs typeface="Times New Roman" panose="02020603050405020304" pitchFamily="18" charset="0"/>
              </a:rPr>
              <a:t>تشيس</a:t>
            </a:r>
            <a:r>
              <a:rPr lang="ar-DZ" sz="2100" dirty="0">
                <a:latin typeface="Calibri" panose="020F0502020204030204" pitchFamily="34" charset="0"/>
                <a:ea typeface="Calibri" panose="020F0502020204030204" pitchFamily="34" charset="0"/>
                <a:cs typeface="Times New Roman" panose="02020603050405020304" pitchFamily="18" charset="0"/>
              </a:rPr>
              <a:t> (</a:t>
            </a:r>
            <a:r>
              <a:rPr lang="en-US" sz="2100" dirty="0">
                <a:latin typeface="Times New Roman" panose="02020603050405020304" pitchFamily="18" charset="0"/>
                <a:ea typeface="Calibri" panose="020F0502020204030204" pitchFamily="34" charset="0"/>
                <a:cs typeface="Arial" panose="020B0604020202020204" pitchFamily="34" charset="0"/>
              </a:rPr>
              <a:t>JPMorgan Chase</a:t>
            </a:r>
            <a:r>
              <a:rPr lang="ar-DZ" sz="2100" dirty="0">
                <a:latin typeface="Calibri" panose="020F0502020204030204" pitchFamily="34" charset="0"/>
                <a:ea typeface="Calibri" panose="020F0502020204030204" pitchFamily="34" charset="0"/>
                <a:cs typeface="Times New Roman" panose="02020603050405020304" pitchFamily="18" charset="0"/>
              </a:rPr>
              <a:t>) من أبرز المؤسسات المالية العالمية، حيث يمتلك أصولًا تقدر بحوالي 3.31 تريليون دولار أمريكي في عام 2022، مما يجعله أكبر بنك في الولايات المتحدة. </a:t>
            </a:r>
            <a:endParaRPr lang="fr-FR" sz="21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DZ" sz="2100" dirty="0">
                <a:latin typeface="Calibri" panose="020F0502020204030204" pitchFamily="34" charset="0"/>
                <a:ea typeface="Calibri" panose="020F0502020204030204" pitchFamily="34" charset="0"/>
                <a:cs typeface="Times New Roman" panose="02020603050405020304" pitchFamily="18" charset="0"/>
              </a:rPr>
              <a:t>تأسس البنك في عام 1799 تحت اسم "شركة مانهاتن" (</a:t>
            </a:r>
            <a:r>
              <a:rPr lang="en-US" sz="2100" dirty="0">
                <a:latin typeface="Times New Roman" panose="02020603050405020304" pitchFamily="18" charset="0"/>
                <a:ea typeface="Calibri" panose="020F0502020204030204" pitchFamily="34" charset="0"/>
                <a:cs typeface="Arial" panose="020B0604020202020204" pitchFamily="34" charset="0"/>
              </a:rPr>
              <a:t>The Manhattan Company</a:t>
            </a:r>
            <a:r>
              <a:rPr lang="ar-DZ" sz="2100" dirty="0">
                <a:latin typeface="Calibri" panose="020F0502020204030204" pitchFamily="34" charset="0"/>
                <a:ea typeface="Calibri" panose="020F0502020204030204" pitchFamily="34" charset="0"/>
                <a:cs typeface="Times New Roman" panose="02020603050405020304" pitchFamily="18" charset="0"/>
              </a:rPr>
              <a:t>)، وكان هدفه الأساسي توفير مياه الشرب النظيفة لمدينة نيويورك. ومع مرور الوقت، توسع البنك ودمج مع مؤسسات مالية أخرى، ليُصبح في شكله الحالي بعد اندماج بنك </a:t>
            </a:r>
            <a:r>
              <a:rPr lang="ar-DZ" sz="2100" dirty="0" err="1">
                <a:latin typeface="Calibri" panose="020F0502020204030204" pitchFamily="34" charset="0"/>
                <a:ea typeface="Calibri" panose="020F0502020204030204" pitchFamily="34" charset="0"/>
                <a:cs typeface="Times New Roman" panose="02020603050405020304" pitchFamily="18" charset="0"/>
              </a:rPr>
              <a:t>تشيس</a:t>
            </a:r>
            <a:r>
              <a:rPr lang="ar-DZ" sz="2100" dirty="0">
                <a:latin typeface="Calibri" panose="020F0502020204030204" pitchFamily="34" charset="0"/>
                <a:ea typeface="Calibri" panose="020F0502020204030204" pitchFamily="34" charset="0"/>
                <a:cs typeface="Times New Roman" panose="02020603050405020304" pitchFamily="18" charset="0"/>
              </a:rPr>
              <a:t> الوطني مع جيه بي مورغان وشركاه في عام 2000. </a:t>
            </a:r>
            <a:endParaRPr lang="fr-FR" sz="21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DZ" sz="2100" dirty="0">
                <a:latin typeface="Calibri" panose="020F0502020204030204" pitchFamily="34" charset="0"/>
                <a:ea typeface="Calibri" panose="020F0502020204030204" pitchFamily="34" charset="0"/>
                <a:cs typeface="Times New Roman" panose="02020603050405020304" pitchFamily="18" charset="0"/>
              </a:rPr>
              <a:t>يُركِّز بنك جيه بي مورغان </a:t>
            </a:r>
            <a:r>
              <a:rPr lang="ar-DZ" sz="2100" dirty="0" err="1">
                <a:latin typeface="Calibri" panose="020F0502020204030204" pitchFamily="34" charset="0"/>
                <a:ea typeface="Calibri" panose="020F0502020204030204" pitchFamily="34" charset="0"/>
                <a:cs typeface="Times New Roman" panose="02020603050405020304" pitchFamily="18" charset="0"/>
              </a:rPr>
              <a:t>تشيس</a:t>
            </a:r>
            <a:r>
              <a:rPr lang="ar-DZ" sz="2100" dirty="0">
                <a:latin typeface="Calibri" panose="020F0502020204030204" pitchFamily="34" charset="0"/>
                <a:ea typeface="Calibri" panose="020F0502020204030204" pitchFamily="34" charset="0"/>
                <a:cs typeface="Times New Roman" panose="02020603050405020304" pitchFamily="18" charset="0"/>
              </a:rPr>
              <a:t> على الابتكار والتقدم الرقمي، حيث يستثمر بشكل كبير في التكنولوجيا لتعزيز تجربة العملاء. على سبيل المثال، يُستخدم أكثر من 60% من عملائه تطبيقات الخدمات المصرفية عبر الهاتف المحمول، مما يعكس التزام البنك بتوفير حلول مصرفية رقمية مبتكرة. </a:t>
            </a:r>
            <a:endParaRPr lang="fr-FR" sz="2100" dirty="0">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à coins arrondis 1"/>
          <p:cNvSpPr/>
          <p:nvPr/>
        </p:nvSpPr>
        <p:spPr>
          <a:xfrm>
            <a:off x="263352" y="116632"/>
            <a:ext cx="11737304" cy="576064"/>
          </a:xfrm>
          <a:prstGeom prst="roundRect">
            <a:avLst/>
          </a:prstGeom>
          <a:ln>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DZ" sz="34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المطلب الثاني: </a:t>
            </a:r>
            <a:r>
              <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روبوت </a:t>
            </a:r>
            <a:r>
              <a:rPr lang="ar-DZ" sz="34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الدردشة</a:t>
            </a:r>
            <a:r>
              <a:rPr lang="fr-FR" sz="3400" b="1" dirty="0" err="1"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COiN</a:t>
            </a:r>
            <a:r>
              <a:rPr lang="fr-FR" sz="34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 </a:t>
            </a:r>
            <a:r>
              <a:rPr lang="ar-DZ" sz="34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 المستخدم </a:t>
            </a:r>
            <a:r>
              <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في بنك </a:t>
            </a:r>
            <a:r>
              <a:rPr lang="fr-FR" sz="3400" b="1" dirty="0" err="1">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JPMorgan</a:t>
            </a:r>
            <a:r>
              <a:rPr lang="fr-FR"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 Chase</a:t>
            </a:r>
            <a:endPar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3" name="Rectangle à coins arrondis 2"/>
          <p:cNvSpPr/>
          <p:nvPr/>
        </p:nvSpPr>
        <p:spPr>
          <a:xfrm>
            <a:off x="4749952" y="836712"/>
            <a:ext cx="7250704" cy="59046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روبوت الدردشة </a:t>
            </a:r>
            <a:r>
              <a:rPr lang="en-US" sz="2000" dirty="0" err="1">
                <a:latin typeface="Times New Roman" panose="02020603050405020304" pitchFamily="18" charset="0"/>
                <a:ea typeface="Calibri" panose="020F0502020204030204" pitchFamily="34" charset="0"/>
                <a:cs typeface="Arial" panose="020B0604020202020204" pitchFamily="34" charset="0"/>
              </a:rPr>
              <a:t>COiN</a:t>
            </a:r>
            <a:r>
              <a:rPr lang="en-US" sz="2000" dirty="0">
                <a:latin typeface="Times New Roman" panose="02020603050405020304" pitchFamily="18" charset="0"/>
                <a:ea typeface="Calibri" panose="020F0502020204030204" pitchFamily="34" charset="0"/>
                <a:cs typeface="Arial" panose="020B0604020202020204" pitchFamily="34" charset="0"/>
              </a:rPr>
              <a:t>" (Contract Intelligence)</a:t>
            </a:r>
            <a:r>
              <a:rPr lang="ar-DZ" sz="2000" dirty="0">
                <a:latin typeface="Calibri" panose="020F0502020204030204" pitchFamily="34" charset="0"/>
                <a:ea typeface="Calibri" panose="020F0502020204030204" pitchFamily="34" charset="0"/>
                <a:cs typeface="Times New Roman" panose="02020603050405020304" pitchFamily="18" charset="0"/>
              </a:rPr>
              <a:t>" هو أحد أبرز الابتكارات الرقمية التي أطلقها بنك جيه بي مورغان </a:t>
            </a:r>
            <a:r>
              <a:rPr lang="ar-DZ" sz="2000" dirty="0" err="1">
                <a:latin typeface="Calibri" panose="020F0502020204030204" pitchFamily="34" charset="0"/>
                <a:ea typeface="Calibri" panose="020F0502020204030204" pitchFamily="34" charset="0"/>
                <a:cs typeface="Times New Roman" panose="02020603050405020304" pitchFamily="18" charset="0"/>
              </a:rPr>
              <a:t>تشيس</a:t>
            </a:r>
            <a:r>
              <a:rPr lang="ar-DZ" sz="2000" dirty="0">
                <a:latin typeface="Calibri" panose="020F0502020204030204" pitchFamily="34" charset="0"/>
                <a:ea typeface="Calibri" panose="020F0502020204030204" pitchFamily="34" charset="0"/>
                <a:cs typeface="Times New Roman" panose="02020603050405020304" pitchFamily="18" charset="0"/>
              </a:rPr>
              <a:t>، حيث يعتمد على تقنيات الذكاء الاصطناعي لتحسين العمليات الداخلية وتحليل البيانات القانونية بشكل أسرع وأكثر دقة من الطرق التقليدية.</a:t>
            </a:r>
            <a:endParaRPr lang="fr-FR"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DZ" sz="2400" b="1" dirty="0">
                <a:latin typeface="Calibri" panose="020F0502020204030204" pitchFamily="34" charset="0"/>
                <a:ea typeface="Calibri" panose="020F0502020204030204" pitchFamily="34" charset="0"/>
                <a:cs typeface="Times New Roman" panose="02020603050405020304" pitchFamily="18" charset="0"/>
              </a:rPr>
              <a:t>أولا: الخدمات التي يقدمها روبوت "</a:t>
            </a:r>
            <a:r>
              <a:rPr lang="en-US" sz="2400" b="1" dirty="0" err="1">
                <a:latin typeface="Times New Roman" panose="02020603050405020304" pitchFamily="18" charset="0"/>
                <a:ea typeface="Calibri" panose="020F0502020204030204" pitchFamily="34" charset="0"/>
                <a:cs typeface="Arial" panose="020B0604020202020204" pitchFamily="34" charset="0"/>
              </a:rPr>
              <a:t>COiN</a:t>
            </a:r>
            <a:r>
              <a:rPr lang="ar-DZ" sz="2400" b="1" dirty="0">
                <a:latin typeface="Calibri" panose="020F0502020204030204" pitchFamily="34" charset="0"/>
                <a:ea typeface="Calibri" panose="020F0502020204030204" pitchFamily="34" charset="0"/>
                <a:cs typeface="Times New Roman" panose="02020603050405020304" pitchFamily="18" charset="0"/>
              </a:rPr>
              <a:t>"</a:t>
            </a:r>
            <a:endParaRPr lang="fr-FR"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lt"/>
              <a:buAutoNum type="arabicParenR"/>
            </a:pPr>
            <a:r>
              <a:rPr lang="ar-DZ" sz="2000" b="1" dirty="0">
                <a:latin typeface="Calibri" panose="020F0502020204030204" pitchFamily="34" charset="0"/>
                <a:ea typeface="Calibri" panose="020F0502020204030204" pitchFamily="34" charset="0"/>
                <a:cs typeface="Times New Roman" panose="02020603050405020304" pitchFamily="18" charset="0"/>
              </a:rPr>
              <a:t>تحليل العقود:</a:t>
            </a:r>
            <a:r>
              <a:rPr lang="ar-DZ" sz="2000" dirty="0">
                <a:latin typeface="Calibri" panose="020F0502020204030204" pitchFamily="34" charset="0"/>
                <a:ea typeface="Calibri" panose="020F0502020204030204" pitchFamily="34" charset="0"/>
                <a:cs typeface="Times New Roman" panose="02020603050405020304" pitchFamily="18" charset="0"/>
              </a:rPr>
              <a:t> يستطيع "</a:t>
            </a:r>
            <a:r>
              <a:rPr lang="en-US" sz="2000" dirty="0" err="1">
                <a:latin typeface="Times New Roman" panose="02020603050405020304" pitchFamily="18" charset="0"/>
                <a:ea typeface="Calibri" panose="020F0502020204030204" pitchFamily="34" charset="0"/>
                <a:cs typeface="Arial" panose="020B0604020202020204" pitchFamily="34" charset="0"/>
              </a:rPr>
              <a:t>COiN</a:t>
            </a:r>
            <a:r>
              <a:rPr lang="ar-DZ" sz="2000" dirty="0">
                <a:latin typeface="Calibri" panose="020F0502020204030204" pitchFamily="34" charset="0"/>
                <a:ea typeface="Calibri" panose="020F0502020204030204" pitchFamily="34" charset="0"/>
                <a:cs typeface="Times New Roman" panose="02020603050405020304" pitchFamily="18" charset="0"/>
              </a:rPr>
              <a:t>" قراءة وتحليل عقود قانونية بمختلف أنواعها، واستخلاص المعلومات الحيوية مثل تواريخ الاستحقاق والشروط القانونية.</a:t>
            </a:r>
            <a:endParaRPr lang="fr-FR"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lt"/>
              <a:buAutoNum type="arabicParenR"/>
            </a:pPr>
            <a:r>
              <a:rPr lang="ar-DZ" sz="2000" b="1" dirty="0">
                <a:latin typeface="Calibri" panose="020F0502020204030204" pitchFamily="34" charset="0"/>
                <a:ea typeface="Calibri" panose="020F0502020204030204" pitchFamily="34" charset="0"/>
                <a:cs typeface="Times New Roman" panose="02020603050405020304" pitchFamily="18" charset="0"/>
              </a:rPr>
              <a:t>تسريع العمليات:</a:t>
            </a:r>
            <a:r>
              <a:rPr lang="ar-DZ" sz="2000" dirty="0">
                <a:latin typeface="Calibri" panose="020F0502020204030204" pitchFamily="34" charset="0"/>
                <a:ea typeface="Calibri" panose="020F0502020204030204" pitchFamily="34" charset="0"/>
                <a:cs typeface="Times New Roman" panose="02020603050405020304" pitchFamily="18" charset="0"/>
              </a:rPr>
              <a:t> يُسرِّع من عملية مراجعة العقود، حيث كان البنك سابقًا يحتاج إلى فرق من المحامين لتحليل العقود يدويًا، بينما ينجز "</a:t>
            </a:r>
            <a:r>
              <a:rPr lang="en-US" sz="2000" dirty="0" err="1">
                <a:latin typeface="Times New Roman" panose="02020603050405020304" pitchFamily="18" charset="0"/>
                <a:ea typeface="Calibri" panose="020F0502020204030204" pitchFamily="34" charset="0"/>
                <a:cs typeface="Arial" panose="020B0604020202020204" pitchFamily="34" charset="0"/>
              </a:rPr>
              <a:t>COiN</a:t>
            </a:r>
            <a:r>
              <a:rPr lang="ar-DZ" sz="2000" dirty="0">
                <a:latin typeface="Calibri" panose="020F0502020204030204" pitchFamily="34" charset="0"/>
                <a:ea typeface="Calibri" panose="020F0502020204030204" pitchFamily="34" charset="0"/>
                <a:cs typeface="Times New Roman" panose="02020603050405020304" pitchFamily="18" charset="0"/>
              </a:rPr>
              <a:t>"هذه المهام في بضع ثوان.</a:t>
            </a:r>
            <a:endParaRPr lang="fr-FR"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lt"/>
              <a:buAutoNum type="arabicParenR"/>
            </a:pPr>
            <a:r>
              <a:rPr lang="ar-DZ" sz="2000" b="1" dirty="0">
                <a:latin typeface="Calibri" panose="020F0502020204030204" pitchFamily="34" charset="0"/>
                <a:ea typeface="Calibri" panose="020F0502020204030204" pitchFamily="34" charset="0"/>
                <a:cs typeface="Times New Roman" panose="02020603050405020304" pitchFamily="18" charset="0"/>
              </a:rPr>
              <a:t>تحسين الدقة:</a:t>
            </a:r>
            <a:r>
              <a:rPr lang="ar-DZ" sz="2000" dirty="0">
                <a:latin typeface="Calibri" panose="020F0502020204030204" pitchFamily="34" charset="0"/>
                <a:ea typeface="Calibri" panose="020F0502020204030204" pitchFamily="34" charset="0"/>
                <a:cs typeface="Times New Roman" panose="02020603050405020304" pitchFamily="18" charset="0"/>
              </a:rPr>
              <a:t> يُقلل "</a:t>
            </a:r>
            <a:r>
              <a:rPr lang="en-US" sz="2000" dirty="0" err="1">
                <a:latin typeface="Times New Roman" panose="02020603050405020304" pitchFamily="18" charset="0"/>
                <a:ea typeface="Calibri" panose="020F0502020204030204" pitchFamily="34" charset="0"/>
                <a:cs typeface="Arial" panose="020B0604020202020204" pitchFamily="34" charset="0"/>
              </a:rPr>
              <a:t>COiN</a:t>
            </a:r>
            <a:r>
              <a:rPr lang="ar-DZ" sz="2000" dirty="0">
                <a:latin typeface="Calibri" panose="020F0502020204030204" pitchFamily="34" charset="0"/>
                <a:ea typeface="Calibri" panose="020F0502020204030204" pitchFamily="34" charset="0"/>
                <a:cs typeface="Times New Roman" panose="02020603050405020304" pitchFamily="18" charset="0"/>
              </a:rPr>
              <a:t>"من الأخطاء البشرية التي قد تحدث أثناء معالجة البيانات القانونية.</a:t>
            </a:r>
            <a:endParaRPr lang="fr-FR"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lt"/>
              <a:buAutoNum type="arabicParenR"/>
            </a:pPr>
            <a:r>
              <a:rPr lang="ar-DZ" sz="2000" b="1" dirty="0">
                <a:latin typeface="Calibri" panose="020F0502020204030204" pitchFamily="34" charset="0"/>
                <a:ea typeface="Calibri" panose="020F0502020204030204" pitchFamily="34" charset="0"/>
                <a:cs typeface="Times New Roman" panose="02020603050405020304" pitchFamily="18" charset="0"/>
              </a:rPr>
              <a:t>التكامل مع الأنظمة الأخرى:</a:t>
            </a:r>
            <a:r>
              <a:rPr lang="ar-DZ" sz="2000" dirty="0">
                <a:latin typeface="Calibri" panose="020F0502020204030204" pitchFamily="34" charset="0"/>
                <a:ea typeface="Calibri" panose="020F0502020204030204" pitchFamily="34" charset="0"/>
                <a:cs typeface="Times New Roman" panose="02020603050405020304" pitchFamily="18" charset="0"/>
              </a:rPr>
              <a:t> ينسجم "</a:t>
            </a:r>
            <a:r>
              <a:rPr lang="en-US" sz="2000" dirty="0" err="1">
                <a:latin typeface="Times New Roman" panose="02020603050405020304" pitchFamily="18" charset="0"/>
                <a:ea typeface="Calibri" panose="020F0502020204030204" pitchFamily="34" charset="0"/>
                <a:cs typeface="Arial" panose="020B0604020202020204" pitchFamily="34" charset="0"/>
              </a:rPr>
              <a:t>COiN</a:t>
            </a:r>
            <a:r>
              <a:rPr lang="ar-DZ" sz="2000" dirty="0">
                <a:latin typeface="Calibri" panose="020F0502020204030204" pitchFamily="34" charset="0"/>
                <a:ea typeface="Calibri" panose="020F0502020204030204" pitchFamily="34" charset="0"/>
                <a:cs typeface="Times New Roman" panose="02020603050405020304" pitchFamily="18" charset="0"/>
              </a:rPr>
              <a:t>" مع الأنظمة التكنولوجية الأخرى في البنك لتحسين كفاءة المعاملات المالية والخدمات المصرفية الأخرى.</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Image1"/>
          <p:cNvPicPr/>
          <p:nvPr/>
        </p:nvPicPr>
        <p:blipFill>
          <a:blip r:embed="rId1" cstate="print"/>
          <a:srcRect/>
          <a:stretch>
            <a:fillRect/>
          </a:stretch>
        </p:blipFill>
        <p:spPr>
          <a:xfrm>
            <a:off x="241655" y="4077072"/>
            <a:ext cx="4154360"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age 4"/>
          <p:cNvPicPr>
            <a:picLocks noChangeAspect="1"/>
          </p:cNvPicPr>
          <p:nvPr/>
        </p:nvPicPr>
        <p:blipFill>
          <a:blip r:embed="rId2"/>
          <a:stretch>
            <a:fillRect/>
          </a:stretch>
        </p:blipFill>
        <p:spPr>
          <a:xfrm>
            <a:off x="479376" y="1484784"/>
            <a:ext cx="4414185" cy="25202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3262426" y="188640"/>
            <a:ext cx="5835828" cy="55643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ثانيا: أداء روبوت </a:t>
            </a:r>
            <a:r>
              <a:rPr lang="fr-FR" sz="2800" b="1" dirty="0" err="1"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COiN</a:t>
            </a:r>
            <a:r>
              <a:rPr lang="ar-DZ" sz="28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 مقارنة </a:t>
            </a: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بالطرق التقليدية</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au 2"/>
          <p:cNvGraphicFramePr>
            <a:graphicFrameLocks noGrp="1"/>
          </p:cNvGraphicFramePr>
          <p:nvPr/>
        </p:nvGraphicFramePr>
        <p:xfrm>
          <a:off x="1559496" y="980728"/>
          <a:ext cx="9217024" cy="5112567"/>
        </p:xfrm>
        <a:graphic>
          <a:graphicData uri="http://schemas.openxmlformats.org/drawingml/2006/table">
            <a:tbl>
              <a:tblPr firstRow="1" firstCol="1" bandRow="1"/>
              <a:tblGrid>
                <a:gridCol w="3071664"/>
                <a:gridCol w="3072680"/>
                <a:gridCol w="3072680"/>
              </a:tblGrid>
              <a:tr h="483092">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المعيار</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روبوت الدردشة "</a:t>
                      </a:r>
                      <a:r>
                        <a:rPr lang="en-US" sz="2400" b="1">
                          <a:solidFill>
                            <a:srgbClr val="FFFFFF"/>
                          </a:solidFill>
                          <a:effectLst/>
                          <a:latin typeface="Times New Roman" panose="02020603050405020304" pitchFamily="18" charset="0"/>
                          <a:ea typeface="Calibri" panose="020F0502020204030204" pitchFamily="34" charset="0"/>
                          <a:cs typeface="Arial" panose="020B0604020202020204" pitchFamily="34" charset="0"/>
                        </a:rPr>
                        <a:t>COiN</a:t>
                      </a:r>
                      <a:r>
                        <a:rPr lang="ar-DZ"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الطرق التقليدية</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r>
              <a:tr h="925895">
                <a:tc>
                  <a:txBody>
                    <a:bodyPr/>
                    <a:lstStyle/>
                    <a:p>
                      <a:pPr algn="ctr" rtl="1">
                        <a:lnSpc>
                          <a:spcPct val="107000"/>
                        </a:lnSpc>
                        <a:spcAft>
                          <a:spcPts val="0"/>
                        </a:spcAft>
                      </a:pPr>
                      <a:r>
                        <a:rPr lang="ar-DZ" sz="2300" b="1" dirty="0" smtClean="0">
                          <a:effectLst/>
                          <a:latin typeface="Calibri" panose="020F0502020204030204" pitchFamily="34" charset="0"/>
                          <a:ea typeface="Calibri" panose="020F0502020204030204" pitchFamily="34" charset="0"/>
                          <a:cs typeface="Times New Roman" panose="02020603050405020304" pitchFamily="18" charset="0"/>
                        </a:rPr>
                        <a:t>السرعة</a:t>
                      </a:r>
                      <a:endParaRPr lang="fr-FR" sz="2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يمكن لـ"</a:t>
                      </a:r>
                      <a:r>
                        <a:rPr lang="en-US" sz="2300">
                          <a:effectLst/>
                          <a:latin typeface="Times New Roman" panose="02020603050405020304" pitchFamily="18" charset="0"/>
                          <a:ea typeface="Calibri" panose="020F0502020204030204" pitchFamily="34" charset="0"/>
                          <a:cs typeface="Arial" panose="020B0604020202020204" pitchFamily="34" charset="0"/>
                        </a:rPr>
                        <a:t>COiN</a:t>
                      </a:r>
                      <a:r>
                        <a:rPr lang="ar-DZ" sz="2300">
                          <a:effectLst/>
                          <a:latin typeface="Calibri" panose="020F0502020204030204" pitchFamily="34" charset="0"/>
                          <a:ea typeface="Calibri" panose="020F0502020204030204" pitchFamily="34" charset="0"/>
                          <a:cs typeface="Times New Roman" panose="02020603050405020304" pitchFamily="18" charset="0"/>
                        </a:rPr>
                        <a:t>" تحليل آلاف العقود في بضع ثواني.</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قد تستغرق العملية ساعات أو أيام حسب حجم العقود.</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r>
              <a:tr h="925895">
                <a:tc>
                  <a:txBody>
                    <a:bodyPr/>
                    <a:lstStyle/>
                    <a:p>
                      <a:pPr algn="ctr" rtl="1">
                        <a:lnSpc>
                          <a:spcPct val="107000"/>
                        </a:lnSpc>
                        <a:spcAft>
                          <a:spcPts val="0"/>
                        </a:spcAft>
                      </a:pPr>
                      <a:r>
                        <a:rPr lang="ar-DZ" sz="2300" b="1" dirty="0">
                          <a:effectLst/>
                          <a:latin typeface="Calibri" panose="020F0502020204030204" pitchFamily="34" charset="0"/>
                          <a:ea typeface="Calibri" panose="020F0502020204030204" pitchFamily="34" charset="0"/>
                          <a:cs typeface="Times New Roman" panose="02020603050405020304" pitchFamily="18" charset="0"/>
                        </a:rPr>
                        <a:t>الدقة</a:t>
                      </a:r>
                      <a:endParaRPr lang="fr-FR" sz="2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دقة عالية جدًا في استخراج البيانات من العقود.</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عرضة للأخطاء البشرية التي قد تؤثر على النتائج.</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r>
              <a:tr h="925895">
                <a:tc>
                  <a:txBody>
                    <a:bodyPr/>
                    <a:lstStyle/>
                    <a:p>
                      <a:pPr algn="ctr" rtl="1">
                        <a:lnSpc>
                          <a:spcPct val="107000"/>
                        </a:lnSpc>
                        <a:spcAft>
                          <a:spcPts val="0"/>
                        </a:spcAft>
                      </a:pPr>
                      <a:r>
                        <a:rPr lang="ar-DZ" sz="2300" b="1">
                          <a:effectLst/>
                          <a:latin typeface="Calibri" panose="020F0502020204030204" pitchFamily="34" charset="0"/>
                          <a:ea typeface="Calibri" panose="020F0502020204030204" pitchFamily="34" charset="0"/>
                          <a:cs typeface="Times New Roman" panose="02020603050405020304" pitchFamily="18" charset="0"/>
                        </a:rPr>
                        <a:t>التكلفة</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تكلفة منخفضة مقارنة بالطريقة التقليدية.</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تكلفة عالية بسبب الحاجة إلى فرق من المحامين.</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r>
              <a:tr h="925895">
                <a:tc>
                  <a:txBody>
                    <a:bodyPr/>
                    <a:lstStyle/>
                    <a:p>
                      <a:pPr algn="ctr" rtl="1">
                        <a:lnSpc>
                          <a:spcPct val="107000"/>
                        </a:lnSpc>
                        <a:spcAft>
                          <a:spcPts val="0"/>
                        </a:spcAft>
                      </a:pPr>
                      <a:r>
                        <a:rPr lang="ar-DZ" sz="2300" b="1">
                          <a:effectLst/>
                          <a:latin typeface="Calibri" panose="020F0502020204030204" pitchFamily="34" charset="0"/>
                          <a:ea typeface="Calibri" panose="020F0502020204030204" pitchFamily="34" charset="0"/>
                          <a:cs typeface="Times New Roman" panose="02020603050405020304" pitchFamily="18" charset="0"/>
                        </a:rPr>
                        <a:t>المرونة</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يمكن لـ"</a:t>
                      </a:r>
                      <a:r>
                        <a:rPr lang="en-US" sz="2300">
                          <a:effectLst/>
                          <a:latin typeface="Times New Roman" panose="02020603050405020304" pitchFamily="18" charset="0"/>
                          <a:ea typeface="Calibri" panose="020F0502020204030204" pitchFamily="34" charset="0"/>
                          <a:cs typeface="Arial" panose="020B0604020202020204" pitchFamily="34" charset="0"/>
                        </a:rPr>
                        <a:t>COiN</a:t>
                      </a:r>
                      <a:r>
                        <a:rPr lang="ar-DZ" sz="2300">
                          <a:effectLst/>
                          <a:latin typeface="Calibri" panose="020F0502020204030204" pitchFamily="34" charset="0"/>
                          <a:ea typeface="Calibri" panose="020F0502020204030204" pitchFamily="34" charset="0"/>
                          <a:cs typeface="Times New Roman" panose="02020603050405020304" pitchFamily="18" charset="0"/>
                        </a:rPr>
                        <a:t>" العمل على مدار الساعة وبدون توقف.</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قد تكون العمليات محدودة حسب ساعات العمل البشرية.</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r>
              <a:tr h="925895">
                <a:tc>
                  <a:txBody>
                    <a:bodyPr/>
                    <a:lstStyle/>
                    <a:p>
                      <a:pPr algn="ctr" rtl="1">
                        <a:lnSpc>
                          <a:spcPct val="107000"/>
                        </a:lnSpc>
                        <a:spcAft>
                          <a:spcPts val="0"/>
                        </a:spcAft>
                      </a:pPr>
                      <a:r>
                        <a:rPr lang="ar-DZ" sz="2300" b="1">
                          <a:effectLst/>
                          <a:latin typeface="Calibri" panose="020F0502020204030204" pitchFamily="34" charset="0"/>
                          <a:ea typeface="Calibri" panose="020F0502020204030204" pitchFamily="34" charset="0"/>
                          <a:cs typeface="Times New Roman" panose="02020603050405020304" pitchFamily="18" charset="0"/>
                        </a:rPr>
                        <a:t>القدرة على التعامل مع البيانات</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300">
                          <a:effectLst/>
                          <a:latin typeface="Calibri" panose="020F0502020204030204" pitchFamily="34" charset="0"/>
                          <a:ea typeface="Calibri" panose="020F0502020204030204" pitchFamily="34" charset="0"/>
                          <a:cs typeface="Times New Roman" panose="02020603050405020304" pitchFamily="18" charset="0"/>
                        </a:rPr>
                        <a:t>يمكنه التعامل مع كميات ضخمة من البيانات بسهولة.</a:t>
                      </a:r>
                      <a:endParaRPr lang="fr-FR" sz="2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300" dirty="0">
                          <a:effectLst/>
                          <a:latin typeface="Calibri" panose="020F0502020204030204" pitchFamily="34" charset="0"/>
                          <a:ea typeface="Calibri" panose="020F0502020204030204" pitchFamily="34" charset="0"/>
                          <a:cs typeface="Times New Roman" panose="02020603050405020304" pitchFamily="18" charset="0"/>
                        </a:rPr>
                        <a:t>محدودية في معالجة البيانات بكفاءة وفعالية.</a:t>
                      </a:r>
                      <a:endParaRPr lang="fr-FR" sz="2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à coins arrondis 1"/>
          <p:cNvSpPr/>
          <p:nvPr/>
        </p:nvSpPr>
        <p:spPr>
          <a:xfrm>
            <a:off x="2279576" y="188640"/>
            <a:ext cx="7200800" cy="504056"/>
          </a:xfrm>
          <a:prstGeom prst="roundRect">
            <a:avLst/>
          </a:prstGeom>
          <a:ln>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DZ" sz="34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المطلب الثالث: </a:t>
            </a:r>
            <a:r>
              <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تحليل تجربة العملاء وتقييم الأداء</a:t>
            </a:r>
            <a:endParaRPr lang="ar-DZ" sz="34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3" name="Rectangle 2"/>
          <p:cNvSpPr/>
          <p:nvPr/>
        </p:nvSpPr>
        <p:spPr>
          <a:xfrm>
            <a:off x="1271464" y="836712"/>
            <a:ext cx="9770432" cy="55643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أولا: </a:t>
            </a: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تحليل تجربة العملاء مع روبوت الدردشة </a:t>
            </a:r>
            <a:r>
              <a:rPr lang="fr-FR" sz="2800" b="1" dirty="0" err="1"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COiN</a:t>
            </a:r>
            <a:r>
              <a:rPr lang="fr-FR" sz="28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 </a:t>
            </a:r>
            <a:r>
              <a:rPr lang="ar-DZ" sz="28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 في </a:t>
            </a: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بنك </a:t>
            </a:r>
            <a:r>
              <a:rPr lang="fr-FR" sz="2800" b="1" dirty="0" err="1">
                <a:solidFill>
                  <a:schemeClr val="accent5"/>
                </a:solidFill>
                <a:latin typeface="Calibri" panose="020F0502020204030204" pitchFamily="34" charset="0"/>
                <a:ea typeface="Calibri" panose="020F0502020204030204" pitchFamily="34" charset="0"/>
                <a:cs typeface="Times New Roman" panose="02020603050405020304" pitchFamily="18" charset="0"/>
              </a:rPr>
              <a:t>JPMorgan</a:t>
            </a:r>
            <a:r>
              <a:rPr lang="fr-FR"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 Chase</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Tableau 3"/>
          <p:cNvGraphicFramePr>
            <a:graphicFrameLocks noGrp="1"/>
          </p:cNvGraphicFramePr>
          <p:nvPr/>
        </p:nvGraphicFramePr>
        <p:xfrm>
          <a:off x="911425" y="1465154"/>
          <a:ext cx="10369152" cy="5380009"/>
        </p:xfrm>
        <a:graphic>
          <a:graphicData uri="http://schemas.openxmlformats.org/drawingml/2006/table">
            <a:tbl>
              <a:tblPr firstRow="1" firstCol="1" bandRow="1"/>
              <a:tblGrid>
                <a:gridCol w="2258740"/>
                <a:gridCol w="2432666"/>
                <a:gridCol w="5677746"/>
              </a:tblGrid>
              <a:tr h="244470">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المعيار</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التقييم</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التفسير</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r>
              <a:tr h="68447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السرعة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مرتفعة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a:t>
                      </a:r>
                      <a:r>
                        <a:rPr lang="en-US" sz="2000">
                          <a:effectLst/>
                          <a:latin typeface="Times New Roman" panose="02020603050405020304" pitchFamily="18" charset="0"/>
                          <a:ea typeface="Calibri" panose="020F0502020204030204" pitchFamily="34" charset="0"/>
                          <a:cs typeface="Arial" panose="020B0604020202020204" pitchFamily="34" charset="0"/>
                        </a:rPr>
                        <a:t>COiN</a:t>
                      </a:r>
                      <a:r>
                        <a:rPr lang="ar-DZ" sz="2000">
                          <a:effectLst/>
                          <a:latin typeface="Calibri" panose="020F0502020204030204" pitchFamily="34" charset="0"/>
                          <a:ea typeface="Calibri" panose="020F0502020204030204" pitchFamily="34" charset="0"/>
                          <a:cs typeface="Times New Roman" panose="02020603050405020304" pitchFamily="18" charset="0"/>
                        </a:rPr>
                        <a:t>" يتيح معالجة سريعة للمعاملات والبيانات، مما يحسن سرعة خدمة العملاء مقارنة بالطرق التقليدية.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r h="45631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الدقة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عالية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الروبوت يوفر دقة في استخراج البيانات وتحليل العقود، مما يقلل من الأخطاء البشرية.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r>
              <a:tr h="68447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سهولة الاستخدام</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متوسطة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000" dirty="0">
                          <a:effectLst/>
                          <a:latin typeface="Calibri" panose="020F0502020204030204" pitchFamily="34" charset="0"/>
                          <a:ea typeface="Calibri" panose="020F0502020204030204" pitchFamily="34" charset="0"/>
                          <a:cs typeface="Times New Roman" panose="02020603050405020304" pitchFamily="18" charset="0"/>
                        </a:rPr>
                        <a:t>بعض العملاء قد يواجهون صعوبة في التفاعل مع الروبوت، خاصة إذا كانت الأسئلة معقدة أو غير مألوفة.</a:t>
                      </a:r>
                      <a:endParaRPr lang="fr-FR" sz="1600" dirty="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r h="45631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التوافر</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ممتاز</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يعمل الروبوت على مدار الساعة، مما يتيح للعملاء الوصول إلى الخدمة في أي وقت.</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r>
              <a:tr h="68447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6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التفاعل البشري</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محدود</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التفاعل البشري	محدود	لا يوفر الروبوت التفاعل الشخصي، وهو ما قد يشعر به بعض العملاء على أنه غير كافٍ أو ممل.</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r h="68447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القدرة على التعامل مع الاستفسارات المعقدة</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منخفضة نسبيا</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قد يواجه "</a:t>
                      </a:r>
                      <a:r>
                        <a:rPr lang="en-US" sz="2000">
                          <a:effectLst/>
                          <a:latin typeface="Times New Roman" panose="02020603050405020304" pitchFamily="18" charset="0"/>
                          <a:ea typeface="Calibri" panose="020F0502020204030204" pitchFamily="34" charset="0"/>
                          <a:cs typeface="Arial" panose="020B0604020202020204" pitchFamily="34" charset="0"/>
                        </a:rPr>
                        <a:t>COiN</a:t>
                      </a:r>
                      <a:r>
                        <a:rPr lang="ar-DZ" sz="2000">
                          <a:effectLst/>
                          <a:latin typeface="Calibri" panose="020F0502020204030204" pitchFamily="34" charset="0"/>
                          <a:ea typeface="Calibri" panose="020F0502020204030204" pitchFamily="34" charset="0"/>
                          <a:cs typeface="Times New Roman" panose="02020603050405020304" pitchFamily="18" charset="0"/>
                        </a:rPr>
                        <a:t>" صعوبة في معالجة الأسئلة المعقدة أو الحالات التي تتطلب حكمًا قانونيًا دقيقًا.</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r>
              <a:tr h="456318">
                <a:tc>
                  <a:txBody>
                    <a:bodyPr/>
                    <a:lstStyle/>
                    <a:p>
                      <a:pPr algn="ctr" rtl="1">
                        <a:lnSpc>
                          <a:spcPct val="107000"/>
                        </a:lnSpc>
                        <a:spcAft>
                          <a:spcPts val="0"/>
                        </a:spcAft>
                      </a:pPr>
                      <a:r>
                        <a:rPr lang="ar-DZ"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الرضا العام</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000">
                          <a:effectLst/>
                          <a:latin typeface="Calibri" panose="020F0502020204030204" pitchFamily="34" charset="0"/>
                          <a:ea typeface="Calibri" panose="020F0502020204030204" pitchFamily="34" charset="0"/>
                          <a:cs typeface="Times New Roman" panose="02020603050405020304" pitchFamily="18" charset="0"/>
                        </a:rPr>
                        <a:t>مرتفع</a:t>
                      </a:r>
                      <a:endParaRPr lang="fr-FR" sz="160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000" dirty="0">
                          <a:effectLst/>
                          <a:latin typeface="Calibri" panose="020F0502020204030204" pitchFamily="34" charset="0"/>
                          <a:ea typeface="Calibri" panose="020F0502020204030204" pitchFamily="34" charset="0"/>
                          <a:cs typeface="Times New Roman" panose="02020603050405020304" pitchFamily="18" charset="0"/>
                        </a:rPr>
                        <a:t>العملاء الذين تعاملوا مع "</a:t>
                      </a:r>
                      <a:r>
                        <a:rPr lang="en-US" sz="2000" dirty="0" err="1">
                          <a:effectLst/>
                          <a:latin typeface="Times New Roman" panose="02020603050405020304" pitchFamily="18" charset="0"/>
                          <a:ea typeface="Calibri" panose="020F0502020204030204" pitchFamily="34" charset="0"/>
                          <a:cs typeface="Arial" panose="020B0604020202020204" pitchFamily="34" charset="0"/>
                        </a:rPr>
                        <a:t>COiN</a:t>
                      </a:r>
                      <a:r>
                        <a:rPr lang="ar-DZ" sz="2000" dirty="0">
                          <a:effectLst/>
                          <a:latin typeface="Calibri" panose="020F0502020204030204" pitchFamily="34" charset="0"/>
                          <a:ea typeface="Calibri" panose="020F0502020204030204" pitchFamily="34" charset="0"/>
                          <a:cs typeface="Times New Roman" panose="02020603050405020304" pitchFamily="18" charset="0"/>
                        </a:rPr>
                        <a:t>" يعبرون عن رضاهم نظرًا للسرعة والدقة في المعاملات.</a:t>
                      </a:r>
                      <a:endParaRPr lang="fr-FR" sz="1600" dirty="0">
                        <a:effectLst/>
                        <a:latin typeface="Calibri" panose="020F0502020204030204" pitchFamily="34" charset="0"/>
                        <a:ea typeface="Calibri" panose="020F0502020204030204" pitchFamily="34" charset="0"/>
                        <a:cs typeface="Arial" panose="020B0604020202020204" pitchFamily="34" charset="0"/>
                      </a:endParaRPr>
                    </a:p>
                  </a:txBody>
                  <a:tcPr marL="68543" marR="68543"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309"/>
            <a:ext cx="12192000" cy="6839383"/>
          </a:xfrm>
          <a:prstGeom prst="rect">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2429250" y="260648"/>
            <a:ext cx="7454861" cy="58785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ثانيا: نقاط القوة والضعف في استخدام روبوتات الدردشة </a:t>
            </a:r>
            <a:r>
              <a:rPr lang="fr-FR" sz="2800" b="1" dirty="0" err="1"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COiN</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au 2"/>
          <p:cNvGraphicFramePr>
            <a:graphicFrameLocks noGrp="1"/>
          </p:cNvGraphicFramePr>
          <p:nvPr/>
        </p:nvGraphicFramePr>
        <p:xfrm>
          <a:off x="1487488" y="1196752"/>
          <a:ext cx="9145016" cy="4696651"/>
        </p:xfrm>
        <a:graphic>
          <a:graphicData uri="http://schemas.openxmlformats.org/drawingml/2006/table">
            <a:tbl>
              <a:tblPr firstRow="1" firstCol="1" bandRow="1"/>
              <a:tblGrid>
                <a:gridCol w="1848783"/>
                <a:gridCol w="3576466"/>
                <a:gridCol w="3719767"/>
              </a:tblGrid>
              <a:tr h="0">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النقاط</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نقاط القوة</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ctr" rtl="1">
                        <a:lnSpc>
                          <a:spcPct val="107000"/>
                        </a:lnSpc>
                        <a:spcAft>
                          <a:spcPts val="0"/>
                        </a:spcAft>
                      </a:pPr>
                      <a:r>
                        <a:rPr lang="ar-DZ" sz="2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نقاط الضعف</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r>
              <a:tr h="0">
                <a:tc>
                  <a:txBody>
                    <a:bodyPr/>
                    <a:lstStyle/>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السرعة والكفاءة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يعزز من سرعة الإجراءات المصرفية وتحليل البيانات.</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قد يواجه بعض العملاء تأخيرًا إذا كانت البيانات معقدة جدًا أو غير مدعومة.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r h="0">
                <a:tc>
                  <a:txBody>
                    <a:bodyPr/>
                    <a:lstStyle/>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22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التكلفة المنخفضة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يساهم في تقليل التكاليف التشغيلية المرتبطة بالمعاملات القانونية.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200" dirty="0">
                          <a:effectLst/>
                          <a:latin typeface="Calibri" panose="020F0502020204030204" pitchFamily="34" charset="0"/>
                          <a:ea typeface="Calibri" panose="020F0502020204030204" pitchFamily="34" charset="0"/>
                          <a:cs typeface="Times New Roman" panose="02020603050405020304" pitchFamily="18" charset="0"/>
                        </a:rPr>
                        <a:t>قد تكون هناك حاجة لإعادة تقييم التكاليف إذا تم استخدام روبوتات أكثر تطورًا في المستقبل.</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r>
              <a:tr h="0">
                <a:tc>
                  <a:txBody>
                    <a:bodyPr/>
                    <a:lstStyle/>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22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الدقة العالية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يقدم دقة في تحليل العقود والبيانات، مما يقلل من الأخطاء.</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يمكن أن تحدث بعض الأخطاء في حالات خاصة إذا لم يتم تحديث النظام بشكل دوري.</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r h="0">
                <a:tc>
                  <a:txBody>
                    <a:bodyPr/>
                    <a:lstStyle/>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التوافر على مدار الساعة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متاح دائمًا، مما يزيد من راحة العملاء.</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قد يفتقر بعض العملاء إلى التفاعل البشري الذي يقدم حلولًا أكثر تخصيصًا.</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EF3"/>
                    </a:solidFill>
                  </a:tcPr>
                </a:tc>
              </a:tr>
              <a:tr h="0">
                <a:tc>
                  <a:txBody>
                    <a:bodyPr/>
                    <a:lstStyle/>
                    <a:p>
                      <a:pPr algn="ctr" rtl="1">
                        <a:lnSpc>
                          <a:spcPct val="107000"/>
                        </a:lnSpc>
                        <a:spcAft>
                          <a:spcPts val="0"/>
                        </a:spcAft>
                      </a:pPr>
                      <a:r>
                        <a:rPr lang="ar-DZ" sz="2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التفاعل المحدود مع العملاء</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BACC6"/>
                    </a:solidFill>
                  </a:tcPr>
                </a:tc>
                <a:tc>
                  <a:txBody>
                    <a:bodyPr/>
                    <a:lstStyle/>
                    <a:p>
                      <a:pPr algn="just" rtl="1">
                        <a:lnSpc>
                          <a:spcPct val="107000"/>
                        </a:lnSpc>
                        <a:spcAft>
                          <a:spcPts val="0"/>
                        </a:spcAft>
                      </a:pPr>
                      <a:r>
                        <a:rPr lang="ar-DZ" sz="2200">
                          <a:effectLst/>
                          <a:latin typeface="Calibri" panose="020F0502020204030204" pitchFamily="34" charset="0"/>
                          <a:ea typeface="Calibri" panose="020F0502020204030204" pitchFamily="34" charset="0"/>
                          <a:cs typeface="Times New Roman" panose="02020603050405020304" pitchFamily="18" charset="0"/>
                        </a:rPr>
                        <a:t>يفي بالغرض في التعامل مع الاستفسارات البسيطة والمتكررة.</a:t>
                      </a:r>
                      <a:endParaRPr lang="fr-FR"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gn="just" rtl="1">
                        <a:lnSpc>
                          <a:spcPct val="107000"/>
                        </a:lnSpc>
                        <a:spcAft>
                          <a:spcPts val="0"/>
                        </a:spcAft>
                      </a:pPr>
                      <a:r>
                        <a:rPr lang="ar-DZ" sz="2200" dirty="0">
                          <a:effectLst/>
                          <a:latin typeface="Calibri" panose="020F0502020204030204" pitchFamily="34" charset="0"/>
                          <a:ea typeface="Calibri" panose="020F0502020204030204" pitchFamily="34" charset="0"/>
                          <a:cs typeface="Times New Roman" panose="02020603050405020304" pitchFamily="18" charset="0"/>
                        </a:rPr>
                        <a:t>لا يمكنه استيعاب حالات معقدة تتطلب تفاعلًا بشريًا أو حكمًا قضائيًا.</a:t>
                      </a:r>
                      <a:endParaRPr lang="fr-FR"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hevron 2"/>
          <p:cNvSpPr/>
          <p:nvPr/>
        </p:nvSpPr>
        <p:spPr>
          <a:xfrm rot="10800000">
            <a:off x="9247687" y="421060"/>
            <a:ext cx="864096" cy="504057"/>
          </a:xfrm>
          <a:prstGeom prst="chevron">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dirty="0">
              <a:solidFill>
                <a:schemeClr val="tx1"/>
              </a:solidFill>
            </a:endParaRPr>
          </a:p>
        </p:txBody>
      </p:sp>
      <p:sp>
        <p:nvSpPr>
          <p:cNvPr id="4" name="ZoneTexte 3"/>
          <p:cNvSpPr txBox="1"/>
          <p:nvPr/>
        </p:nvSpPr>
        <p:spPr>
          <a:xfrm>
            <a:off x="3863752" y="360937"/>
            <a:ext cx="5254368" cy="769441"/>
          </a:xfrm>
          <a:prstGeom prst="rect">
            <a:avLst/>
          </a:prstGeom>
          <a:noFill/>
        </p:spPr>
        <p:txBody>
          <a:bodyPr wrap="square" rtlCol="0">
            <a:spAutoFit/>
          </a:bodyPr>
          <a:lstStyle/>
          <a:p>
            <a:pPr lvl="0" algn="r" rtl="1"/>
            <a:r>
              <a:rPr lang="ar-DZ" sz="4400" b="1" dirty="0">
                <a:effectLst>
                  <a:outerShdw blurRad="38100" dist="38100" dir="2700000" algn="tl">
                    <a:srgbClr val="000000">
                      <a:alpha val="43137"/>
                    </a:srgbClr>
                  </a:outerShdw>
                  <a:reflection blurRad="6350" stA="55000" endA="300" endPos="45500" dir="5400000" sy="-100000" algn="bl" rotWithShape="0"/>
                </a:effectLst>
                <a:latin typeface="Simplified Arabic" panose="02020603050405020304" pitchFamily="18" charset="-78"/>
                <a:cs typeface="Simplified Arabic" panose="02020603050405020304" pitchFamily="18" charset="-78"/>
              </a:rPr>
              <a:t>الخــــــــــــــــــــاتمــــــــــــة</a:t>
            </a:r>
            <a:endParaRPr lang="fr-FR" sz="4400" b="1" dirty="0">
              <a:effectLst>
                <a:outerShdw blurRad="38100" dist="38100" dir="2700000" algn="tl">
                  <a:srgbClr val="000000">
                    <a:alpha val="43137"/>
                  </a:srgbClr>
                </a:outerShdw>
                <a:reflection blurRad="6350" stA="55000" endA="300" endPos="45500" dir="5400000" sy="-100000" algn="bl" rotWithShape="0"/>
              </a:effectLst>
              <a:latin typeface="Simplified Arabic" panose="02020603050405020304" pitchFamily="18" charset="-78"/>
              <a:cs typeface="Simplified Arabic" panose="02020603050405020304" pitchFamily="18" charset="-78"/>
            </a:endParaRPr>
          </a:p>
        </p:txBody>
      </p:sp>
      <p:sp>
        <p:nvSpPr>
          <p:cNvPr id="5" name="ZoneTexte 4"/>
          <p:cNvSpPr txBox="1"/>
          <p:nvPr/>
        </p:nvSpPr>
        <p:spPr>
          <a:xfrm>
            <a:off x="551384" y="3652376"/>
            <a:ext cx="11089232" cy="400110"/>
          </a:xfrm>
          <a:prstGeom prst="rect">
            <a:avLst/>
          </a:prstGeom>
          <a:noFill/>
        </p:spPr>
        <p:txBody>
          <a:bodyPr wrap="square" rtlCol="0">
            <a:spAutoFit/>
          </a:bodyPr>
          <a:lstStyle/>
          <a:p>
            <a:pPr marL="342900" indent="-342900" algn="just" rtl="1">
              <a:buFont typeface="Wingdings" panose="05000000000000000000" pitchFamily="2" charset="2"/>
              <a:buChar char="§"/>
            </a:pPr>
            <a:endParaRPr lang="fr-FR" sz="2000"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2" name="Arrondir un rectangle à un seul coin 1"/>
          <p:cNvSpPr/>
          <p:nvPr/>
        </p:nvSpPr>
        <p:spPr>
          <a:xfrm>
            <a:off x="695400" y="1412775"/>
            <a:ext cx="10801200" cy="4896545"/>
          </a:xfrm>
          <a:prstGeom prst="round1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just" rtl="1">
              <a:lnSpc>
                <a:spcPct val="107000"/>
              </a:lnSpc>
              <a:spcAft>
                <a:spcPts val="800"/>
              </a:spcAft>
            </a:pPr>
            <a:r>
              <a:rPr lang="ar-DZ" sz="2800" dirty="0">
                <a:latin typeface="Calibri" panose="020F0502020204030204" pitchFamily="34" charset="0"/>
                <a:ea typeface="Calibri" panose="020F0502020204030204" pitchFamily="34" charset="0"/>
                <a:cs typeface="Simplified Arabic" panose="02020603050405020304" pitchFamily="18" charset="-78"/>
              </a:rPr>
              <a:t> </a:t>
            </a:r>
            <a:r>
              <a:rPr lang="ar-DZ" sz="2800" dirty="0">
                <a:latin typeface="Calibri" panose="020F0502020204030204" pitchFamily="34" charset="0"/>
                <a:ea typeface="Calibri" panose="020F0502020204030204" pitchFamily="34" charset="0"/>
                <a:cs typeface="Times New Roman" panose="02020603050405020304" pitchFamily="18" charset="0"/>
              </a:rPr>
              <a:t>في ظل التطور التكنولوجي السريع، أصبح استخدام روبوتات الدردشة في المؤسسات المالية أداة حيوية لتحسين تجربة العملاء وتوفير حلول مبتكرة في مجال الخدمات المصرفية. تعتمد هذه الروبوتات على تقنيات الذكاء الاصطناعي لتقديم استجابات سريعة وفعالة، مما يساهم في تحسين الكفاءة وتقليل التكاليف التشغيلية. على الرغم من مزاياها العديدة، فإن هناك تحديات تتعلق بفهم الاستفسارات المعقدة وحاجتها إلى التفاعل البشري في بعض الحالات.</a:t>
            </a:r>
            <a:endParaRPr lang="fr-FR" sz="20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DZ" sz="2800" dirty="0">
                <a:latin typeface="Calibri" panose="020F0502020204030204" pitchFamily="34" charset="0"/>
                <a:ea typeface="Calibri" panose="020F0502020204030204" pitchFamily="34" charset="0"/>
                <a:cs typeface="Times New Roman" panose="02020603050405020304" pitchFamily="18" charset="0"/>
              </a:rPr>
              <a:t>فيما يخص بنك </a:t>
            </a:r>
            <a:r>
              <a:rPr lang="en-US" sz="2800" dirty="0">
                <a:latin typeface="Times New Roman" panose="02020603050405020304" pitchFamily="18" charset="0"/>
                <a:ea typeface="Calibri" panose="020F0502020204030204" pitchFamily="34" charset="0"/>
                <a:cs typeface="Arial" panose="020B0604020202020204" pitchFamily="34" charset="0"/>
              </a:rPr>
              <a:t>JPMorgan Chase</a:t>
            </a:r>
            <a:r>
              <a:rPr lang="ar-DZ" sz="2800" dirty="0">
                <a:latin typeface="Calibri" panose="020F0502020204030204" pitchFamily="34" charset="0"/>
                <a:ea typeface="Calibri" panose="020F0502020204030204" pitchFamily="34" charset="0"/>
                <a:cs typeface="Times New Roman" panose="02020603050405020304" pitchFamily="18" charset="0"/>
              </a:rPr>
              <a:t>، يعتبر روبوت الدردشة "</a:t>
            </a:r>
            <a:r>
              <a:rPr lang="en-US" sz="2800" dirty="0" err="1">
                <a:latin typeface="Times New Roman" panose="02020603050405020304" pitchFamily="18" charset="0"/>
                <a:ea typeface="Calibri" panose="020F0502020204030204" pitchFamily="34" charset="0"/>
                <a:cs typeface="Arial" panose="020B0604020202020204" pitchFamily="34" charset="0"/>
              </a:rPr>
              <a:t>COiN</a:t>
            </a:r>
            <a:r>
              <a:rPr lang="ar-DZ" sz="2800" dirty="0">
                <a:latin typeface="Calibri" panose="020F0502020204030204" pitchFamily="34" charset="0"/>
                <a:ea typeface="Calibri" panose="020F0502020204030204" pitchFamily="34" charset="0"/>
                <a:cs typeface="Times New Roman" panose="02020603050405020304" pitchFamily="18" charset="0"/>
              </a:rPr>
              <a:t>" نموذجًا رائدًا في استخدام الذكاء الاصطناعي لتحليل العقود وتحسين عمليات البنوك الداخلية. يساهم "</a:t>
            </a:r>
            <a:r>
              <a:rPr lang="en-US" sz="2800" dirty="0" err="1">
                <a:latin typeface="Times New Roman" panose="02020603050405020304" pitchFamily="18" charset="0"/>
                <a:ea typeface="Calibri" panose="020F0502020204030204" pitchFamily="34" charset="0"/>
                <a:cs typeface="Arial" panose="020B0604020202020204" pitchFamily="34" charset="0"/>
              </a:rPr>
              <a:t>COiN</a:t>
            </a:r>
            <a:r>
              <a:rPr lang="ar-DZ" sz="2800" dirty="0">
                <a:latin typeface="Calibri" panose="020F0502020204030204" pitchFamily="34" charset="0"/>
                <a:ea typeface="Calibri" panose="020F0502020204030204" pitchFamily="34" charset="0"/>
                <a:cs typeface="Times New Roman" panose="02020603050405020304" pitchFamily="18" charset="0"/>
              </a:rPr>
              <a:t>" في تسريع العمليات وتقليل الأخطاء البشرية، مما يعزز من الكفاءة والفعالية في تقديم الخدمات. ورغم النجاح الملحوظ، يبقى من المهم أن يستمر البنك في تطوير هذه التكنولوجيا لتجاوز التحديات المتعلقة بالاستفسارات المعقدة وتحسين تجربة العملاء بشكل عام.</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Image 1" descr="159418.png"/>
          <p:cNvPicPr>
            <a:picLocks noChangeAspect="1"/>
          </p:cNvPicPr>
          <p:nvPr/>
        </p:nvPicPr>
        <p:blipFill>
          <a:blip r:embed="rId1" cstate="print"/>
          <a:stretch>
            <a:fillRect/>
          </a:stretch>
        </p:blipFill>
        <p:spPr>
          <a:xfrm>
            <a:off x="2286476" y="1206778"/>
            <a:ext cx="7769964" cy="444444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750">
        <p14:honeycomb/>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WordPictureWatermark19290767" descr="univ-annaba"/>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119336" y="-29028"/>
            <a:ext cx="118813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baji mokhjtar.jpg"/>
          <p:cNvPicPr/>
          <p:nvPr/>
        </p:nvPicPr>
        <p:blipFill>
          <a:blip r:embed="rId2" cstate="print"/>
          <a:stretch>
            <a:fillRect/>
          </a:stretch>
        </p:blipFill>
        <p:spPr>
          <a:xfrm>
            <a:off x="1091444" y="240503"/>
            <a:ext cx="1656184" cy="1152128"/>
          </a:xfrm>
          <a:prstGeom prst="rect">
            <a:avLst/>
          </a:prstGeom>
        </p:spPr>
      </p:pic>
      <p:pic>
        <p:nvPicPr>
          <p:cNvPr id="4" name="Image 3" descr="baji mokhjtar.jpg"/>
          <p:cNvPicPr/>
          <p:nvPr/>
        </p:nvPicPr>
        <p:blipFill>
          <a:blip r:embed="rId2" cstate="print"/>
          <a:stretch>
            <a:fillRect/>
          </a:stretch>
        </p:blipFill>
        <p:spPr>
          <a:xfrm>
            <a:off x="9732404" y="240503"/>
            <a:ext cx="1656184" cy="1152128"/>
          </a:xfrm>
          <a:prstGeom prst="rect">
            <a:avLst/>
          </a:prstGeom>
        </p:spPr>
      </p:pic>
      <p:sp>
        <p:nvSpPr>
          <p:cNvPr id="6" name="ZoneTexte 5"/>
          <p:cNvSpPr txBox="1"/>
          <p:nvPr/>
        </p:nvSpPr>
        <p:spPr>
          <a:xfrm>
            <a:off x="2079268" y="216558"/>
            <a:ext cx="8424936" cy="1569660"/>
          </a:xfrm>
          <a:prstGeom prst="rect">
            <a:avLst/>
          </a:prstGeom>
          <a:noFill/>
        </p:spPr>
        <p:txBody>
          <a:bodyPr wrap="square" rtlCol="0">
            <a:spAutoFit/>
          </a:bodyPr>
          <a:lstStyle/>
          <a:p>
            <a:pPr algn="ctr" rtl="1"/>
            <a:r>
              <a:rPr lang="ar-DZ" sz="2400" b="1" dirty="0">
                <a:latin typeface="Simplified Arabic" panose="02020603050405020304" pitchFamily="18" charset="-78"/>
                <a:cs typeface="Simplified Arabic" panose="02020603050405020304" pitchFamily="18" charset="-78"/>
              </a:rPr>
              <a:t>الجمهورية الجزائرية الديمقراطية الشعبية</a:t>
            </a:r>
            <a:endParaRPr lang="ar-DZ" sz="2400" b="1" dirty="0">
              <a:latin typeface="Simplified Arabic" panose="02020603050405020304" pitchFamily="18" charset="-78"/>
              <a:cs typeface="Simplified Arabic" panose="02020603050405020304" pitchFamily="18" charset="-78"/>
            </a:endParaRPr>
          </a:p>
          <a:p>
            <a:pPr algn="ctr" rtl="1"/>
            <a:r>
              <a:rPr lang="ar-DZ" sz="2400" b="1" dirty="0">
                <a:latin typeface="Simplified Arabic" panose="02020603050405020304" pitchFamily="18" charset="-78"/>
                <a:cs typeface="Simplified Arabic" panose="02020603050405020304" pitchFamily="18" charset="-78"/>
              </a:rPr>
              <a:t>وزارة التعليم العالي والبحث العلمي </a:t>
            </a:r>
            <a:endParaRPr lang="ar-DZ" sz="2400" b="1" dirty="0" smtClean="0">
              <a:latin typeface="Simplified Arabic" panose="02020603050405020304" pitchFamily="18" charset="-78"/>
              <a:cs typeface="Simplified Arabic" panose="02020603050405020304" pitchFamily="18" charset="-78"/>
            </a:endParaRPr>
          </a:p>
          <a:p>
            <a:pPr algn="ctr" rtl="1"/>
            <a:r>
              <a:rPr lang="ar-DZ" sz="2400" b="1" dirty="0" smtClean="0">
                <a:latin typeface="Simplified Arabic" panose="02020603050405020304" pitchFamily="18" charset="-78"/>
                <a:cs typeface="Simplified Arabic" panose="02020603050405020304" pitchFamily="18" charset="-78"/>
              </a:rPr>
              <a:t>جامعة باجي مختار-عنابة</a:t>
            </a:r>
            <a:endParaRPr lang="ar-DZ" sz="2400" b="1" dirty="0">
              <a:latin typeface="Simplified Arabic" panose="02020603050405020304" pitchFamily="18" charset="-78"/>
              <a:cs typeface="Simplified Arabic" panose="02020603050405020304" pitchFamily="18" charset="-78"/>
            </a:endParaRPr>
          </a:p>
          <a:p>
            <a:pPr algn="ctr" rtl="1"/>
            <a:r>
              <a:rPr lang="ar-DZ" sz="2400" b="1" dirty="0">
                <a:latin typeface="Simplified Arabic" panose="02020603050405020304" pitchFamily="18" charset="-78"/>
                <a:cs typeface="Simplified Arabic" panose="02020603050405020304" pitchFamily="18" charset="-78"/>
              </a:rPr>
              <a:t>كلية العلوم الاقتصادية والتجارية وعلوم </a:t>
            </a:r>
            <a:r>
              <a:rPr lang="ar-DZ" sz="2400" b="1" dirty="0" smtClean="0">
                <a:latin typeface="Simplified Arabic" panose="02020603050405020304" pitchFamily="18" charset="-78"/>
                <a:cs typeface="Simplified Arabic" panose="02020603050405020304" pitchFamily="18" charset="-78"/>
              </a:rPr>
              <a:t>التسيير</a:t>
            </a:r>
            <a:endParaRPr lang="ar-DZ" sz="2400" b="1" dirty="0">
              <a:latin typeface="Simplified Arabic" panose="02020603050405020304" pitchFamily="18" charset="-78"/>
              <a:cs typeface="Simplified Arabic" panose="02020603050405020304" pitchFamily="18" charset="-78"/>
            </a:endParaRPr>
          </a:p>
        </p:txBody>
      </p:sp>
      <p:sp>
        <p:nvSpPr>
          <p:cNvPr id="7" name="ZoneTexte 6"/>
          <p:cNvSpPr txBox="1"/>
          <p:nvPr/>
        </p:nvSpPr>
        <p:spPr>
          <a:xfrm>
            <a:off x="5519936" y="1714704"/>
            <a:ext cx="1296144" cy="830997"/>
          </a:xfrm>
          <a:prstGeom prst="rect">
            <a:avLst/>
          </a:prstGeom>
          <a:noFill/>
        </p:spPr>
        <p:txBody>
          <a:bodyPr wrap="square" rtlCol="0">
            <a:spAutoFit/>
          </a:bodyPr>
          <a:lstStyle/>
          <a:p>
            <a:pPr algn="ctr" rtl="1"/>
            <a:r>
              <a:rPr lang="ar-DZ" sz="2400" b="1" dirty="0">
                <a:latin typeface="Simplified Arabic" panose="02020603050405020304" pitchFamily="18" charset="-78"/>
                <a:cs typeface="Simplified Arabic" panose="02020603050405020304" pitchFamily="18" charset="-78"/>
              </a:rPr>
              <a:t>   </a:t>
            </a:r>
            <a:endParaRPr lang="ar-DZ" sz="2400" b="1" dirty="0">
              <a:latin typeface="Simplified Arabic" panose="02020603050405020304" pitchFamily="18" charset="-78"/>
              <a:cs typeface="Simplified Arabic" panose="02020603050405020304" pitchFamily="18" charset="-78"/>
            </a:endParaRPr>
          </a:p>
          <a:p>
            <a:pPr algn="r" rtl="1"/>
            <a:r>
              <a:rPr lang="ar-DZ" sz="2400" b="1" dirty="0" smtClean="0">
                <a:latin typeface="Simplified Arabic" panose="02020603050405020304" pitchFamily="18" charset="-78"/>
                <a:cs typeface="Simplified Arabic" panose="02020603050405020304" pitchFamily="18" charset="-78"/>
              </a:rPr>
              <a:t>بحث حول:</a:t>
            </a:r>
            <a:endParaRPr lang="fr-FR" sz="2400" b="1" dirty="0">
              <a:latin typeface="Simplified Arabic" panose="02020603050405020304" pitchFamily="18" charset="-78"/>
              <a:cs typeface="Simplified Arabic" panose="02020603050405020304" pitchFamily="18" charset="-78"/>
            </a:endParaRPr>
          </a:p>
        </p:txBody>
      </p:sp>
      <p:sp>
        <p:nvSpPr>
          <p:cNvPr id="9" name="Rectangle à coins arrondis 8"/>
          <p:cNvSpPr>
            <a:spLocks noChangeArrowheads="1"/>
          </p:cNvSpPr>
          <p:nvPr/>
        </p:nvSpPr>
        <p:spPr bwMode="auto">
          <a:xfrm>
            <a:off x="1818239" y="2757573"/>
            <a:ext cx="8946994" cy="1498146"/>
          </a:xfrm>
          <a:prstGeom prst="roundRect">
            <a:avLst>
              <a:gd name="adj" fmla="val 16667"/>
            </a:avLst>
          </a:prstGeom>
          <a:noFill/>
          <a:ln w="63500" cmpd="thickThin" algn="ctr">
            <a:solidFill>
              <a:schemeClr val="accent1"/>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rtl="1"/>
            <a:r>
              <a:rPr lang="ar-DZ" sz="5400" b="1" dirty="0">
                <a:solidFill>
                  <a:srgbClr val="000000"/>
                </a:solidFill>
                <a:latin typeface="Andalus" panose="02020603050405020304" pitchFamily="18" charset="-78"/>
                <a:ea typeface="Times New Roman" panose="02020603050405020304" pitchFamily="18" charset="0"/>
                <a:cs typeface="Andalus" panose="02020603050405020304" pitchFamily="18" charset="-78"/>
              </a:rPr>
              <a:t>روبوتات الدردشة في تحسين التفاعل مع عملاء البنك-دراسة حالة </a:t>
            </a:r>
            <a:r>
              <a:rPr lang="fr-FR" sz="5400" b="1" dirty="0" err="1">
                <a:solidFill>
                  <a:srgbClr val="000000"/>
                </a:solidFill>
                <a:latin typeface="Andalus" panose="02020603050405020304" pitchFamily="18" charset="-78"/>
                <a:ea typeface="Times New Roman" panose="02020603050405020304" pitchFamily="18" charset="0"/>
                <a:cs typeface="Andalus" panose="02020603050405020304" pitchFamily="18" charset="-78"/>
              </a:rPr>
              <a:t>Jpmorgan</a:t>
            </a:r>
            <a:r>
              <a:rPr lang="fr-FR" sz="5400" b="1" dirty="0">
                <a:solidFill>
                  <a:srgbClr val="000000"/>
                </a:solidFill>
                <a:latin typeface="Andalus" panose="02020603050405020304" pitchFamily="18" charset="-78"/>
                <a:ea typeface="Times New Roman" panose="02020603050405020304" pitchFamily="18" charset="0"/>
                <a:cs typeface="Andalus" panose="02020603050405020304" pitchFamily="18" charset="-78"/>
              </a:rPr>
              <a:t> </a:t>
            </a:r>
            <a:endParaRPr lang="fr-FR" sz="4000" dirty="0">
              <a:latin typeface="Andalus" panose="02020603050405020304" pitchFamily="18" charset="-78"/>
              <a:ea typeface="Times New Roman" panose="02020603050405020304" pitchFamily="18" charset="0"/>
              <a:cs typeface="Andalus" panose="02020603050405020304" pitchFamily="18" charset="-78"/>
            </a:endParaRPr>
          </a:p>
        </p:txBody>
      </p:sp>
      <p:sp>
        <p:nvSpPr>
          <p:cNvPr id="10" name="ZoneTexte 9"/>
          <p:cNvSpPr txBox="1"/>
          <p:nvPr/>
        </p:nvSpPr>
        <p:spPr>
          <a:xfrm>
            <a:off x="335360" y="4467592"/>
            <a:ext cx="11215500" cy="1508105"/>
          </a:xfrm>
          <a:prstGeom prst="rect">
            <a:avLst/>
          </a:prstGeom>
          <a:noFill/>
        </p:spPr>
        <p:txBody>
          <a:bodyPr wrap="square" rtlCol="0">
            <a:spAutoFit/>
          </a:bodyPr>
          <a:lstStyle/>
          <a:p>
            <a:pPr algn="r" rtl="1"/>
            <a:r>
              <a:rPr lang="ar-DZ" sz="2400" b="1" dirty="0">
                <a:solidFill>
                  <a:srgbClr val="000000"/>
                </a:solidFill>
                <a:latin typeface="Simplified Arabic" panose="02020603050405020304" pitchFamily="18" charset="-78"/>
                <a:cs typeface="Simplified Arabic" panose="02020603050405020304" pitchFamily="18" charset="-78"/>
              </a:rPr>
              <a:t>من </a:t>
            </a:r>
            <a:r>
              <a:rPr lang="ar-DZ" sz="2400" b="1">
                <a:solidFill>
                  <a:srgbClr val="000000"/>
                </a:solidFill>
                <a:latin typeface="Simplified Arabic" panose="02020603050405020304" pitchFamily="18" charset="-78"/>
                <a:cs typeface="Simplified Arabic" panose="02020603050405020304" pitchFamily="18" charset="-78"/>
              </a:rPr>
              <a:t>إعداد </a:t>
            </a:r>
            <a:r>
              <a:rPr lang="ar-DZ" sz="2400" b="1" smtClean="0">
                <a:solidFill>
                  <a:srgbClr val="000000"/>
                </a:solidFill>
                <a:latin typeface="Simplified Arabic" panose="02020603050405020304" pitchFamily="18" charset="-78"/>
                <a:cs typeface="Simplified Arabic" panose="02020603050405020304" pitchFamily="18" charset="-78"/>
              </a:rPr>
              <a:t>الطالبتين</a:t>
            </a:r>
            <a:r>
              <a:rPr lang="ar-DZ" sz="2400" b="1" smtClean="0">
                <a:latin typeface="Simplified Arabic" panose="02020603050405020304" pitchFamily="18" charset="-78"/>
                <a:cs typeface="Simplified Arabic" panose="02020603050405020304" pitchFamily="18" charset="-78"/>
              </a:rPr>
              <a:t>:                                                                             </a:t>
            </a:r>
            <a:endParaRPr lang="ar-DZ" sz="2400" b="1" dirty="0" smtClean="0">
              <a:solidFill>
                <a:srgbClr val="000000"/>
              </a:solidFill>
              <a:latin typeface="Simplified Arabic" panose="02020603050405020304" pitchFamily="18" charset="-78"/>
              <a:cs typeface="Simplified Arabic" panose="02020603050405020304" pitchFamily="18" charset="-78"/>
            </a:endParaRPr>
          </a:p>
          <a:p>
            <a:pPr marL="342900" indent="-342900" algn="r" rtl="1">
              <a:buFont typeface="Arial" panose="020B0604020202020204" pitchFamily="34" charset="0"/>
              <a:buChar char="•"/>
            </a:pPr>
            <a:r>
              <a:rPr lang="ar-DZ" sz="2400" dirty="0" err="1" smtClean="0">
                <a:solidFill>
                  <a:srgbClr val="000000"/>
                </a:solidFill>
                <a:latin typeface="Simplified Arabic" panose="02020603050405020304" pitchFamily="18" charset="-78"/>
                <a:cs typeface="Simplified Arabic" panose="02020603050405020304" pitchFamily="18" charset="-78"/>
              </a:rPr>
              <a:t>كرناني</a:t>
            </a:r>
            <a:r>
              <a:rPr lang="ar-DZ" sz="2400" dirty="0" smtClean="0">
                <a:solidFill>
                  <a:srgbClr val="000000"/>
                </a:solidFill>
                <a:latin typeface="Simplified Arabic" panose="02020603050405020304" pitchFamily="18" charset="-78"/>
                <a:cs typeface="Simplified Arabic" panose="02020603050405020304" pitchFamily="18" charset="-78"/>
              </a:rPr>
              <a:t> آية</a:t>
            </a:r>
            <a:endParaRPr lang="ar-DZ" sz="2400" dirty="0" smtClean="0">
              <a:solidFill>
                <a:srgbClr val="000000"/>
              </a:solidFill>
              <a:latin typeface="Simplified Arabic" panose="02020603050405020304" pitchFamily="18" charset="-78"/>
              <a:cs typeface="Simplified Arabic" panose="02020603050405020304" pitchFamily="18" charset="-78"/>
            </a:endParaRPr>
          </a:p>
          <a:p>
            <a:pPr marL="342900" indent="-342900" algn="r" rtl="1">
              <a:buFont typeface="Arial" panose="020B0604020202020204" pitchFamily="34" charset="0"/>
              <a:buChar char="•"/>
            </a:pPr>
            <a:r>
              <a:rPr lang="ar-DZ" sz="2400" dirty="0" smtClean="0">
                <a:solidFill>
                  <a:srgbClr val="000000"/>
                </a:solidFill>
                <a:latin typeface="Simplified Arabic" panose="02020603050405020304" pitchFamily="18" charset="-78"/>
                <a:cs typeface="Simplified Arabic" panose="02020603050405020304" pitchFamily="18" charset="-78"/>
              </a:rPr>
              <a:t>بن داود سندس</a:t>
            </a:r>
            <a:endParaRPr lang="ar-DZ" sz="2400" dirty="0" smtClean="0">
              <a:solidFill>
                <a:srgbClr val="000000"/>
              </a:solidFill>
              <a:latin typeface="Simplified Arabic" panose="02020603050405020304" pitchFamily="18" charset="-78"/>
              <a:cs typeface="Simplified Arabic" panose="02020603050405020304" pitchFamily="18" charset="-78"/>
            </a:endParaRPr>
          </a:p>
          <a:p>
            <a:pPr algn="r" rtl="1"/>
            <a:endParaRPr lang="ar-DZ" sz="2000" b="1" dirty="0">
              <a:solidFill>
                <a:srgbClr val="000000"/>
              </a:solidFill>
              <a:latin typeface="TimesNewRoman"/>
            </a:endParaRPr>
          </a:p>
        </p:txBody>
      </p:sp>
      <p:sp>
        <p:nvSpPr>
          <p:cNvPr id="11" name="ZoneTexte 10"/>
          <p:cNvSpPr txBox="1"/>
          <p:nvPr/>
        </p:nvSpPr>
        <p:spPr>
          <a:xfrm>
            <a:off x="2540732" y="6359697"/>
            <a:ext cx="6804756" cy="461665"/>
          </a:xfrm>
          <a:prstGeom prst="rect">
            <a:avLst/>
          </a:prstGeom>
          <a:noFill/>
        </p:spPr>
        <p:txBody>
          <a:bodyPr wrap="square" rtlCol="0">
            <a:spAutoFit/>
          </a:bodyPr>
          <a:lstStyle/>
          <a:p>
            <a:pPr algn="ctr" rtl="1"/>
            <a:r>
              <a:rPr lang="ar-DZ" sz="2400" b="1" dirty="0">
                <a:latin typeface="Simplified Arabic" panose="02020603050405020304" pitchFamily="18" charset="-78"/>
                <a:cs typeface="Simplified Arabic" panose="02020603050405020304" pitchFamily="18" charset="-78"/>
              </a:rPr>
              <a:t>السنة الجامعية: </a:t>
            </a:r>
            <a:r>
              <a:rPr lang="ar-DZ" sz="2400" b="1" dirty="0" smtClean="0">
                <a:latin typeface="Simplified Arabic" panose="02020603050405020304" pitchFamily="18" charset="-78"/>
                <a:cs typeface="Simplified Arabic" panose="02020603050405020304" pitchFamily="18" charset="-78"/>
              </a:rPr>
              <a:t>2025/2024</a:t>
            </a:r>
            <a:endParaRPr lang="fr-FR" sz="2400" b="1" dirty="0">
              <a:latin typeface="Simplified Arabic" panose="02020603050405020304" pitchFamily="18" charset="-78"/>
              <a:cs typeface="Simplified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p:nvPr/>
        </p:nvSpPr>
        <p:spPr>
          <a:xfrm>
            <a:off x="5231904" y="225631"/>
            <a:ext cx="6816080" cy="6339749"/>
          </a:xfrm>
          <a:prstGeom prst="rect">
            <a:avLst/>
          </a:prstGeom>
          <a:solidFill>
            <a:schemeClr val="bg1"/>
          </a:solidFill>
          <a:ln>
            <a:solidFill>
              <a:srgbClr val="FF0000"/>
            </a:solidFill>
          </a:ln>
        </p:spPr>
        <p:txBody>
          <a:bodyPr wrap="square">
            <a:spAutoFit/>
          </a:bodyPr>
          <a:lstStyle/>
          <a:p>
            <a:pPr algn="ctr" rtl="1">
              <a:spcAft>
                <a:spcPts val="1000"/>
              </a:spcAft>
            </a:pPr>
            <a:r>
              <a:rPr lang="ar-DZ"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مقدمة</a:t>
            </a:r>
            <a:endParaRPr lang="fr-FR"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400" b="1" u="sng" dirty="0">
                <a:latin typeface="Calibri" panose="020F0502020204030204" pitchFamily="34" charset="0"/>
                <a:ea typeface="Calibri" panose="020F0502020204030204" pitchFamily="34" charset="0"/>
                <a:cs typeface="Times New Roman" panose="02020603050405020304" pitchFamily="18" charset="0"/>
              </a:rPr>
              <a:t>المبحث الأول: المفاهيم الأساسية لروبوتات الدردشة</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الأول: مفهوم روبوتات الدردشة وتطورها</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الثاني: آلية عمل روبوتات الدردشة</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الثالث: أنواع روبوتات الدردشة وتطبيقاتها</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400" b="1" u="sng" dirty="0">
                <a:latin typeface="Calibri" panose="020F0502020204030204" pitchFamily="34" charset="0"/>
                <a:ea typeface="Calibri" panose="020F0502020204030204" pitchFamily="34" charset="0"/>
                <a:cs typeface="Times New Roman" panose="02020603050405020304" pitchFamily="18" charset="0"/>
              </a:rPr>
              <a:t>المبحث الثاني: تأثير روبوتات الدردشة في القطاع المصرفي</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الأول: استخدامات روبوتات الدردشة في البنوك</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الثاني: فوائد وتحديات استخدام روبوتات الدردشة</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الثالث: استراتيجيات تحسين أداء روبوتات الدردشة</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400" b="1" u="sng" dirty="0">
                <a:latin typeface="Calibri" panose="020F0502020204030204" pitchFamily="34" charset="0"/>
                <a:ea typeface="Calibri" panose="020F0502020204030204" pitchFamily="34" charset="0"/>
                <a:cs typeface="Times New Roman" panose="02020603050405020304" pitchFamily="18" charset="0"/>
              </a:rPr>
              <a:t>المبحث الثالث: دراسة حالة</a:t>
            </a:r>
            <a:r>
              <a:rPr lang="fr-FR" sz="2400" b="1" u="sng" dirty="0">
                <a:latin typeface="Times New Roman" panose="02020603050405020304" pitchFamily="18" charset="0"/>
                <a:ea typeface="Calibri" panose="020F0502020204030204" pitchFamily="34" charset="0"/>
                <a:cs typeface="Arial" panose="020B0604020202020204" pitchFamily="34" charset="0"/>
              </a:rPr>
              <a:t> - </a:t>
            </a:r>
            <a:r>
              <a:rPr lang="ar-DZ" sz="2400" b="1" u="sng" dirty="0">
                <a:latin typeface="Calibri" panose="020F0502020204030204" pitchFamily="34" charset="0"/>
                <a:ea typeface="Calibri" panose="020F0502020204030204" pitchFamily="34" charset="0"/>
                <a:cs typeface="Times New Roman" panose="02020603050405020304" pitchFamily="18" charset="0"/>
              </a:rPr>
              <a:t>بنك  </a:t>
            </a:r>
            <a:r>
              <a:rPr lang="fr-FR" sz="2400" b="1" u="sng" dirty="0" err="1">
                <a:latin typeface="Times New Roman" panose="02020603050405020304" pitchFamily="18" charset="0"/>
                <a:ea typeface="Calibri" panose="020F0502020204030204" pitchFamily="34" charset="0"/>
                <a:cs typeface="Arial" panose="020B0604020202020204" pitchFamily="34" charset="0"/>
              </a:rPr>
              <a:t>JPMorgan</a:t>
            </a:r>
            <a:r>
              <a:rPr lang="fr-FR" sz="2400" b="1" u="sng" dirty="0">
                <a:latin typeface="Times New Roman" panose="02020603050405020304" pitchFamily="18" charset="0"/>
                <a:ea typeface="Calibri" panose="020F0502020204030204" pitchFamily="34" charset="0"/>
                <a:cs typeface="Arial" panose="020B0604020202020204" pitchFamily="34" charset="0"/>
              </a:rPr>
              <a:t> Chase </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الأول: نظرة عامة على بنك  </a:t>
            </a:r>
            <a:r>
              <a:rPr lang="fr-FR" sz="2000" dirty="0" err="1">
                <a:latin typeface="Times New Roman" panose="02020603050405020304" pitchFamily="18" charset="0"/>
                <a:ea typeface="Calibri" panose="020F0502020204030204" pitchFamily="34" charset="0"/>
                <a:cs typeface="Arial" panose="020B0604020202020204" pitchFamily="34" charset="0"/>
              </a:rPr>
              <a:t>JPMorgan</a:t>
            </a:r>
            <a:r>
              <a:rPr lang="fr-FR" sz="2000" dirty="0">
                <a:latin typeface="Times New Roman" panose="02020603050405020304" pitchFamily="18" charset="0"/>
                <a:ea typeface="Calibri" panose="020F0502020204030204" pitchFamily="34" charset="0"/>
                <a:cs typeface="Arial" panose="020B0604020202020204" pitchFamily="34" charset="0"/>
              </a:rPr>
              <a:t> Chase</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الثاني: روبوت الدردشة</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fr-FR" sz="2000" dirty="0" err="1">
                <a:latin typeface="Times New Roman" panose="02020603050405020304" pitchFamily="18" charset="0"/>
                <a:ea typeface="Calibri" panose="020F0502020204030204" pitchFamily="34" charset="0"/>
                <a:cs typeface="Arial" panose="020B0604020202020204" pitchFamily="34" charset="0"/>
              </a:rPr>
              <a:t>COiN</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المستخدم في البنك</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000" dirty="0">
                <a:latin typeface="Calibri" panose="020F0502020204030204" pitchFamily="34" charset="0"/>
                <a:ea typeface="Calibri" panose="020F0502020204030204" pitchFamily="34" charset="0"/>
                <a:cs typeface="Times New Roman" panose="02020603050405020304" pitchFamily="18" charset="0"/>
              </a:rPr>
              <a:t>المطلب الثالث: تحليل تجربة العملاء وتقييم الأداء</a:t>
            </a:r>
            <a:endParaRPr lang="fr-FR" sz="1600" dirty="0">
              <a:latin typeface="Calibri" panose="020F0502020204030204" pitchFamily="34" charset="0"/>
              <a:ea typeface="Calibri" panose="020F0502020204030204" pitchFamily="34" charset="0"/>
              <a:cs typeface="Arial" panose="020B0604020202020204" pitchFamily="34" charset="0"/>
            </a:endParaRPr>
          </a:p>
          <a:p>
            <a:pPr algn="ctr"/>
            <a:r>
              <a:rPr lang="ar-DZ" sz="2400"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خاتمة</a:t>
            </a:r>
            <a:r>
              <a:rPr lang="ar-DZ" sz="2400" dirty="0" smtClean="0">
                <a:latin typeface="Calibri" panose="020F0502020204030204" pitchFamily="34" charset="0"/>
                <a:ea typeface="Calibri" panose="020F0502020204030204" pitchFamily="34" charset="0"/>
                <a:cs typeface="Times New Roman" panose="02020603050405020304" pitchFamily="18"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Image 1"/>
          <p:cNvPicPr>
            <a:picLocks noChangeAspect="1"/>
          </p:cNvPicPr>
          <p:nvPr/>
        </p:nvPicPr>
        <p:blipFill>
          <a:blip r:embed="rId1"/>
          <a:stretch>
            <a:fillRect/>
          </a:stretch>
        </p:blipFill>
        <p:spPr>
          <a:xfrm>
            <a:off x="119336" y="11933"/>
            <a:ext cx="5590517" cy="67671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2" name="Chevron 1"/>
          <p:cNvSpPr/>
          <p:nvPr/>
        </p:nvSpPr>
        <p:spPr>
          <a:xfrm rot="10800000">
            <a:off x="9264352" y="363433"/>
            <a:ext cx="792088" cy="576064"/>
          </a:xfrm>
          <a:prstGeom prst="chevron">
            <a:avLst>
              <a:gd name="adj" fmla="val 5473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sp>
        <p:nvSpPr>
          <p:cNvPr id="3" name="ZoneTexte 2"/>
          <p:cNvSpPr txBox="1"/>
          <p:nvPr/>
        </p:nvSpPr>
        <p:spPr>
          <a:xfrm>
            <a:off x="4727848" y="363433"/>
            <a:ext cx="4361195" cy="769441"/>
          </a:xfrm>
          <a:prstGeom prst="rect">
            <a:avLst/>
          </a:prstGeom>
          <a:noFill/>
        </p:spPr>
        <p:txBody>
          <a:bodyPr wrap="square" rtlCol="0">
            <a:spAutoFit/>
          </a:bodyPr>
          <a:lstStyle/>
          <a:p>
            <a:pPr algn="r" rtl="1"/>
            <a:r>
              <a:rPr lang="ar-DZ" sz="4400" b="1" dirty="0">
                <a:effectLst>
                  <a:outerShdw blurRad="38100" dist="38100" dir="2700000" algn="tl">
                    <a:srgbClr val="000000">
                      <a:alpha val="43137"/>
                    </a:srgbClr>
                  </a:outerShdw>
                  <a:reflection blurRad="6350" stA="55000" endA="300" endPos="45500" dir="5400000" sy="-100000" algn="bl" rotWithShape="0"/>
                </a:effectLst>
                <a:latin typeface="Simplified Arabic" panose="02020603050405020304" pitchFamily="18" charset="-78"/>
                <a:cs typeface="Simplified Arabic" panose="02020603050405020304" pitchFamily="18" charset="-78"/>
              </a:rPr>
              <a:t>المقدمـــــــــة  </a:t>
            </a:r>
            <a:r>
              <a:rPr lang="ar-DZ" sz="4000" b="1" dirty="0">
                <a:effectLst>
                  <a:outerShdw blurRad="38100" dist="38100" dir="2700000" algn="tl">
                    <a:srgbClr val="000000">
                      <a:alpha val="43137"/>
                    </a:srgbClr>
                  </a:outerShdw>
                  <a:reflection blurRad="6350" stA="55000" endA="300" endPos="45500" dir="5400000" sy="-100000" algn="bl" rotWithShape="0"/>
                </a:effectLst>
                <a:latin typeface="Simplified Arabic" panose="02020603050405020304" pitchFamily="18" charset="-78"/>
                <a:cs typeface="Simplified Arabic" panose="02020603050405020304" pitchFamily="18" charset="-78"/>
              </a:rPr>
              <a:t>                               </a:t>
            </a:r>
            <a:endParaRPr lang="fr-FR" sz="2000" b="1" dirty="0">
              <a:effectLst>
                <a:outerShdw blurRad="38100" dist="38100" dir="2700000" algn="tl">
                  <a:srgbClr val="000000">
                    <a:alpha val="43137"/>
                  </a:srgbClr>
                </a:outerShdw>
                <a:reflection blurRad="6350" stA="55000" endA="300" endPos="45500" dir="5400000" sy="-100000" algn="bl" rotWithShape="0"/>
              </a:effectLst>
            </a:endParaRPr>
          </a:p>
        </p:txBody>
      </p:sp>
      <p:sp>
        <p:nvSpPr>
          <p:cNvPr id="7" name="Arrondir un rectangle avec un coin diagonal 6"/>
          <p:cNvSpPr/>
          <p:nvPr/>
        </p:nvSpPr>
        <p:spPr>
          <a:xfrm>
            <a:off x="191344" y="1132874"/>
            <a:ext cx="11593288" cy="5032430"/>
          </a:xfrm>
          <a:prstGeom prst="round2DiagRect">
            <a:avLst>
              <a:gd name="adj1" fmla="val 25087"/>
              <a:gd name="adj2" fmla="val 0"/>
            </a:avLst>
          </a:prstGeom>
          <a:solidFill>
            <a:schemeClr val="accent3">
              <a:lumMod val="20000"/>
              <a:lumOff val="80000"/>
            </a:schemeClr>
          </a:solidFill>
          <a:ln>
            <a:noFill/>
          </a:ln>
          <a:effectLst>
            <a:softEdge rad="127000"/>
          </a:effectLst>
        </p:spPr>
        <p:style>
          <a:lnRef idx="1">
            <a:schemeClr val="accent4"/>
          </a:lnRef>
          <a:fillRef idx="2">
            <a:schemeClr val="accent4"/>
          </a:fillRef>
          <a:effectRef idx="1">
            <a:schemeClr val="accent4"/>
          </a:effectRef>
          <a:fontRef idx="minor">
            <a:schemeClr val="dk1"/>
          </a:fontRef>
        </p:style>
        <p:txBody>
          <a:bodyPr rtlCol="0" anchor="ctr"/>
          <a:lstStyle/>
          <a:p>
            <a:pPr algn="just" rtl="1">
              <a:lnSpc>
                <a:spcPct val="107000"/>
              </a:lnSpc>
              <a:spcAft>
                <a:spcPts val="800"/>
              </a:spcAft>
            </a:pPr>
            <a:r>
              <a:rPr lang="ar-DZ" sz="2800" dirty="0">
                <a:latin typeface="Calibri" panose="020F0502020204030204" pitchFamily="34" charset="0"/>
                <a:ea typeface="Calibri" panose="020F0502020204030204" pitchFamily="34" charset="0"/>
                <a:cs typeface="Times New Roman" panose="02020603050405020304" pitchFamily="18" charset="0"/>
              </a:rPr>
              <a:t>في ظل التطور السريع </a:t>
            </a:r>
            <a:r>
              <a:rPr lang="ar-DZ" sz="2800" dirty="0">
                <a:latin typeface="Calibri" panose="020F0502020204030204" pitchFamily="34" charset="0"/>
                <a:ea typeface="Calibri" panose="020F0502020204030204" pitchFamily="34" charset="0"/>
              </a:rPr>
              <a:t> </a:t>
            </a:r>
            <a:r>
              <a:rPr lang="ar-DZ" sz="2800" dirty="0">
                <a:latin typeface="Calibri" panose="020F0502020204030204" pitchFamily="34" charset="0"/>
                <a:ea typeface="Calibri" panose="020F0502020204030204" pitchFamily="34" charset="0"/>
                <a:cs typeface="Times New Roman" panose="02020603050405020304" pitchFamily="18" charset="0"/>
              </a:rPr>
              <a:t>لتكنولوجيا</a:t>
            </a:r>
            <a:r>
              <a:rPr lang="ar-DZ" sz="2800" dirty="0">
                <a:latin typeface="Calibri" panose="020F0502020204030204" pitchFamily="34" charset="0"/>
                <a:ea typeface="Calibri" panose="020F0502020204030204" pitchFamily="34" charset="0"/>
              </a:rPr>
              <a:t> </a:t>
            </a:r>
            <a:r>
              <a:rPr lang="ar-DZ" sz="2800" dirty="0">
                <a:latin typeface="Calibri" panose="020F0502020204030204" pitchFamily="34" charset="0"/>
                <a:ea typeface="Calibri" panose="020F0502020204030204" pitchFamily="34" charset="0"/>
                <a:cs typeface="Times New Roman" panose="02020603050405020304" pitchFamily="18" charset="0"/>
              </a:rPr>
              <a:t> المالية، أصبحت روبوتات الدردشة أداة رئيسية في تحسين تجربة العملاء داخل البنوك، حيث تعتمد على الذكاء الاصطناعي لتوفير استجابات سريعة وفعالة لاستفسارات العملاء، مما يساهم في تقليل التكاليف التشغيلية وتعزيز كفاءة الخدمات المصرفية. يعد بنك </a:t>
            </a:r>
            <a:r>
              <a:rPr lang="en-US" sz="2800" dirty="0">
                <a:latin typeface="Times New Roman" panose="02020603050405020304" pitchFamily="18" charset="0"/>
                <a:ea typeface="Calibri" panose="020F0502020204030204" pitchFamily="34" charset="0"/>
                <a:cs typeface="Arial" panose="020B0604020202020204" pitchFamily="34" charset="0"/>
              </a:rPr>
              <a:t>JPMorgan Chase</a:t>
            </a:r>
            <a:r>
              <a:rPr lang="ar-DZ" sz="2800" dirty="0">
                <a:latin typeface="Calibri" panose="020F0502020204030204" pitchFamily="34" charset="0"/>
                <a:ea typeface="Calibri" panose="020F0502020204030204" pitchFamily="34" charset="0"/>
                <a:cs typeface="Times New Roman" panose="02020603050405020304" pitchFamily="18" charset="0"/>
              </a:rPr>
              <a:t> من أبرز المؤسسات التي تبنت هذه التقنية من خلال روبوت الدردشة "</a:t>
            </a:r>
            <a:r>
              <a:rPr lang="ar-DZ" sz="2800" dirty="0">
                <a:latin typeface="Calibri" panose="020F0502020204030204" pitchFamily="34"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cs typeface="Arial" panose="020B0604020202020204" pitchFamily="34" charset="0"/>
              </a:rPr>
              <a:t>COiN</a:t>
            </a:r>
            <a:r>
              <a:rPr lang="ar-DZ" sz="2800" dirty="0">
                <a:latin typeface="Calibri" panose="020F0502020204030204" pitchFamily="34" charset="0"/>
                <a:ea typeface="Calibri" panose="020F0502020204030204" pitchFamily="34" charset="0"/>
                <a:cs typeface="Times New Roman" panose="02020603050405020304" pitchFamily="18" charset="0"/>
              </a:rPr>
              <a:t>"، الذي يسهم في معالجة المعاملات وتحليل البيانات القانونية بسرعة ودقة. ومع ذلك، لا تزال هناك تحديات تتعلق بجودة التفاعل، والأمان، ومدى رضا العملاء عن هذه الخدمة. ومن هنا يمكننا طرح الإشكالية التالية:</a:t>
            </a:r>
            <a:endParaRPr lang="fr-FR" sz="28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DZ" sz="2800" dirty="0">
                <a:latin typeface="Calibri" panose="020F0502020204030204" pitchFamily="34" charset="0"/>
                <a:ea typeface="Calibri" panose="020F0502020204030204" pitchFamily="34" charset="0"/>
                <a:cs typeface="Times New Roman" panose="02020603050405020304" pitchFamily="18" charset="0"/>
              </a:rPr>
              <a:t>إلى أي مدى ساهمت روبوتات الدردشة، وبالتحديد روبوت "</a:t>
            </a:r>
            <a:r>
              <a:rPr lang="ar-DZ" sz="2800" dirty="0">
                <a:latin typeface="Calibri" panose="020F0502020204030204" pitchFamily="34"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cs typeface="Arial" panose="020B0604020202020204" pitchFamily="34" charset="0"/>
              </a:rPr>
              <a:t>COiN</a:t>
            </a:r>
            <a:r>
              <a:rPr lang="ar-DZ" sz="2800" dirty="0">
                <a:latin typeface="Calibri" panose="020F0502020204030204" pitchFamily="34" charset="0"/>
                <a:ea typeface="Calibri" panose="020F0502020204030204" pitchFamily="34" charset="0"/>
                <a:cs typeface="Times New Roman" panose="02020603050405020304" pitchFamily="18" charset="0"/>
              </a:rPr>
              <a:t>" في بنك </a:t>
            </a:r>
            <a:r>
              <a:rPr lang="en-US" sz="2800" dirty="0">
                <a:latin typeface="Times New Roman" panose="02020603050405020304" pitchFamily="18" charset="0"/>
                <a:ea typeface="Calibri" panose="020F0502020204030204" pitchFamily="34" charset="0"/>
                <a:cs typeface="Arial" panose="020B0604020202020204" pitchFamily="34" charset="0"/>
              </a:rPr>
              <a:t>JPMorgan Chase</a:t>
            </a:r>
            <a:r>
              <a:rPr lang="ar-DZ" sz="2800" dirty="0">
                <a:latin typeface="Calibri" panose="020F0502020204030204" pitchFamily="34" charset="0"/>
                <a:ea typeface="Calibri" panose="020F0502020204030204" pitchFamily="34" charset="0"/>
                <a:cs typeface="Times New Roman" panose="02020603050405020304" pitchFamily="18" charset="0"/>
              </a:rPr>
              <a:t>، في تحسين التفاعل مع العملاء وتقديم خدمات مصرفية أكثر كفاءة؟</a:t>
            </a:r>
            <a:endParaRPr lang="fr-FR"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6360"/>
            <a:ext cx="12192000" cy="6884360"/>
          </a:xfrm>
          <a:prstGeom prst="rect">
            <a:avLst/>
          </a:prstGeom>
          <a:ln>
            <a:noFill/>
          </a:ln>
          <a:effectLst>
            <a:softEdge rad="112500"/>
          </a:effectLst>
        </p:spPr>
      </p:pic>
      <p:sp>
        <p:nvSpPr>
          <p:cNvPr id="2" name="Nuage 1"/>
          <p:cNvSpPr/>
          <p:nvPr/>
        </p:nvSpPr>
        <p:spPr>
          <a:xfrm>
            <a:off x="0" y="113804"/>
            <a:ext cx="5447928" cy="10801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rtl="1"/>
            <a:r>
              <a:rPr lang="ar-DZ" sz="2800" b="1" dirty="0" smtClean="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المبحث الأول: </a:t>
            </a:r>
            <a:r>
              <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المفاهيم الأساسية لروبوتات </a:t>
            </a:r>
            <a:r>
              <a:rPr lang="ar-DZ" sz="2800" b="1" dirty="0" smtClean="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الدردشة</a:t>
            </a:r>
            <a:endParaRPr lang="ar-DZ" sz="2800" b="1"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
        <p:nvSpPr>
          <p:cNvPr id="3" name="Rectangle à coins arrondis 2"/>
          <p:cNvSpPr/>
          <p:nvPr/>
        </p:nvSpPr>
        <p:spPr>
          <a:xfrm>
            <a:off x="6744072" y="113804"/>
            <a:ext cx="5355973" cy="67441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r" rtl="1">
              <a:lnSpc>
                <a:spcPct val="107000"/>
              </a:lnSpc>
              <a:spcAft>
                <a:spcPts val="800"/>
              </a:spcAft>
            </a:pPr>
            <a:r>
              <a:rPr lang="ar-DZ" sz="2400" b="1" dirty="0" smtClean="0">
                <a:latin typeface="Calibri" panose="020F0502020204030204" pitchFamily="34" charset="0"/>
                <a:ea typeface="Calibri" panose="020F0502020204030204" pitchFamily="34" charset="0"/>
                <a:cs typeface="Times New Roman" panose="02020603050405020304" pitchFamily="18" charset="0"/>
              </a:rPr>
              <a:t>المطلب الأول: </a:t>
            </a:r>
            <a:r>
              <a:rPr lang="ar-DZ" sz="2400" b="1" dirty="0">
                <a:latin typeface="Calibri" panose="020F0502020204030204" pitchFamily="34" charset="0"/>
                <a:ea typeface="Calibri" panose="020F0502020204030204" pitchFamily="34" charset="0"/>
                <a:cs typeface="Times New Roman" panose="02020603050405020304" pitchFamily="18" charset="0"/>
              </a:rPr>
              <a:t>مفهوم روبوتات الدردشة </a:t>
            </a:r>
            <a:r>
              <a:rPr lang="ar-DZ" sz="2400" b="1" dirty="0" smtClean="0">
                <a:latin typeface="Calibri" panose="020F0502020204030204" pitchFamily="34" charset="0"/>
                <a:ea typeface="Calibri" panose="020F0502020204030204" pitchFamily="34" charset="0"/>
                <a:cs typeface="Times New Roman" panose="02020603050405020304" pitchFamily="18" charset="0"/>
              </a:rPr>
              <a:t>وتطورها</a:t>
            </a:r>
            <a:endParaRPr lang="ar-DZ" sz="2400" b="1" dirty="0" smtClean="0">
              <a:latin typeface="Calibri" panose="020F0502020204030204" pitchFamily="34" charset="0"/>
              <a:ea typeface="Calibri" panose="020F0502020204030204" pitchFamily="34" charset="0"/>
              <a:cs typeface="Times New Roman" panose="02020603050405020304" pitchFamily="18" charset="0"/>
            </a:endParaRPr>
          </a:p>
          <a:p>
            <a:pPr algn="r" rtl="1">
              <a:lnSpc>
                <a:spcPct val="107000"/>
              </a:lnSpc>
              <a:spcAft>
                <a:spcPts val="800"/>
              </a:spcAft>
            </a:pPr>
            <a:r>
              <a:rPr lang="ar-DZ" sz="2400" b="1" dirty="0">
                <a:latin typeface="Calibri" panose="020F0502020204030204" pitchFamily="34" charset="0"/>
                <a:ea typeface="Calibri" panose="020F0502020204030204" pitchFamily="34" charset="0"/>
                <a:cs typeface="Times New Roman" panose="02020603050405020304" pitchFamily="18" charset="0"/>
              </a:rPr>
              <a:t>أولا: مفهوم روبوتات الدردشة</a:t>
            </a:r>
            <a:endParaRPr lang="ar-DZ"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07000"/>
              </a:lnSpc>
              <a:spcAft>
                <a:spcPts val="800"/>
              </a:spcAft>
              <a:buFont typeface="+mj-lt"/>
              <a:buAutoNum type="arabicPeriod"/>
            </a:pPr>
            <a:r>
              <a:rPr lang="ar-DZ" sz="2000" b="1" dirty="0" smtClean="0">
                <a:latin typeface="Calibri" panose="020F0502020204030204" pitchFamily="34" charset="0"/>
                <a:ea typeface="Calibri" panose="020F0502020204030204" pitchFamily="34" charset="0"/>
                <a:cs typeface="Times New Roman" panose="02020603050405020304" pitchFamily="18" charset="0"/>
              </a:rPr>
              <a:t>لغةً</a:t>
            </a:r>
            <a:r>
              <a:rPr lang="ar-DZ" sz="2000" b="1" dirty="0" smtClean="0">
                <a:latin typeface="Times New Roman" panose="02020603050405020304" pitchFamily="18" charset="0"/>
                <a:ea typeface="Calibri" panose="020F0502020204030204" pitchFamily="34" charset="0"/>
                <a:cs typeface="Arial" panose="020B0604020202020204" pitchFamily="34" charset="0"/>
              </a:rPr>
              <a:t>:</a:t>
            </a:r>
            <a:r>
              <a:rPr lang="fr-FR" sz="2000" dirty="0" smtClean="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Times New Roman" panose="02020603050405020304" pitchFamily="18" charset="0"/>
                <a:ea typeface="Calibri" panose="020F0502020204030204" pitchFamily="34" charset="0"/>
              </a:rPr>
              <a:t>مصطلح</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fr-FR" sz="2000" dirty="0" err="1">
                <a:latin typeface="Times New Roman" panose="02020603050405020304" pitchFamily="18" charset="0"/>
                <a:ea typeface="Calibri" panose="020F0502020204030204" pitchFamily="34" charset="0"/>
                <a:cs typeface="Arial" panose="020B0604020202020204" pitchFamily="34" charset="0"/>
              </a:rPr>
              <a:t>Chatbot</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هو دمج لكلمتي "الدردشة" </a:t>
            </a:r>
            <a:r>
              <a:rPr lang="fr-FR" sz="2000" dirty="0">
                <a:latin typeface="Times New Roman" panose="02020603050405020304" pitchFamily="18" charset="0"/>
                <a:ea typeface="Calibri" panose="020F0502020204030204" pitchFamily="34" charset="0"/>
                <a:cs typeface="Arial" panose="020B0604020202020204" pitchFamily="34" charset="0"/>
              </a:rPr>
              <a:t> « chat »</a:t>
            </a:r>
            <a:r>
              <a:rPr lang="ar-DZ" sz="2000" dirty="0">
                <a:latin typeface="Calibri" panose="020F0502020204030204" pitchFamily="34" charset="0"/>
                <a:ea typeface="Calibri" panose="020F0502020204030204" pitchFamily="34" charset="0"/>
                <a:cs typeface="Times New Roman" panose="02020603050405020304" pitchFamily="18" charset="0"/>
              </a:rPr>
              <a:t>و"الروبوت"</a:t>
            </a:r>
            <a:r>
              <a:rPr lang="fr-FR" sz="2000" dirty="0">
                <a:latin typeface="Times New Roman" panose="02020603050405020304" pitchFamily="18" charset="0"/>
                <a:ea typeface="Calibri" panose="020F0502020204030204" pitchFamily="34" charset="0"/>
                <a:cs typeface="Arial" panose="020B0604020202020204" pitchFamily="34" charset="0"/>
              </a:rPr>
              <a:t> « bot »</a:t>
            </a:r>
            <a:r>
              <a:rPr lang="ar-DZ" sz="2000" dirty="0">
                <a:latin typeface="Calibri" panose="020F0502020204030204" pitchFamily="34" charset="0"/>
                <a:ea typeface="Calibri" panose="020F0502020204030204" pitchFamily="34" charset="0"/>
                <a:cs typeface="Times New Roman" panose="02020603050405020304" pitchFamily="18" charset="0"/>
              </a:rPr>
              <a:t>، ويشير إلى برامج الذكاء الاصطناعي التي تحاكي المحادثة البشرية</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تُستخدم مصطلحات متعددة للإشارة إليه مثل</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المساعد الرقمي</a:t>
            </a:r>
            <a:r>
              <a:rPr lang="fr-FR" sz="2000" dirty="0">
                <a:latin typeface="Times New Roman" panose="02020603050405020304" pitchFamily="18" charset="0"/>
                <a:ea typeface="Calibri" panose="020F0502020204030204" pitchFamily="34" charset="0"/>
                <a:cs typeface="Arial" panose="020B0604020202020204" pitchFamily="34" charset="0"/>
              </a:rPr>
              <a:t>"</a:t>
            </a:r>
            <a:r>
              <a:rPr lang="ar-DZ" sz="2000" dirty="0">
                <a:latin typeface="Calibri" panose="020F0502020204030204" pitchFamily="34" charset="0"/>
                <a:ea typeface="Calibri" panose="020F0502020204030204" pitchFamily="34" charset="0"/>
                <a:cs typeface="Times New Roman" panose="02020603050405020304" pitchFamily="18" charset="0"/>
              </a:rPr>
              <a:t>،</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الوكلاء الأذكياء</a:t>
            </a:r>
            <a:r>
              <a:rPr lang="fr-FR" sz="2000" dirty="0">
                <a:latin typeface="Times New Roman" panose="02020603050405020304" pitchFamily="18" charset="0"/>
                <a:ea typeface="Calibri" panose="020F0502020204030204" pitchFamily="34" charset="0"/>
                <a:cs typeface="Arial" panose="020B0604020202020204" pitchFamily="34" charset="0"/>
              </a:rPr>
              <a:t>"</a:t>
            </a:r>
            <a:r>
              <a:rPr lang="ar-DZ" sz="2000" dirty="0">
                <a:latin typeface="Calibri" panose="020F0502020204030204" pitchFamily="34" charset="0"/>
                <a:ea typeface="Calibri" panose="020F0502020204030204" pitchFamily="34" charset="0"/>
                <a:cs typeface="Times New Roman" panose="02020603050405020304" pitchFamily="18" charset="0"/>
              </a:rPr>
              <a:t>، و</a:t>
            </a:r>
            <a:r>
              <a:rPr lang="fr-FR" sz="2000" dirty="0">
                <a:latin typeface="Times New Roman" panose="02020603050405020304" pitchFamily="18" charset="0"/>
                <a:ea typeface="Calibri" panose="020F0502020204030204" pitchFamily="34" charset="0"/>
                <a:cs typeface="Arial" panose="020B0604020202020204" pitchFamily="34" charset="0"/>
              </a:rPr>
              <a:t>"</a:t>
            </a:r>
            <a:r>
              <a:rPr lang="ar-DZ" sz="2000" dirty="0">
                <a:latin typeface="Calibri" panose="020F0502020204030204" pitchFamily="34" charset="0"/>
                <a:ea typeface="Calibri" panose="020F0502020204030204" pitchFamily="34" charset="0"/>
                <a:cs typeface="Times New Roman" panose="02020603050405020304" pitchFamily="18" charset="0"/>
              </a:rPr>
              <a:t>روبوتات المحادثة</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كما يمكن ترجمته حرفيًا إلى</a:t>
            </a:r>
            <a:r>
              <a:rPr lang="fr-FR" sz="2000" dirty="0">
                <a:latin typeface="Times New Roman" panose="02020603050405020304" pitchFamily="18" charset="0"/>
                <a:ea typeface="Calibri" panose="020F0502020204030204" pitchFamily="34" charset="0"/>
                <a:cs typeface="Arial" panose="020B0604020202020204" pitchFamily="34" charset="0"/>
              </a:rPr>
              <a:t> "</a:t>
            </a:r>
            <a:r>
              <a:rPr lang="ar-DZ" sz="2000" dirty="0">
                <a:latin typeface="Calibri" panose="020F0502020204030204" pitchFamily="34" charset="0"/>
                <a:ea typeface="Calibri" panose="020F0502020204030204" pitchFamily="34" charset="0"/>
                <a:cs typeface="Times New Roman" panose="02020603050405020304" pitchFamily="18" charset="0"/>
              </a:rPr>
              <a:t>روبوت الدردشة</a:t>
            </a:r>
            <a:r>
              <a:rPr lang="fr-FR" sz="2000" dirty="0">
                <a:latin typeface="Times New Roman" panose="02020603050405020304" pitchFamily="18" charset="0"/>
                <a:ea typeface="Calibri" panose="020F0502020204030204" pitchFamily="34" charset="0"/>
                <a:cs typeface="Arial" panose="020B0604020202020204" pitchFamily="34" charset="0"/>
              </a:rPr>
              <a:t>"</a:t>
            </a:r>
            <a:r>
              <a:rPr lang="ar-DZ" sz="2000" dirty="0">
                <a:latin typeface="Calibri" panose="020F0502020204030204" pitchFamily="34" charset="0"/>
                <a:ea typeface="Calibri" panose="020F0502020204030204" pitchFamily="34" charset="0"/>
                <a:cs typeface="Times New Roman" panose="02020603050405020304" pitchFamily="18" charset="0"/>
              </a:rPr>
              <a:t>، لكن بعض الدراسات تفضل ترك المصطلح باللغة الإنجليزية</a:t>
            </a:r>
            <a:r>
              <a:rPr lang="fr-FR" sz="2000" dirty="0">
                <a:latin typeface="Times New Roman" panose="02020603050405020304" pitchFamily="18" charset="0"/>
                <a:ea typeface="Calibri" panose="020F0502020204030204" pitchFamily="34" charset="0"/>
                <a:cs typeface="Arial" panose="020B0604020202020204" pitchFamily="34" charset="0"/>
              </a:rPr>
              <a:t>.</a:t>
            </a:r>
            <a:endParaRPr lang="fr-FR"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mj-lt"/>
              <a:buAutoNum type="arabicPeriod"/>
            </a:pPr>
            <a:r>
              <a:rPr lang="ar-DZ" sz="2000" b="1" dirty="0" smtClean="0">
                <a:latin typeface="Calibri" panose="020F0502020204030204" pitchFamily="34" charset="0"/>
                <a:ea typeface="Calibri" panose="020F0502020204030204" pitchFamily="34" charset="0"/>
                <a:cs typeface="Times New Roman" panose="02020603050405020304" pitchFamily="18" charset="0"/>
              </a:rPr>
              <a:t>اصطلاحًا</a:t>
            </a:r>
            <a:r>
              <a:rPr lang="ar-DZ" sz="2000" b="1" dirty="0" smtClean="0">
                <a:latin typeface="Times New Roman" panose="02020603050405020304" pitchFamily="18" charset="0"/>
                <a:ea typeface="Calibri" panose="020F0502020204030204" pitchFamily="34" charset="0"/>
                <a:cs typeface="Arial" panose="020B0604020202020204" pitchFamily="34" charset="0"/>
              </a:rPr>
              <a:t>:</a:t>
            </a:r>
            <a:r>
              <a:rPr lang="fr-FR" sz="2000" b="1" dirty="0" smtClean="0">
                <a:latin typeface="Times New Roman" panose="02020603050405020304" pitchFamily="18" charset="0"/>
                <a:ea typeface="Calibri" panose="020F0502020204030204" pitchFamily="34" charset="0"/>
                <a:cs typeface="Arial" panose="020B0604020202020204" pitchFamily="34" charset="0"/>
              </a:rPr>
              <a:t> </a:t>
            </a:r>
            <a:r>
              <a:rPr lang="ar-DZ" sz="2000" dirty="0" smtClean="0">
                <a:latin typeface="Times New Roman" panose="02020603050405020304" pitchFamily="18" charset="0"/>
                <a:ea typeface="Calibri" panose="020F0502020204030204" pitchFamily="34" charset="0"/>
              </a:rPr>
              <a:t>يُعرف </a:t>
            </a:r>
            <a:r>
              <a:rPr lang="ar-DZ" sz="2000" dirty="0">
                <a:latin typeface="Times New Roman" panose="02020603050405020304" pitchFamily="18" charset="0"/>
                <a:ea typeface="Calibri" panose="020F0502020204030204" pitchFamily="34" charset="0"/>
              </a:rPr>
              <a:t>كأحد تطبيقات الذكاء الاصطناعي التي تستخدم اللغة الطبيعية للتفاعل مع المستخدمين عبر النصوص أو الصوت، ويستخدم في مجالات عدة مثل خدمة العملاء. يتميز بقدرته على العمل على مدار الساعة، والاستجابة للاستفسارات المتكررة. كما يُصمم ليحاكي المحادثة البشرية عبر واجهات اتصال تعتمد على الذكاء الاصطناعي، ويمكن أن يعمل بشكل مستقل أو مدعوم بتدخل بشري.</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3791744" y="476672"/>
            <a:ext cx="4407880" cy="4901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lnSpc>
                <a:spcPct val="115000"/>
              </a:lnSpc>
              <a:spcAft>
                <a:spcPts val="800"/>
              </a:spcAft>
            </a:pPr>
            <a:r>
              <a:rPr lang="ar-DZ" sz="24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ثانيا: </a:t>
            </a:r>
            <a:r>
              <a:rPr lang="ar-DZ" sz="24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نشأة روبوتات الدردشة </a:t>
            </a:r>
            <a:r>
              <a:rPr lang="ar-DZ" sz="24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وتطورها</a:t>
            </a:r>
            <a:endParaRPr lang="fr-FR" sz="1600"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Diagramme 3"/>
          <p:cNvGraphicFramePr/>
          <p:nvPr/>
        </p:nvGraphicFramePr>
        <p:xfrm>
          <a:off x="-100316" y="1196752"/>
          <a:ext cx="12192000" cy="537327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7155682" y="972075"/>
            <a:ext cx="5003293" cy="58785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أولا: </a:t>
            </a: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تقنيات الذكاء الاصطناعي المستخدمة</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Diagramme 2"/>
          <p:cNvGraphicFramePr/>
          <p:nvPr/>
        </p:nvGraphicFramePr>
        <p:xfrm>
          <a:off x="4727848" y="1695291"/>
          <a:ext cx="7332302" cy="490206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Rectangle à coins arrondis 5"/>
          <p:cNvSpPr/>
          <p:nvPr/>
        </p:nvSpPr>
        <p:spPr>
          <a:xfrm>
            <a:off x="2711624" y="188640"/>
            <a:ext cx="6696744" cy="648072"/>
          </a:xfrm>
          <a:prstGeom prst="roundRect">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DZ" sz="3600" b="1" dirty="0" smtClean="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المطلب الثاني: </a:t>
            </a:r>
            <a:r>
              <a:rPr lang="ar-DZ" sz="36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آلية عمل روبوتات الدردشة</a:t>
            </a:r>
            <a:endParaRPr lang="ar-DZ" sz="3600" b="1" dirty="0">
              <a:solidFill>
                <a:schemeClr val="bg1"/>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pic>
        <p:nvPicPr>
          <p:cNvPr id="8" name="Image1"/>
          <p:cNvPicPr/>
          <p:nvPr/>
        </p:nvPicPr>
        <p:blipFill>
          <a:blip r:embed="rId6" cstate="print"/>
          <a:srcRect/>
          <a:stretch>
            <a:fillRect/>
          </a:stretch>
        </p:blipFill>
        <p:spPr>
          <a:xfrm>
            <a:off x="191344" y="2492896"/>
            <a:ext cx="4248472" cy="3152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5591944" y="404664"/>
            <a:ext cx="6420347" cy="55643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lnSpc>
                <a:spcPct val="115000"/>
              </a:lnSpc>
              <a:spcAft>
                <a:spcPts val="800"/>
              </a:spcAft>
            </a:pPr>
            <a:r>
              <a:rPr lang="ar-DZ" sz="28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ثانيا: كيفية معالجة استفسارات العملاء وتحليل البيانات</a:t>
            </a:r>
            <a:endParaRPr lang="fr-FR"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Diagramme 2"/>
          <p:cNvGraphicFramePr/>
          <p:nvPr/>
        </p:nvGraphicFramePr>
        <p:xfrm>
          <a:off x="1127448" y="682881"/>
          <a:ext cx="10225136" cy="545545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9913</Words>
  <Application>WPS Presentation</Application>
  <PresentationFormat>Grand écran</PresentationFormat>
  <Paragraphs>285</Paragraphs>
  <Slides>22</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SimSun</vt:lpstr>
      <vt:lpstr>Wingdings</vt:lpstr>
      <vt:lpstr>Simplified Arabic</vt:lpstr>
      <vt:lpstr>Andalus</vt:lpstr>
      <vt:lpstr>Times New Roman</vt:lpstr>
      <vt:lpstr>TimesNewRoman</vt:lpstr>
      <vt:lpstr>Calibri</vt:lpstr>
      <vt:lpstr>Microsoft YaHei</vt:lpstr>
      <vt:lpstr>Arial Unicode MS</vt:lpstr>
      <vt:lpstr>Calibri Light</vt:lpstr>
      <vt:lpstr>Symbol</vt:lpstr>
      <vt:lpstr>Aldhabi</vt:lpstr>
      <vt:lpstr>Segoe Print</vt:lpstr>
      <vt:lpstr>Thème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LOUBNA</dc:creator>
  <cp:lastModifiedBy>mtc pc</cp:lastModifiedBy>
  <cp:revision>476</cp:revision>
  <dcterms:created xsi:type="dcterms:W3CDTF">2015-05-26T15:54:00Z</dcterms:created>
  <dcterms:modified xsi:type="dcterms:W3CDTF">2025-02-23T20:04:39Z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BB7846EE5C8D483081552EB23AA0338B_13</vt:lpwstr>
  </property>
  <property fmtid="{D5CDD505-2E9C-101B-9397-08002B2CF9AE}" pid="3" name="KSOProductBuildVer">
    <vt:lpwstr>1033-12.2.0.18639</vt:lpwstr>
  </property>
</Properties>
</file>