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450" r:id="rId2"/>
    <p:sldId id="463" r:id="rId3"/>
    <p:sldId id="421" r:id="rId4"/>
    <p:sldId id="454" r:id="rId5"/>
    <p:sldId id="482" r:id="rId6"/>
    <p:sldId id="483" r:id="rId7"/>
    <p:sldId id="480" r:id="rId8"/>
    <p:sldId id="481" r:id="rId9"/>
    <p:sldId id="440" r:id="rId10"/>
    <p:sldId id="457" r:id="rId11"/>
    <p:sldId id="443" r:id="rId12"/>
    <p:sldId id="445" r:id="rId13"/>
    <p:sldId id="475" r:id="rId14"/>
    <p:sldId id="467" r:id="rId15"/>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64C0"/>
    <a:srgbClr val="0087D2"/>
    <a:srgbClr val="03A4DC"/>
    <a:srgbClr val="1AC3E4"/>
    <a:srgbClr val="0FB2E0"/>
    <a:srgbClr val="0097D9"/>
    <a:srgbClr val="0076C9"/>
    <a:srgbClr val="0356B9"/>
    <a:srgbClr val="0076C8"/>
    <a:srgbClr val="0097D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917" autoAdjust="0"/>
    <p:restoredTop sz="92775" autoAdjust="0"/>
  </p:normalViewPr>
  <p:slideViewPr>
    <p:cSldViewPr snapToGrid="0" showGuides="1">
      <p:cViewPr varScale="1">
        <p:scale>
          <a:sx n="40" d="100"/>
          <a:sy n="40" d="100"/>
        </p:scale>
        <p:origin x="-835" y="-86"/>
      </p:cViewPr>
      <p:guideLst>
        <p:guide orient="horz" pos="4320"/>
        <p:guide pos="7680"/>
      </p:guideLst>
    </p:cSldViewPr>
  </p:slideViewPr>
  <p:outlineViewPr>
    <p:cViewPr>
      <p:scale>
        <a:sx n="33" d="100"/>
        <a:sy n="33" d="100"/>
      </p:scale>
      <p:origin x="0" y="-4540"/>
    </p:cViewPr>
  </p:outlineViewPr>
  <p:notesTextViewPr>
    <p:cViewPr>
      <p:scale>
        <a:sx n="125" d="100"/>
        <a:sy n="125" d="100"/>
      </p:scale>
      <p:origin x="0" y="0"/>
    </p:cViewPr>
  </p:notesTextViewPr>
  <p:sorterViewPr>
    <p:cViewPr>
      <p:scale>
        <a:sx n="50" d="100"/>
        <a:sy n="50" d="100"/>
      </p:scale>
      <p:origin x="0" y="0"/>
    </p:cViewPr>
  </p:sorterViewPr>
  <p:notesViewPr>
    <p:cSldViewPr snapToGrid="0" showGuides="1">
      <p:cViewPr varScale="1">
        <p:scale>
          <a:sx n="108" d="100"/>
          <a:sy n="108" d="100"/>
        </p:scale>
        <p:origin x="3272"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DCF6F-D47A-4251-A947-55C6E670AA80}" type="datetimeFigureOut">
              <a:rPr lang="en-US" smtClean="0"/>
              <a:pPr/>
              <a:t>2/23/2025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0863C0-3C0C-4227-829A-BB3F7A60FC6A}" type="slidenum">
              <a:rPr lang="en-US" smtClean="0"/>
              <a:pPr/>
              <a:t>‹N°›</a:t>
            </a:fld>
            <a:endParaRPr lang="en-US"/>
          </a:p>
        </p:txBody>
      </p:sp>
    </p:spTree>
    <p:extLst>
      <p:ext uri="{BB962C8B-B14F-4D97-AF65-F5344CB8AC3E}">
        <p14:creationId xmlns:p14="http://schemas.microsoft.com/office/powerpoint/2010/main" xmlns="" val="3227524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DCBC42-6563-49C0-9AB0-0B46679F5AB4}" type="datetimeFigureOut">
              <a:rPr lang="en-US" smtClean="0"/>
              <a:pPr/>
              <a:t>2/23/2025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DD579-49B2-4848-8B9E-FAC72A3B8248}" type="slidenum">
              <a:rPr lang="en-US" smtClean="0"/>
              <a:pPr/>
              <a:t>‹N°›</a:t>
            </a:fld>
            <a:endParaRPr lang="en-US"/>
          </a:p>
        </p:txBody>
      </p:sp>
    </p:spTree>
    <p:extLst>
      <p:ext uri="{BB962C8B-B14F-4D97-AF65-F5344CB8AC3E}">
        <p14:creationId xmlns:p14="http://schemas.microsoft.com/office/powerpoint/2010/main" xmlns="" val="2092581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95DDD579-49B2-4848-8B9E-FAC72A3B8248}" type="slidenum">
              <a:rPr lang="en-US" smtClean="0"/>
              <a:pPr/>
              <a:t>1</a:t>
            </a:fld>
            <a:endParaRPr lang="en-US"/>
          </a:p>
        </p:txBody>
      </p:sp>
    </p:spTree>
    <p:extLst>
      <p:ext uri="{BB962C8B-B14F-4D97-AF65-F5344CB8AC3E}">
        <p14:creationId xmlns:p14="http://schemas.microsoft.com/office/powerpoint/2010/main" xmlns="" val="535758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2</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7</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DDD579-49B2-4848-8B9E-FAC72A3B8248}" type="slidenum">
              <a:rPr lang="en-US" smtClean="0"/>
              <a:pPr/>
              <a:t>8</a:t>
            </a:fld>
            <a:endParaRPr lang="en-US"/>
          </a:p>
        </p:txBody>
      </p:sp>
    </p:spTree>
    <p:extLst>
      <p:ext uri="{BB962C8B-B14F-4D97-AF65-F5344CB8AC3E}">
        <p14:creationId xmlns:p14="http://schemas.microsoft.com/office/powerpoint/2010/main" xmlns="" val="757120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accent1"/>
                </a:solidFill>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95DDD579-49B2-4848-8B9E-FAC72A3B8248}" type="slidenum">
              <a:rPr lang="en-US" smtClean="0"/>
              <a:pPr/>
              <a:t>12</a:t>
            </a:fld>
            <a:endParaRPr lang="en-US"/>
          </a:p>
        </p:txBody>
      </p:sp>
    </p:spTree>
    <p:extLst>
      <p:ext uri="{BB962C8B-B14F-4D97-AF65-F5344CB8AC3E}">
        <p14:creationId xmlns:p14="http://schemas.microsoft.com/office/powerpoint/2010/main" xmlns="" val="358503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25225139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userDrawn="1">
          <p15:clr>
            <a:srgbClr val="FBAE40"/>
          </p15:clr>
        </p15:guide>
        <p15:guide id="2" pos="14520" userDrawn="1">
          <p15:clr>
            <a:srgbClr val="FBAE40"/>
          </p15:clr>
        </p15:guide>
        <p15:guide id="3" orient="horz" pos="7800" userDrawn="1">
          <p15:clr>
            <a:srgbClr val="FBAE40"/>
          </p15:clr>
        </p15:guide>
        <p15:guide id="4" orient="horz" pos="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ur Services Slide 02">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Picture Placeholder 15"/>
          <p:cNvSpPr>
            <a:spLocks noGrp="1"/>
          </p:cNvSpPr>
          <p:nvPr>
            <p:ph type="pic" sz="quarter" idx="13"/>
          </p:nvPr>
        </p:nvSpPr>
        <p:spPr>
          <a:xfrm>
            <a:off x="8679597"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7" name="Picture Placeholder 16"/>
          <p:cNvSpPr>
            <a:spLocks noGrp="1"/>
          </p:cNvSpPr>
          <p:nvPr>
            <p:ph type="pic" sz="quarter" idx="14"/>
          </p:nvPr>
        </p:nvSpPr>
        <p:spPr>
          <a:xfrm>
            <a:off x="16011374"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5" name="Picture Placeholder 14"/>
          <p:cNvSpPr>
            <a:spLocks noGrp="1"/>
          </p:cNvSpPr>
          <p:nvPr>
            <p:ph type="pic" sz="quarter" idx="15"/>
          </p:nvPr>
        </p:nvSpPr>
        <p:spPr>
          <a:xfrm>
            <a:off x="1333500" y="3734904"/>
            <a:ext cx="7039126" cy="5804453"/>
          </a:xfrm>
          <a:custGeom>
            <a:avLst/>
            <a:gdLst>
              <a:gd name="connsiteX0" fmla="*/ 0 w 7039126"/>
              <a:gd name="connsiteY0" fmla="*/ 0 h 5804453"/>
              <a:gd name="connsiteX1" fmla="*/ 7039126 w 7039126"/>
              <a:gd name="connsiteY1" fmla="*/ 0 h 5804453"/>
              <a:gd name="connsiteX2" fmla="*/ 7039126 w 7039126"/>
              <a:gd name="connsiteY2" fmla="*/ 5804453 h 5804453"/>
              <a:gd name="connsiteX3" fmla="*/ 0 w 7039126"/>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7039126" h="5804453">
                <a:moveTo>
                  <a:pt x="0" y="0"/>
                </a:moveTo>
                <a:lnTo>
                  <a:pt x="7039126" y="0"/>
                </a:lnTo>
                <a:lnTo>
                  <a:pt x="7039126"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385508238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Services Slide 03">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Picture Placeholder 32"/>
          <p:cNvSpPr>
            <a:spLocks noGrp="1"/>
          </p:cNvSpPr>
          <p:nvPr>
            <p:ph type="pic" sz="quarter" idx="11"/>
          </p:nvPr>
        </p:nvSpPr>
        <p:spPr>
          <a:xfrm>
            <a:off x="1333500"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32" name="Picture Placeholder 31"/>
          <p:cNvSpPr>
            <a:spLocks noGrp="1"/>
          </p:cNvSpPr>
          <p:nvPr>
            <p:ph type="pic" sz="quarter" idx="12"/>
          </p:nvPr>
        </p:nvSpPr>
        <p:spPr>
          <a:xfrm>
            <a:off x="6836741"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30" name="Picture Placeholder 29"/>
          <p:cNvSpPr>
            <a:spLocks noGrp="1"/>
          </p:cNvSpPr>
          <p:nvPr>
            <p:ph type="pic" sz="quarter" idx="13"/>
          </p:nvPr>
        </p:nvSpPr>
        <p:spPr>
          <a:xfrm>
            <a:off x="12339982"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29" name="Picture Placeholder 28"/>
          <p:cNvSpPr>
            <a:spLocks noGrp="1"/>
          </p:cNvSpPr>
          <p:nvPr>
            <p:ph type="pic" sz="quarter" idx="14"/>
          </p:nvPr>
        </p:nvSpPr>
        <p:spPr>
          <a:xfrm>
            <a:off x="17843224" y="3734904"/>
            <a:ext cx="5207276" cy="5804453"/>
          </a:xfrm>
          <a:custGeom>
            <a:avLst/>
            <a:gdLst>
              <a:gd name="connsiteX0" fmla="*/ 0 w 5429250"/>
              <a:gd name="connsiteY0" fmla="*/ 0 h 5804453"/>
              <a:gd name="connsiteX1" fmla="*/ 5429250 w 5429250"/>
              <a:gd name="connsiteY1" fmla="*/ 0 h 5804453"/>
              <a:gd name="connsiteX2" fmla="*/ 5429250 w 5429250"/>
              <a:gd name="connsiteY2" fmla="*/ 5804453 h 5804453"/>
              <a:gd name="connsiteX3" fmla="*/ 0 w 5429250"/>
              <a:gd name="connsiteY3" fmla="*/ 5804453 h 5804453"/>
            </a:gdLst>
            <a:ahLst/>
            <a:cxnLst>
              <a:cxn ang="0">
                <a:pos x="connsiteX0" y="connsiteY0"/>
              </a:cxn>
              <a:cxn ang="0">
                <a:pos x="connsiteX1" y="connsiteY1"/>
              </a:cxn>
              <a:cxn ang="0">
                <a:pos x="connsiteX2" y="connsiteY2"/>
              </a:cxn>
              <a:cxn ang="0">
                <a:pos x="connsiteX3" y="connsiteY3"/>
              </a:cxn>
            </a:cxnLst>
            <a:rect l="l" t="t" r="r" b="b"/>
            <a:pathLst>
              <a:path w="5429250" h="5804453">
                <a:moveTo>
                  <a:pt x="0" y="0"/>
                </a:moveTo>
                <a:lnTo>
                  <a:pt x="5429250" y="0"/>
                </a:lnTo>
                <a:lnTo>
                  <a:pt x="5429250" y="5804453"/>
                </a:lnTo>
                <a:lnTo>
                  <a:pt x="0" y="5804453"/>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74542223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Team Slide 01">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Freeform 23"/>
          <p:cNvSpPr>
            <a:spLocks/>
          </p:cNvSpPr>
          <p:nvPr userDrawn="1"/>
        </p:nvSpPr>
        <p:spPr bwMode="auto">
          <a:xfrm>
            <a:off x="13918978" y="6146788"/>
            <a:ext cx="721137" cy="1483188"/>
          </a:xfrm>
          <a:custGeom>
            <a:avLst/>
            <a:gdLst>
              <a:gd name="T0" fmla="*/ 286 w 362"/>
              <a:gd name="T1" fmla="*/ 745 h 745"/>
              <a:gd name="T2" fmla="*/ 362 w 362"/>
              <a:gd name="T3" fmla="*/ 745 h 745"/>
              <a:gd name="T4" fmla="*/ 53 w 362"/>
              <a:gd name="T5" fmla="*/ 0 h 745"/>
              <a:gd name="T6" fmla="*/ 0 w 362"/>
              <a:gd name="T7" fmla="*/ 54 h 745"/>
              <a:gd name="T8" fmla="*/ 286 w 362"/>
              <a:gd name="T9" fmla="*/ 745 h 745"/>
            </a:gdLst>
            <a:ahLst/>
            <a:cxnLst>
              <a:cxn ang="0">
                <a:pos x="T0" y="T1"/>
              </a:cxn>
              <a:cxn ang="0">
                <a:pos x="T2" y="T3"/>
              </a:cxn>
              <a:cxn ang="0">
                <a:pos x="T4" y="T5"/>
              </a:cxn>
              <a:cxn ang="0">
                <a:pos x="T6" y="T7"/>
              </a:cxn>
              <a:cxn ang="0">
                <a:pos x="T8" y="T9"/>
              </a:cxn>
            </a:cxnLst>
            <a:rect l="0" t="0" r="r" b="b"/>
            <a:pathLst>
              <a:path w="362" h="745">
                <a:moveTo>
                  <a:pt x="286" y="745"/>
                </a:moveTo>
                <a:cubicBezTo>
                  <a:pt x="362" y="745"/>
                  <a:pt x="362" y="745"/>
                  <a:pt x="362" y="745"/>
                </a:cubicBezTo>
                <a:cubicBezTo>
                  <a:pt x="345" y="460"/>
                  <a:pt x="231" y="201"/>
                  <a:pt x="53" y="0"/>
                </a:cubicBezTo>
                <a:cubicBezTo>
                  <a:pt x="0" y="54"/>
                  <a:pt x="0" y="54"/>
                  <a:pt x="0" y="54"/>
                </a:cubicBezTo>
                <a:cubicBezTo>
                  <a:pt x="164" y="240"/>
                  <a:pt x="269" y="481"/>
                  <a:pt x="286" y="745"/>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24"/>
          <p:cNvSpPr>
            <a:spLocks/>
          </p:cNvSpPr>
          <p:nvPr userDrawn="1"/>
        </p:nvSpPr>
        <p:spPr bwMode="auto">
          <a:xfrm>
            <a:off x="10563903" y="5321658"/>
            <a:ext cx="3256195" cy="724546"/>
          </a:xfrm>
          <a:custGeom>
            <a:avLst/>
            <a:gdLst>
              <a:gd name="T0" fmla="*/ 818 w 1636"/>
              <a:gd name="T1" fmla="*/ 0 h 364"/>
              <a:gd name="T2" fmla="*/ 0 w 1636"/>
              <a:gd name="T3" fmla="*/ 311 h 364"/>
              <a:gd name="T4" fmla="*/ 54 w 1636"/>
              <a:gd name="T5" fmla="*/ 364 h 364"/>
              <a:gd name="T6" fmla="*/ 818 w 1636"/>
              <a:gd name="T7" fmla="*/ 76 h 364"/>
              <a:gd name="T8" fmla="*/ 1582 w 1636"/>
              <a:gd name="T9" fmla="*/ 364 h 364"/>
              <a:gd name="T10" fmla="*/ 1636 w 1636"/>
              <a:gd name="T11" fmla="*/ 311 h 364"/>
              <a:gd name="T12" fmla="*/ 818 w 1636"/>
              <a:gd name="T13" fmla="*/ 0 h 364"/>
            </a:gdLst>
            <a:ahLst/>
            <a:cxnLst>
              <a:cxn ang="0">
                <a:pos x="T0" y="T1"/>
              </a:cxn>
              <a:cxn ang="0">
                <a:pos x="T2" y="T3"/>
              </a:cxn>
              <a:cxn ang="0">
                <a:pos x="T4" y="T5"/>
              </a:cxn>
              <a:cxn ang="0">
                <a:pos x="T6" y="T7"/>
              </a:cxn>
              <a:cxn ang="0">
                <a:pos x="T8" y="T9"/>
              </a:cxn>
              <a:cxn ang="0">
                <a:pos x="T10" y="T11"/>
              </a:cxn>
              <a:cxn ang="0">
                <a:pos x="T12" y="T13"/>
              </a:cxn>
            </a:cxnLst>
            <a:rect l="0" t="0" r="r" b="b"/>
            <a:pathLst>
              <a:path w="1636" h="364">
                <a:moveTo>
                  <a:pt x="818" y="0"/>
                </a:moveTo>
                <a:cubicBezTo>
                  <a:pt x="504" y="0"/>
                  <a:pt x="218" y="117"/>
                  <a:pt x="0" y="311"/>
                </a:cubicBezTo>
                <a:cubicBezTo>
                  <a:pt x="54" y="364"/>
                  <a:pt x="54" y="364"/>
                  <a:pt x="54" y="364"/>
                </a:cubicBezTo>
                <a:cubicBezTo>
                  <a:pt x="258" y="185"/>
                  <a:pt x="525" y="76"/>
                  <a:pt x="818" y="76"/>
                </a:cubicBezTo>
                <a:cubicBezTo>
                  <a:pt x="1111" y="76"/>
                  <a:pt x="1378" y="185"/>
                  <a:pt x="1582" y="364"/>
                </a:cubicBezTo>
                <a:cubicBezTo>
                  <a:pt x="1636" y="311"/>
                  <a:pt x="1636" y="311"/>
                  <a:pt x="1636" y="311"/>
                </a:cubicBezTo>
                <a:cubicBezTo>
                  <a:pt x="1418" y="117"/>
                  <a:pt x="1132" y="0"/>
                  <a:pt x="818" y="0"/>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25"/>
          <p:cNvSpPr>
            <a:spLocks/>
          </p:cNvSpPr>
          <p:nvPr userDrawn="1"/>
        </p:nvSpPr>
        <p:spPr bwMode="auto">
          <a:xfrm>
            <a:off x="13918978" y="7919794"/>
            <a:ext cx="721137" cy="1483188"/>
          </a:xfrm>
          <a:custGeom>
            <a:avLst/>
            <a:gdLst>
              <a:gd name="T0" fmla="*/ 0 w 362"/>
              <a:gd name="T1" fmla="*/ 691 h 745"/>
              <a:gd name="T2" fmla="*/ 53 w 362"/>
              <a:gd name="T3" fmla="*/ 745 h 745"/>
              <a:gd name="T4" fmla="*/ 362 w 362"/>
              <a:gd name="T5" fmla="*/ 0 h 745"/>
              <a:gd name="T6" fmla="*/ 286 w 362"/>
              <a:gd name="T7" fmla="*/ 0 h 745"/>
              <a:gd name="T8" fmla="*/ 0 w 362"/>
              <a:gd name="T9" fmla="*/ 691 h 745"/>
            </a:gdLst>
            <a:ahLst/>
            <a:cxnLst>
              <a:cxn ang="0">
                <a:pos x="T0" y="T1"/>
              </a:cxn>
              <a:cxn ang="0">
                <a:pos x="T2" y="T3"/>
              </a:cxn>
              <a:cxn ang="0">
                <a:pos x="T4" y="T5"/>
              </a:cxn>
              <a:cxn ang="0">
                <a:pos x="T6" y="T7"/>
              </a:cxn>
              <a:cxn ang="0">
                <a:pos x="T8" y="T9"/>
              </a:cxn>
            </a:cxnLst>
            <a:rect l="0" t="0" r="r" b="b"/>
            <a:pathLst>
              <a:path w="362" h="745">
                <a:moveTo>
                  <a:pt x="0" y="691"/>
                </a:moveTo>
                <a:cubicBezTo>
                  <a:pt x="53" y="745"/>
                  <a:pt x="53" y="745"/>
                  <a:pt x="53" y="745"/>
                </a:cubicBezTo>
                <a:cubicBezTo>
                  <a:pt x="231" y="544"/>
                  <a:pt x="345" y="285"/>
                  <a:pt x="362" y="0"/>
                </a:cubicBezTo>
                <a:cubicBezTo>
                  <a:pt x="286" y="0"/>
                  <a:pt x="286" y="0"/>
                  <a:pt x="286" y="0"/>
                </a:cubicBezTo>
                <a:cubicBezTo>
                  <a:pt x="269" y="264"/>
                  <a:pt x="164" y="505"/>
                  <a:pt x="0" y="691"/>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6"/>
          <p:cNvSpPr>
            <a:spLocks/>
          </p:cNvSpPr>
          <p:nvPr userDrawn="1"/>
        </p:nvSpPr>
        <p:spPr bwMode="auto">
          <a:xfrm>
            <a:off x="9743887" y="6146788"/>
            <a:ext cx="721137" cy="1483188"/>
          </a:xfrm>
          <a:custGeom>
            <a:avLst/>
            <a:gdLst>
              <a:gd name="T0" fmla="*/ 362 w 362"/>
              <a:gd name="T1" fmla="*/ 54 h 745"/>
              <a:gd name="T2" fmla="*/ 309 w 362"/>
              <a:gd name="T3" fmla="*/ 0 h 745"/>
              <a:gd name="T4" fmla="*/ 0 w 362"/>
              <a:gd name="T5" fmla="*/ 745 h 745"/>
              <a:gd name="T6" fmla="*/ 76 w 362"/>
              <a:gd name="T7" fmla="*/ 745 h 745"/>
              <a:gd name="T8" fmla="*/ 362 w 362"/>
              <a:gd name="T9" fmla="*/ 54 h 745"/>
            </a:gdLst>
            <a:ahLst/>
            <a:cxnLst>
              <a:cxn ang="0">
                <a:pos x="T0" y="T1"/>
              </a:cxn>
              <a:cxn ang="0">
                <a:pos x="T2" y="T3"/>
              </a:cxn>
              <a:cxn ang="0">
                <a:pos x="T4" y="T5"/>
              </a:cxn>
              <a:cxn ang="0">
                <a:pos x="T6" y="T7"/>
              </a:cxn>
              <a:cxn ang="0">
                <a:pos x="T8" y="T9"/>
              </a:cxn>
            </a:cxnLst>
            <a:rect l="0" t="0" r="r" b="b"/>
            <a:pathLst>
              <a:path w="362" h="745">
                <a:moveTo>
                  <a:pt x="362" y="54"/>
                </a:moveTo>
                <a:cubicBezTo>
                  <a:pt x="309" y="0"/>
                  <a:pt x="309" y="0"/>
                  <a:pt x="309" y="0"/>
                </a:cubicBezTo>
                <a:cubicBezTo>
                  <a:pt x="131" y="201"/>
                  <a:pt x="17" y="460"/>
                  <a:pt x="0" y="745"/>
                </a:cubicBezTo>
                <a:cubicBezTo>
                  <a:pt x="76" y="745"/>
                  <a:pt x="76" y="745"/>
                  <a:pt x="76" y="745"/>
                </a:cubicBezTo>
                <a:cubicBezTo>
                  <a:pt x="93" y="481"/>
                  <a:pt x="198" y="240"/>
                  <a:pt x="362" y="54"/>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8"/>
          <p:cNvSpPr>
            <a:spLocks/>
          </p:cNvSpPr>
          <p:nvPr userDrawn="1"/>
        </p:nvSpPr>
        <p:spPr bwMode="auto">
          <a:xfrm>
            <a:off x="9743887" y="7919794"/>
            <a:ext cx="721137" cy="1483188"/>
          </a:xfrm>
          <a:custGeom>
            <a:avLst/>
            <a:gdLst>
              <a:gd name="T0" fmla="*/ 76 w 362"/>
              <a:gd name="T1" fmla="*/ 0 h 745"/>
              <a:gd name="T2" fmla="*/ 0 w 362"/>
              <a:gd name="T3" fmla="*/ 0 h 745"/>
              <a:gd name="T4" fmla="*/ 309 w 362"/>
              <a:gd name="T5" fmla="*/ 745 h 745"/>
              <a:gd name="T6" fmla="*/ 362 w 362"/>
              <a:gd name="T7" fmla="*/ 691 h 745"/>
              <a:gd name="T8" fmla="*/ 76 w 362"/>
              <a:gd name="T9" fmla="*/ 0 h 745"/>
            </a:gdLst>
            <a:ahLst/>
            <a:cxnLst>
              <a:cxn ang="0">
                <a:pos x="T0" y="T1"/>
              </a:cxn>
              <a:cxn ang="0">
                <a:pos x="T2" y="T3"/>
              </a:cxn>
              <a:cxn ang="0">
                <a:pos x="T4" y="T5"/>
              </a:cxn>
              <a:cxn ang="0">
                <a:pos x="T6" y="T7"/>
              </a:cxn>
              <a:cxn ang="0">
                <a:pos x="T8" y="T9"/>
              </a:cxn>
            </a:cxnLst>
            <a:rect l="0" t="0" r="r" b="b"/>
            <a:pathLst>
              <a:path w="362" h="745">
                <a:moveTo>
                  <a:pt x="76" y="0"/>
                </a:moveTo>
                <a:cubicBezTo>
                  <a:pt x="0" y="0"/>
                  <a:pt x="0" y="0"/>
                  <a:pt x="0" y="0"/>
                </a:cubicBezTo>
                <a:cubicBezTo>
                  <a:pt x="17" y="285"/>
                  <a:pt x="131" y="544"/>
                  <a:pt x="309" y="745"/>
                </a:cubicBezTo>
                <a:cubicBezTo>
                  <a:pt x="362" y="691"/>
                  <a:pt x="362" y="691"/>
                  <a:pt x="362" y="691"/>
                </a:cubicBezTo>
                <a:cubicBezTo>
                  <a:pt x="198" y="505"/>
                  <a:pt x="93" y="264"/>
                  <a:pt x="76" y="0"/>
                </a:cubicBezTo>
                <a:close/>
              </a:path>
            </a:pathLst>
          </a:custGeom>
          <a:solidFill>
            <a:schemeClr val="accent6"/>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1"/>
          <p:cNvSpPr>
            <a:spLocks/>
          </p:cNvSpPr>
          <p:nvPr userDrawn="1"/>
        </p:nvSpPr>
        <p:spPr bwMode="auto">
          <a:xfrm>
            <a:off x="10328639" y="5911524"/>
            <a:ext cx="369945" cy="369945"/>
          </a:xfrm>
          <a:custGeom>
            <a:avLst/>
            <a:gdLst>
              <a:gd name="T0" fmla="*/ 153 w 186"/>
              <a:gd name="T1" fmla="*/ 153 h 186"/>
              <a:gd name="T2" fmla="*/ 33 w 186"/>
              <a:gd name="T3" fmla="*/ 153 h 186"/>
              <a:gd name="T4" fmla="*/ 33 w 186"/>
              <a:gd name="T5" fmla="*/ 33 h 186"/>
              <a:gd name="T6" fmla="*/ 153 w 186"/>
              <a:gd name="T7" fmla="*/ 33 h 186"/>
              <a:gd name="T8" fmla="*/ 153 w 186"/>
              <a:gd name="T9" fmla="*/ 153 h 186"/>
            </a:gdLst>
            <a:ahLst/>
            <a:cxnLst>
              <a:cxn ang="0">
                <a:pos x="T0" y="T1"/>
              </a:cxn>
              <a:cxn ang="0">
                <a:pos x="T2" y="T3"/>
              </a:cxn>
              <a:cxn ang="0">
                <a:pos x="T4" y="T5"/>
              </a:cxn>
              <a:cxn ang="0">
                <a:pos x="T6" y="T7"/>
              </a:cxn>
              <a:cxn ang="0">
                <a:pos x="T8" y="T9"/>
              </a:cxn>
            </a:cxnLst>
            <a:rect l="0" t="0" r="r" b="b"/>
            <a:pathLst>
              <a:path w="186" h="186">
                <a:moveTo>
                  <a:pt x="153" y="153"/>
                </a:moveTo>
                <a:cubicBezTo>
                  <a:pt x="120" y="186"/>
                  <a:pt x="66" y="186"/>
                  <a:pt x="33" y="153"/>
                </a:cubicBezTo>
                <a:cubicBezTo>
                  <a:pt x="0" y="120"/>
                  <a:pt x="0" y="66"/>
                  <a:pt x="33" y="33"/>
                </a:cubicBezTo>
                <a:cubicBezTo>
                  <a:pt x="66" y="0"/>
                  <a:pt x="120" y="0"/>
                  <a:pt x="153" y="33"/>
                </a:cubicBezTo>
                <a:cubicBezTo>
                  <a:pt x="186" y="66"/>
                  <a:pt x="186" y="120"/>
                  <a:pt x="153" y="153"/>
                </a:cubicBez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2"/>
          <p:cNvSpPr>
            <a:spLocks/>
          </p:cNvSpPr>
          <p:nvPr userDrawn="1"/>
        </p:nvSpPr>
        <p:spPr bwMode="auto">
          <a:xfrm>
            <a:off x="13685418" y="9268301"/>
            <a:ext cx="369945" cy="369945"/>
          </a:xfrm>
          <a:custGeom>
            <a:avLst/>
            <a:gdLst>
              <a:gd name="T0" fmla="*/ 153 w 186"/>
              <a:gd name="T1" fmla="*/ 153 h 186"/>
              <a:gd name="T2" fmla="*/ 33 w 186"/>
              <a:gd name="T3" fmla="*/ 153 h 186"/>
              <a:gd name="T4" fmla="*/ 33 w 186"/>
              <a:gd name="T5" fmla="*/ 33 h 186"/>
              <a:gd name="T6" fmla="*/ 153 w 186"/>
              <a:gd name="T7" fmla="*/ 33 h 186"/>
              <a:gd name="T8" fmla="*/ 153 w 186"/>
              <a:gd name="T9" fmla="*/ 153 h 186"/>
            </a:gdLst>
            <a:ahLst/>
            <a:cxnLst>
              <a:cxn ang="0">
                <a:pos x="T0" y="T1"/>
              </a:cxn>
              <a:cxn ang="0">
                <a:pos x="T2" y="T3"/>
              </a:cxn>
              <a:cxn ang="0">
                <a:pos x="T4" y="T5"/>
              </a:cxn>
              <a:cxn ang="0">
                <a:pos x="T6" y="T7"/>
              </a:cxn>
              <a:cxn ang="0">
                <a:pos x="T8" y="T9"/>
              </a:cxn>
            </a:cxnLst>
            <a:rect l="0" t="0" r="r" b="b"/>
            <a:pathLst>
              <a:path w="186" h="186">
                <a:moveTo>
                  <a:pt x="153" y="153"/>
                </a:moveTo>
                <a:cubicBezTo>
                  <a:pt x="120" y="186"/>
                  <a:pt x="66" y="186"/>
                  <a:pt x="33" y="153"/>
                </a:cubicBezTo>
                <a:cubicBezTo>
                  <a:pt x="0" y="120"/>
                  <a:pt x="0" y="66"/>
                  <a:pt x="33" y="33"/>
                </a:cubicBezTo>
                <a:cubicBezTo>
                  <a:pt x="66" y="0"/>
                  <a:pt x="120" y="0"/>
                  <a:pt x="153" y="33"/>
                </a:cubicBezTo>
                <a:cubicBezTo>
                  <a:pt x="186" y="66"/>
                  <a:pt x="186" y="120"/>
                  <a:pt x="153" y="153"/>
                </a:cubicBez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3"/>
          <p:cNvSpPr>
            <a:spLocks/>
          </p:cNvSpPr>
          <p:nvPr userDrawn="1"/>
        </p:nvSpPr>
        <p:spPr bwMode="auto">
          <a:xfrm>
            <a:off x="10004724" y="5587609"/>
            <a:ext cx="429613" cy="429613"/>
          </a:xfrm>
          <a:custGeom>
            <a:avLst/>
            <a:gdLst>
              <a:gd name="T0" fmla="*/ 0 w 252"/>
              <a:gd name="T1" fmla="*/ 37 h 252"/>
              <a:gd name="T2" fmla="*/ 216 w 252"/>
              <a:gd name="T3" fmla="*/ 252 h 252"/>
              <a:gd name="T4" fmla="*/ 252 w 252"/>
              <a:gd name="T5" fmla="*/ 216 h 252"/>
              <a:gd name="T6" fmla="*/ 37 w 252"/>
              <a:gd name="T7" fmla="*/ 0 h 252"/>
              <a:gd name="T8" fmla="*/ 0 w 252"/>
              <a:gd name="T9" fmla="*/ 37 h 252"/>
            </a:gdLst>
            <a:ahLst/>
            <a:cxnLst>
              <a:cxn ang="0">
                <a:pos x="T0" y="T1"/>
              </a:cxn>
              <a:cxn ang="0">
                <a:pos x="T2" y="T3"/>
              </a:cxn>
              <a:cxn ang="0">
                <a:pos x="T4" y="T5"/>
              </a:cxn>
              <a:cxn ang="0">
                <a:pos x="T6" y="T7"/>
              </a:cxn>
              <a:cxn ang="0">
                <a:pos x="T8" y="T9"/>
              </a:cxn>
            </a:cxnLst>
            <a:rect l="0" t="0" r="r" b="b"/>
            <a:pathLst>
              <a:path w="252" h="252">
                <a:moveTo>
                  <a:pt x="0" y="37"/>
                </a:moveTo>
                <a:lnTo>
                  <a:pt x="216" y="252"/>
                </a:lnTo>
                <a:lnTo>
                  <a:pt x="252" y="216"/>
                </a:lnTo>
                <a:lnTo>
                  <a:pt x="37" y="0"/>
                </a:lnTo>
                <a:lnTo>
                  <a:pt x="0" y="37"/>
                </a:ln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4"/>
          <p:cNvSpPr>
            <a:spLocks/>
          </p:cNvSpPr>
          <p:nvPr userDrawn="1"/>
        </p:nvSpPr>
        <p:spPr bwMode="auto">
          <a:xfrm>
            <a:off x="13949665" y="9532548"/>
            <a:ext cx="429613" cy="429613"/>
          </a:xfrm>
          <a:custGeom>
            <a:avLst/>
            <a:gdLst>
              <a:gd name="T0" fmla="*/ 0 w 252"/>
              <a:gd name="T1" fmla="*/ 36 h 252"/>
              <a:gd name="T2" fmla="*/ 215 w 252"/>
              <a:gd name="T3" fmla="*/ 252 h 252"/>
              <a:gd name="T4" fmla="*/ 252 w 252"/>
              <a:gd name="T5" fmla="*/ 215 h 252"/>
              <a:gd name="T6" fmla="*/ 36 w 252"/>
              <a:gd name="T7" fmla="*/ 0 h 252"/>
              <a:gd name="T8" fmla="*/ 0 w 252"/>
              <a:gd name="T9" fmla="*/ 36 h 252"/>
            </a:gdLst>
            <a:ahLst/>
            <a:cxnLst>
              <a:cxn ang="0">
                <a:pos x="T0" y="T1"/>
              </a:cxn>
              <a:cxn ang="0">
                <a:pos x="T2" y="T3"/>
              </a:cxn>
              <a:cxn ang="0">
                <a:pos x="T4" y="T5"/>
              </a:cxn>
              <a:cxn ang="0">
                <a:pos x="T6" y="T7"/>
              </a:cxn>
              <a:cxn ang="0">
                <a:pos x="T8" y="T9"/>
              </a:cxn>
            </a:cxnLst>
            <a:rect l="0" t="0" r="r" b="b"/>
            <a:pathLst>
              <a:path w="252" h="252">
                <a:moveTo>
                  <a:pt x="0" y="36"/>
                </a:moveTo>
                <a:lnTo>
                  <a:pt x="215" y="252"/>
                </a:lnTo>
                <a:lnTo>
                  <a:pt x="252" y="215"/>
                </a:lnTo>
                <a:lnTo>
                  <a:pt x="36" y="0"/>
                </a:lnTo>
                <a:lnTo>
                  <a:pt x="0" y="36"/>
                </a:ln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Oval 15"/>
          <p:cNvSpPr>
            <a:spLocks noChangeArrowheads="1"/>
          </p:cNvSpPr>
          <p:nvPr userDrawn="1"/>
        </p:nvSpPr>
        <p:spPr bwMode="auto">
          <a:xfrm>
            <a:off x="9650123" y="7606108"/>
            <a:ext cx="337553" cy="337553"/>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Oval 16"/>
          <p:cNvSpPr>
            <a:spLocks noChangeArrowheads="1"/>
          </p:cNvSpPr>
          <p:nvPr userDrawn="1"/>
        </p:nvSpPr>
        <p:spPr bwMode="auto">
          <a:xfrm>
            <a:off x="14396326" y="7606108"/>
            <a:ext cx="337553" cy="337553"/>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17"/>
          <p:cNvSpPr>
            <a:spLocks noChangeArrowheads="1"/>
          </p:cNvSpPr>
          <p:nvPr userDrawn="1"/>
        </p:nvSpPr>
        <p:spPr bwMode="auto">
          <a:xfrm>
            <a:off x="9143792" y="7730559"/>
            <a:ext cx="518264" cy="88650"/>
          </a:xfrm>
          <a:prstGeom prst="rect">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Rectangle 18"/>
          <p:cNvSpPr>
            <a:spLocks noChangeArrowheads="1"/>
          </p:cNvSpPr>
          <p:nvPr userDrawn="1"/>
        </p:nvSpPr>
        <p:spPr bwMode="auto">
          <a:xfrm>
            <a:off x="14721945" y="7730559"/>
            <a:ext cx="518264" cy="88650"/>
          </a:xfrm>
          <a:prstGeom prst="rect">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19"/>
          <p:cNvSpPr>
            <a:spLocks/>
          </p:cNvSpPr>
          <p:nvPr userDrawn="1"/>
        </p:nvSpPr>
        <p:spPr bwMode="auto">
          <a:xfrm>
            <a:off x="10328639" y="9268301"/>
            <a:ext cx="369945" cy="369945"/>
          </a:xfrm>
          <a:custGeom>
            <a:avLst/>
            <a:gdLst>
              <a:gd name="T0" fmla="*/ 153 w 186"/>
              <a:gd name="T1" fmla="*/ 33 h 186"/>
              <a:gd name="T2" fmla="*/ 153 w 186"/>
              <a:gd name="T3" fmla="*/ 153 h 186"/>
              <a:gd name="T4" fmla="*/ 33 w 186"/>
              <a:gd name="T5" fmla="*/ 153 h 186"/>
              <a:gd name="T6" fmla="*/ 33 w 186"/>
              <a:gd name="T7" fmla="*/ 33 h 186"/>
              <a:gd name="T8" fmla="*/ 153 w 186"/>
              <a:gd name="T9" fmla="*/ 33 h 186"/>
            </a:gdLst>
            <a:ahLst/>
            <a:cxnLst>
              <a:cxn ang="0">
                <a:pos x="T0" y="T1"/>
              </a:cxn>
              <a:cxn ang="0">
                <a:pos x="T2" y="T3"/>
              </a:cxn>
              <a:cxn ang="0">
                <a:pos x="T4" y="T5"/>
              </a:cxn>
              <a:cxn ang="0">
                <a:pos x="T6" y="T7"/>
              </a:cxn>
              <a:cxn ang="0">
                <a:pos x="T8" y="T9"/>
              </a:cxn>
            </a:cxnLst>
            <a:rect l="0" t="0" r="r" b="b"/>
            <a:pathLst>
              <a:path w="186" h="186">
                <a:moveTo>
                  <a:pt x="153" y="33"/>
                </a:moveTo>
                <a:cubicBezTo>
                  <a:pt x="186" y="66"/>
                  <a:pt x="186" y="120"/>
                  <a:pt x="153" y="153"/>
                </a:cubicBezTo>
                <a:cubicBezTo>
                  <a:pt x="120" y="186"/>
                  <a:pt x="66" y="186"/>
                  <a:pt x="33" y="153"/>
                </a:cubicBezTo>
                <a:cubicBezTo>
                  <a:pt x="0" y="120"/>
                  <a:pt x="0" y="66"/>
                  <a:pt x="33" y="33"/>
                </a:cubicBezTo>
                <a:cubicBezTo>
                  <a:pt x="66" y="0"/>
                  <a:pt x="120" y="0"/>
                  <a:pt x="153" y="33"/>
                </a:cubicBez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0"/>
          <p:cNvSpPr>
            <a:spLocks/>
          </p:cNvSpPr>
          <p:nvPr userDrawn="1"/>
        </p:nvSpPr>
        <p:spPr bwMode="auto">
          <a:xfrm>
            <a:off x="13685418" y="5911524"/>
            <a:ext cx="369945" cy="369945"/>
          </a:xfrm>
          <a:custGeom>
            <a:avLst/>
            <a:gdLst>
              <a:gd name="T0" fmla="*/ 153 w 186"/>
              <a:gd name="T1" fmla="*/ 33 h 186"/>
              <a:gd name="T2" fmla="*/ 153 w 186"/>
              <a:gd name="T3" fmla="*/ 153 h 186"/>
              <a:gd name="T4" fmla="*/ 33 w 186"/>
              <a:gd name="T5" fmla="*/ 153 h 186"/>
              <a:gd name="T6" fmla="*/ 33 w 186"/>
              <a:gd name="T7" fmla="*/ 33 h 186"/>
              <a:gd name="T8" fmla="*/ 153 w 186"/>
              <a:gd name="T9" fmla="*/ 33 h 186"/>
            </a:gdLst>
            <a:ahLst/>
            <a:cxnLst>
              <a:cxn ang="0">
                <a:pos x="T0" y="T1"/>
              </a:cxn>
              <a:cxn ang="0">
                <a:pos x="T2" y="T3"/>
              </a:cxn>
              <a:cxn ang="0">
                <a:pos x="T4" y="T5"/>
              </a:cxn>
              <a:cxn ang="0">
                <a:pos x="T6" y="T7"/>
              </a:cxn>
              <a:cxn ang="0">
                <a:pos x="T8" y="T9"/>
              </a:cxn>
            </a:cxnLst>
            <a:rect l="0" t="0" r="r" b="b"/>
            <a:pathLst>
              <a:path w="186" h="186">
                <a:moveTo>
                  <a:pt x="153" y="33"/>
                </a:moveTo>
                <a:cubicBezTo>
                  <a:pt x="186" y="66"/>
                  <a:pt x="186" y="120"/>
                  <a:pt x="153" y="153"/>
                </a:cubicBezTo>
                <a:cubicBezTo>
                  <a:pt x="120" y="186"/>
                  <a:pt x="66" y="186"/>
                  <a:pt x="33" y="153"/>
                </a:cubicBezTo>
                <a:cubicBezTo>
                  <a:pt x="0" y="120"/>
                  <a:pt x="0" y="66"/>
                  <a:pt x="33" y="33"/>
                </a:cubicBezTo>
                <a:cubicBezTo>
                  <a:pt x="66" y="0"/>
                  <a:pt x="120" y="0"/>
                  <a:pt x="153" y="33"/>
                </a:cubicBez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1"/>
          <p:cNvSpPr>
            <a:spLocks/>
          </p:cNvSpPr>
          <p:nvPr userDrawn="1"/>
        </p:nvSpPr>
        <p:spPr bwMode="auto">
          <a:xfrm>
            <a:off x="10004724" y="9532548"/>
            <a:ext cx="429613" cy="429613"/>
          </a:xfrm>
          <a:custGeom>
            <a:avLst/>
            <a:gdLst>
              <a:gd name="T0" fmla="*/ 37 w 252"/>
              <a:gd name="T1" fmla="*/ 252 h 252"/>
              <a:gd name="T2" fmla="*/ 252 w 252"/>
              <a:gd name="T3" fmla="*/ 36 h 252"/>
              <a:gd name="T4" fmla="*/ 216 w 252"/>
              <a:gd name="T5" fmla="*/ 0 h 252"/>
              <a:gd name="T6" fmla="*/ 0 w 252"/>
              <a:gd name="T7" fmla="*/ 215 h 252"/>
              <a:gd name="T8" fmla="*/ 37 w 252"/>
              <a:gd name="T9" fmla="*/ 252 h 252"/>
            </a:gdLst>
            <a:ahLst/>
            <a:cxnLst>
              <a:cxn ang="0">
                <a:pos x="T0" y="T1"/>
              </a:cxn>
              <a:cxn ang="0">
                <a:pos x="T2" y="T3"/>
              </a:cxn>
              <a:cxn ang="0">
                <a:pos x="T4" y="T5"/>
              </a:cxn>
              <a:cxn ang="0">
                <a:pos x="T6" y="T7"/>
              </a:cxn>
              <a:cxn ang="0">
                <a:pos x="T8" y="T9"/>
              </a:cxn>
            </a:cxnLst>
            <a:rect l="0" t="0" r="r" b="b"/>
            <a:pathLst>
              <a:path w="252" h="252">
                <a:moveTo>
                  <a:pt x="37" y="252"/>
                </a:moveTo>
                <a:lnTo>
                  <a:pt x="252" y="36"/>
                </a:lnTo>
                <a:lnTo>
                  <a:pt x="216" y="0"/>
                </a:lnTo>
                <a:lnTo>
                  <a:pt x="0" y="215"/>
                </a:lnTo>
                <a:lnTo>
                  <a:pt x="37" y="252"/>
                </a:ln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2"/>
          <p:cNvSpPr>
            <a:spLocks/>
          </p:cNvSpPr>
          <p:nvPr userDrawn="1"/>
        </p:nvSpPr>
        <p:spPr bwMode="auto">
          <a:xfrm>
            <a:off x="13949665" y="5587609"/>
            <a:ext cx="429613" cy="429613"/>
          </a:xfrm>
          <a:custGeom>
            <a:avLst/>
            <a:gdLst>
              <a:gd name="T0" fmla="*/ 36 w 252"/>
              <a:gd name="T1" fmla="*/ 252 h 252"/>
              <a:gd name="T2" fmla="*/ 252 w 252"/>
              <a:gd name="T3" fmla="*/ 37 h 252"/>
              <a:gd name="T4" fmla="*/ 215 w 252"/>
              <a:gd name="T5" fmla="*/ 0 h 252"/>
              <a:gd name="T6" fmla="*/ 0 w 252"/>
              <a:gd name="T7" fmla="*/ 216 h 252"/>
              <a:gd name="T8" fmla="*/ 36 w 252"/>
              <a:gd name="T9" fmla="*/ 252 h 252"/>
            </a:gdLst>
            <a:ahLst/>
            <a:cxnLst>
              <a:cxn ang="0">
                <a:pos x="T0" y="T1"/>
              </a:cxn>
              <a:cxn ang="0">
                <a:pos x="T2" y="T3"/>
              </a:cxn>
              <a:cxn ang="0">
                <a:pos x="T4" y="T5"/>
              </a:cxn>
              <a:cxn ang="0">
                <a:pos x="T6" y="T7"/>
              </a:cxn>
              <a:cxn ang="0">
                <a:pos x="T8" y="T9"/>
              </a:cxn>
            </a:cxnLst>
            <a:rect l="0" t="0" r="r" b="b"/>
            <a:pathLst>
              <a:path w="252" h="252">
                <a:moveTo>
                  <a:pt x="36" y="252"/>
                </a:moveTo>
                <a:lnTo>
                  <a:pt x="252" y="37"/>
                </a:lnTo>
                <a:lnTo>
                  <a:pt x="215" y="0"/>
                </a:lnTo>
                <a:lnTo>
                  <a:pt x="0" y="216"/>
                </a:lnTo>
                <a:lnTo>
                  <a:pt x="36" y="252"/>
                </a:ln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Oval 5"/>
          <p:cNvSpPr>
            <a:spLocks noChangeArrowheads="1"/>
          </p:cNvSpPr>
          <p:nvPr userDrawn="1"/>
        </p:nvSpPr>
        <p:spPr bwMode="auto">
          <a:xfrm>
            <a:off x="7926555" y="3567404"/>
            <a:ext cx="2482210" cy="2483914"/>
          </a:xfrm>
          <a:prstGeom prst="ellipse">
            <a:avLst/>
          </a:pr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Oval 6"/>
          <p:cNvSpPr>
            <a:spLocks noChangeArrowheads="1"/>
          </p:cNvSpPr>
          <p:nvPr userDrawn="1"/>
        </p:nvSpPr>
        <p:spPr bwMode="auto">
          <a:xfrm>
            <a:off x="13975236" y="3567404"/>
            <a:ext cx="2482210" cy="2483914"/>
          </a:xfrm>
          <a:prstGeom prst="ellipse">
            <a:avLst/>
          </a:pr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Oval 7"/>
          <p:cNvSpPr>
            <a:spLocks noChangeArrowheads="1"/>
          </p:cNvSpPr>
          <p:nvPr userDrawn="1"/>
        </p:nvSpPr>
        <p:spPr bwMode="auto">
          <a:xfrm>
            <a:off x="7926555" y="9498452"/>
            <a:ext cx="2482210" cy="2483914"/>
          </a:xfrm>
          <a:prstGeom prst="ellipse">
            <a:avLst/>
          </a:pr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Oval 8"/>
          <p:cNvSpPr>
            <a:spLocks noChangeArrowheads="1"/>
          </p:cNvSpPr>
          <p:nvPr userDrawn="1"/>
        </p:nvSpPr>
        <p:spPr bwMode="auto">
          <a:xfrm>
            <a:off x="13975236" y="9498452"/>
            <a:ext cx="2482210" cy="2483914"/>
          </a:xfrm>
          <a:prstGeom prst="ellipse">
            <a:avLst/>
          </a:pr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Oval 9"/>
          <p:cNvSpPr>
            <a:spLocks noChangeArrowheads="1"/>
          </p:cNvSpPr>
          <p:nvPr userDrawn="1"/>
        </p:nvSpPr>
        <p:spPr bwMode="auto">
          <a:xfrm>
            <a:off x="15228275" y="6532076"/>
            <a:ext cx="2482210" cy="2485619"/>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Oval 10"/>
          <p:cNvSpPr>
            <a:spLocks noChangeArrowheads="1"/>
          </p:cNvSpPr>
          <p:nvPr userDrawn="1"/>
        </p:nvSpPr>
        <p:spPr bwMode="auto">
          <a:xfrm>
            <a:off x="6673517" y="6532076"/>
            <a:ext cx="2482210" cy="2485619"/>
          </a:xfrm>
          <a:prstGeom prst="ellipse">
            <a:avLst/>
          </a:pr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 name="Picture Placeholder 50"/>
          <p:cNvSpPr>
            <a:spLocks noGrp="1"/>
          </p:cNvSpPr>
          <p:nvPr>
            <p:ph type="pic" sz="quarter" idx="12"/>
          </p:nvPr>
        </p:nvSpPr>
        <p:spPr>
          <a:xfrm>
            <a:off x="8090682" y="3731643"/>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2" name="Picture Placeholder 51"/>
          <p:cNvSpPr>
            <a:spLocks noGrp="1"/>
          </p:cNvSpPr>
          <p:nvPr>
            <p:ph type="pic" sz="quarter" idx="13"/>
          </p:nvPr>
        </p:nvSpPr>
        <p:spPr>
          <a:xfrm>
            <a:off x="6837644" y="6696428"/>
            <a:ext cx="2153956" cy="2156914"/>
          </a:xfrm>
          <a:custGeom>
            <a:avLst/>
            <a:gdLst>
              <a:gd name="connsiteX0" fmla="*/ 998588 w 1997176"/>
              <a:gd name="connsiteY0" fmla="*/ 0 h 1999918"/>
              <a:gd name="connsiteX1" fmla="*/ 1997176 w 1997176"/>
              <a:gd name="connsiteY1" fmla="*/ 999959 h 1999918"/>
              <a:gd name="connsiteX2" fmla="*/ 998588 w 1997176"/>
              <a:gd name="connsiteY2" fmla="*/ 1999918 h 1999918"/>
              <a:gd name="connsiteX3" fmla="*/ 0 w 1997176"/>
              <a:gd name="connsiteY3" fmla="*/ 999959 h 1999918"/>
              <a:gd name="connsiteX4" fmla="*/ 998588 w 1997176"/>
              <a:gd name="connsiteY4" fmla="*/ 0 h 1999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9918">
                <a:moveTo>
                  <a:pt x="998588" y="0"/>
                </a:moveTo>
                <a:cubicBezTo>
                  <a:pt x="1550093" y="0"/>
                  <a:pt x="1997176" y="447697"/>
                  <a:pt x="1997176" y="999959"/>
                </a:cubicBezTo>
                <a:cubicBezTo>
                  <a:pt x="1997176" y="1552221"/>
                  <a:pt x="1550093" y="1999918"/>
                  <a:pt x="998588" y="1999918"/>
                </a:cubicBezTo>
                <a:cubicBezTo>
                  <a:pt x="447083" y="1999918"/>
                  <a:pt x="0" y="1552221"/>
                  <a:pt x="0" y="999959"/>
                </a:cubicBezTo>
                <a:cubicBezTo>
                  <a:pt x="0" y="447697"/>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3" name="Picture Placeholder 52"/>
          <p:cNvSpPr>
            <a:spLocks noGrp="1"/>
          </p:cNvSpPr>
          <p:nvPr>
            <p:ph type="pic" sz="quarter" idx="14"/>
          </p:nvPr>
        </p:nvSpPr>
        <p:spPr>
          <a:xfrm>
            <a:off x="8090682" y="9662691"/>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4" name="Picture Placeholder 53"/>
          <p:cNvSpPr>
            <a:spLocks noGrp="1"/>
          </p:cNvSpPr>
          <p:nvPr>
            <p:ph type="pic" sz="quarter" idx="15"/>
          </p:nvPr>
        </p:nvSpPr>
        <p:spPr>
          <a:xfrm>
            <a:off x="14139363" y="9662691"/>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5" name="Picture Placeholder 54"/>
          <p:cNvSpPr>
            <a:spLocks noGrp="1"/>
          </p:cNvSpPr>
          <p:nvPr>
            <p:ph type="pic" sz="quarter" idx="16"/>
          </p:nvPr>
        </p:nvSpPr>
        <p:spPr>
          <a:xfrm>
            <a:off x="15392402" y="6696428"/>
            <a:ext cx="2153956" cy="2156914"/>
          </a:xfrm>
          <a:custGeom>
            <a:avLst/>
            <a:gdLst>
              <a:gd name="connsiteX0" fmla="*/ 998588 w 1997176"/>
              <a:gd name="connsiteY0" fmla="*/ 0 h 1999918"/>
              <a:gd name="connsiteX1" fmla="*/ 1997176 w 1997176"/>
              <a:gd name="connsiteY1" fmla="*/ 999959 h 1999918"/>
              <a:gd name="connsiteX2" fmla="*/ 998588 w 1997176"/>
              <a:gd name="connsiteY2" fmla="*/ 1999918 h 1999918"/>
              <a:gd name="connsiteX3" fmla="*/ 0 w 1997176"/>
              <a:gd name="connsiteY3" fmla="*/ 999959 h 1999918"/>
              <a:gd name="connsiteX4" fmla="*/ 998588 w 1997176"/>
              <a:gd name="connsiteY4" fmla="*/ 0 h 19999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9918">
                <a:moveTo>
                  <a:pt x="998588" y="0"/>
                </a:moveTo>
                <a:cubicBezTo>
                  <a:pt x="1550093" y="0"/>
                  <a:pt x="1997176" y="447697"/>
                  <a:pt x="1997176" y="999959"/>
                </a:cubicBezTo>
                <a:cubicBezTo>
                  <a:pt x="1997176" y="1552221"/>
                  <a:pt x="1550093" y="1999918"/>
                  <a:pt x="998588" y="1999918"/>
                </a:cubicBezTo>
                <a:cubicBezTo>
                  <a:pt x="447083" y="1999918"/>
                  <a:pt x="0" y="1552221"/>
                  <a:pt x="0" y="999959"/>
                </a:cubicBezTo>
                <a:cubicBezTo>
                  <a:pt x="0" y="447697"/>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6" name="Picture Placeholder 55"/>
          <p:cNvSpPr>
            <a:spLocks noGrp="1"/>
          </p:cNvSpPr>
          <p:nvPr>
            <p:ph type="pic" sz="quarter" idx="17"/>
          </p:nvPr>
        </p:nvSpPr>
        <p:spPr>
          <a:xfrm>
            <a:off x="14139363" y="3731643"/>
            <a:ext cx="2153956" cy="2155436"/>
          </a:xfrm>
          <a:custGeom>
            <a:avLst/>
            <a:gdLst>
              <a:gd name="connsiteX0" fmla="*/ 998588 w 1997176"/>
              <a:gd name="connsiteY0" fmla="*/ 0 h 1998548"/>
              <a:gd name="connsiteX1" fmla="*/ 1997176 w 1997176"/>
              <a:gd name="connsiteY1" fmla="*/ 999274 h 1998548"/>
              <a:gd name="connsiteX2" fmla="*/ 998588 w 1997176"/>
              <a:gd name="connsiteY2" fmla="*/ 1998548 h 1998548"/>
              <a:gd name="connsiteX3" fmla="*/ 0 w 1997176"/>
              <a:gd name="connsiteY3" fmla="*/ 999274 h 1998548"/>
              <a:gd name="connsiteX4" fmla="*/ 998588 w 1997176"/>
              <a:gd name="connsiteY4" fmla="*/ 0 h 1998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7176" h="1998548">
                <a:moveTo>
                  <a:pt x="998588" y="0"/>
                </a:moveTo>
                <a:cubicBezTo>
                  <a:pt x="1550093" y="0"/>
                  <a:pt x="1997176" y="447390"/>
                  <a:pt x="1997176" y="999274"/>
                </a:cubicBezTo>
                <a:cubicBezTo>
                  <a:pt x="1997176" y="1551158"/>
                  <a:pt x="1550093" y="1998548"/>
                  <a:pt x="998588" y="1998548"/>
                </a:cubicBezTo>
                <a:cubicBezTo>
                  <a:pt x="447083" y="1998548"/>
                  <a:pt x="0" y="1551158"/>
                  <a:pt x="0" y="999274"/>
                </a:cubicBezTo>
                <a:cubicBezTo>
                  <a:pt x="0" y="447390"/>
                  <a:pt x="447083" y="0"/>
                  <a:pt x="99858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7" name="Picture Placeholder 56"/>
          <p:cNvSpPr>
            <a:spLocks noGrp="1"/>
          </p:cNvSpPr>
          <p:nvPr>
            <p:ph type="pic" sz="quarter" idx="18"/>
          </p:nvPr>
        </p:nvSpPr>
        <p:spPr>
          <a:xfrm>
            <a:off x="10398493" y="5980145"/>
            <a:ext cx="3587014" cy="3589478"/>
          </a:xfrm>
          <a:custGeom>
            <a:avLst/>
            <a:gdLst>
              <a:gd name="connsiteX0" fmla="*/ 1793507 w 3587014"/>
              <a:gd name="connsiteY0" fmla="*/ 0 h 3589478"/>
              <a:gd name="connsiteX1" fmla="*/ 3587014 w 3587014"/>
              <a:gd name="connsiteY1" fmla="*/ 1794739 h 3589478"/>
              <a:gd name="connsiteX2" fmla="*/ 1793507 w 3587014"/>
              <a:gd name="connsiteY2" fmla="*/ 3589478 h 3589478"/>
              <a:gd name="connsiteX3" fmla="*/ 0 w 3587014"/>
              <a:gd name="connsiteY3" fmla="*/ 1794739 h 3589478"/>
              <a:gd name="connsiteX4" fmla="*/ 1793507 w 3587014"/>
              <a:gd name="connsiteY4" fmla="*/ 0 h 3589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7014" h="3589478">
                <a:moveTo>
                  <a:pt x="1793507" y="0"/>
                </a:moveTo>
                <a:cubicBezTo>
                  <a:pt x="2784034" y="0"/>
                  <a:pt x="3587014" y="803532"/>
                  <a:pt x="3587014" y="1794739"/>
                </a:cubicBezTo>
                <a:cubicBezTo>
                  <a:pt x="3587014" y="2785946"/>
                  <a:pt x="2784034" y="3589478"/>
                  <a:pt x="1793507" y="3589478"/>
                </a:cubicBezTo>
                <a:cubicBezTo>
                  <a:pt x="802980" y="3589478"/>
                  <a:pt x="0" y="2785946"/>
                  <a:pt x="0" y="1794739"/>
                </a:cubicBezTo>
                <a:cubicBezTo>
                  <a:pt x="0" y="803532"/>
                  <a:pt x="802980" y="0"/>
                  <a:pt x="1793507" y="0"/>
                </a:cubicBez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8407298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ur Team Slide 02">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4" name="Oval 33"/>
          <p:cNvSpPr/>
          <p:nvPr userDrawn="1"/>
        </p:nvSpPr>
        <p:spPr>
          <a:xfrm>
            <a:off x="10204434" y="3602546"/>
            <a:ext cx="3961950" cy="39619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userDrawn="1"/>
        </p:nvSpPr>
        <p:spPr>
          <a:xfrm>
            <a:off x="4652070" y="7253372"/>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userDrawn="1"/>
        </p:nvSpPr>
        <p:spPr>
          <a:xfrm>
            <a:off x="5970501" y="4782033"/>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userDrawn="1"/>
        </p:nvSpPr>
        <p:spPr>
          <a:xfrm>
            <a:off x="5970501" y="9724711"/>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endCxn id="59" idx="1"/>
          </p:cNvCxnSpPr>
          <p:nvPr userDrawn="1"/>
        </p:nvCxnSpPr>
        <p:spPr>
          <a:xfrm>
            <a:off x="7655386" y="6674250"/>
            <a:ext cx="849540" cy="74048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59" idx="2"/>
            <a:endCxn id="35" idx="6"/>
          </p:cNvCxnSpPr>
          <p:nvPr userDrawn="1"/>
        </p:nvCxnSpPr>
        <p:spPr>
          <a:xfrm flipH="1">
            <a:off x="6761097" y="8307886"/>
            <a:ext cx="1373872"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59" idx="3"/>
          </p:cNvCxnSpPr>
          <p:nvPr userDrawn="1"/>
        </p:nvCxnSpPr>
        <p:spPr>
          <a:xfrm flipH="1">
            <a:off x="7668786" y="9201040"/>
            <a:ext cx="836140" cy="75033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59" idx="7"/>
          </p:cNvCxnSpPr>
          <p:nvPr userDrawn="1"/>
        </p:nvCxnSpPr>
        <p:spPr>
          <a:xfrm flipH="1">
            <a:off x="10291235" y="6937676"/>
            <a:ext cx="444860" cy="47705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2" name="Oval 41"/>
          <p:cNvSpPr/>
          <p:nvPr userDrawn="1"/>
        </p:nvSpPr>
        <p:spPr>
          <a:xfrm flipH="1">
            <a:off x="17622903" y="7253372"/>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userDrawn="1"/>
        </p:nvSpPr>
        <p:spPr>
          <a:xfrm flipH="1">
            <a:off x="16304472" y="4782033"/>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userDrawn="1"/>
        </p:nvSpPr>
        <p:spPr>
          <a:xfrm flipH="1">
            <a:off x="16304472" y="9724711"/>
            <a:ext cx="2109027" cy="2109027"/>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p:cNvCxnSpPr>
            <a:endCxn id="60" idx="1"/>
          </p:cNvCxnSpPr>
          <p:nvPr userDrawn="1"/>
        </p:nvCxnSpPr>
        <p:spPr>
          <a:xfrm flipH="1">
            <a:off x="15879074" y="6674250"/>
            <a:ext cx="849542" cy="740481"/>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60" idx="2"/>
            <a:endCxn id="42" idx="6"/>
          </p:cNvCxnSpPr>
          <p:nvPr userDrawn="1"/>
        </p:nvCxnSpPr>
        <p:spPr>
          <a:xfrm>
            <a:off x="16249031" y="8307886"/>
            <a:ext cx="1373872"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60" idx="3"/>
          </p:cNvCxnSpPr>
          <p:nvPr userDrawn="1"/>
        </p:nvCxnSpPr>
        <p:spPr>
          <a:xfrm>
            <a:off x="15879074" y="9201040"/>
            <a:ext cx="836139" cy="75033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endCxn id="60" idx="7"/>
          </p:cNvCxnSpPr>
          <p:nvPr userDrawn="1"/>
        </p:nvCxnSpPr>
        <p:spPr>
          <a:xfrm>
            <a:off x="13647906" y="6937676"/>
            <a:ext cx="444859" cy="477055"/>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59" name="Oval 58"/>
          <p:cNvSpPr/>
          <p:nvPr userDrawn="1"/>
        </p:nvSpPr>
        <p:spPr>
          <a:xfrm>
            <a:off x="8134969" y="7044774"/>
            <a:ext cx="2526223" cy="252622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userDrawn="1"/>
        </p:nvSpPr>
        <p:spPr>
          <a:xfrm flipH="1">
            <a:off x="13722808" y="7044774"/>
            <a:ext cx="2526223" cy="252622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Picture Placeholder 82"/>
          <p:cNvSpPr>
            <a:spLocks noGrp="1"/>
          </p:cNvSpPr>
          <p:nvPr>
            <p:ph type="pic" sz="quarter" idx="12"/>
          </p:nvPr>
        </p:nvSpPr>
        <p:spPr>
          <a:xfrm>
            <a:off x="6094576" y="4906108"/>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4" name="Picture Placeholder 83"/>
          <p:cNvSpPr>
            <a:spLocks noGrp="1"/>
          </p:cNvSpPr>
          <p:nvPr>
            <p:ph type="pic" sz="quarter" idx="14"/>
          </p:nvPr>
        </p:nvSpPr>
        <p:spPr>
          <a:xfrm>
            <a:off x="8283588" y="7193393"/>
            <a:ext cx="2228986" cy="2228986"/>
          </a:xfrm>
          <a:custGeom>
            <a:avLst/>
            <a:gdLst>
              <a:gd name="connsiteX0" fmla="*/ 1114493 w 2228986"/>
              <a:gd name="connsiteY0" fmla="*/ 0 h 2228986"/>
              <a:gd name="connsiteX1" fmla="*/ 2228986 w 2228986"/>
              <a:gd name="connsiteY1" fmla="*/ 1114493 h 2228986"/>
              <a:gd name="connsiteX2" fmla="*/ 1114493 w 2228986"/>
              <a:gd name="connsiteY2" fmla="*/ 2228986 h 2228986"/>
              <a:gd name="connsiteX3" fmla="*/ 0 w 2228986"/>
              <a:gd name="connsiteY3" fmla="*/ 1114493 h 2228986"/>
              <a:gd name="connsiteX4" fmla="*/ 1114493 w 2228986"/>
              <a:gd name="connsiteY4" fmla="*/ 0 h 2228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986" h="2228986">
                <a:moveTo>
                  <a:pt x="1114493" y="0"/>
                </a:moveTo>
                <a:cubicBezTo>
                  <a:pt x="1730010" y="0"/>
                  <a:pt x="2228986" y="498976"/>
                  <a:pt x="2228986" y="1114493"/>
                </a:cubicBezTo>
                <a:cubicBezTo>
                  <a:pt x="2228986" y="1730010"/>
                  <a:pt x="1730010" y="2228986"/>
                  <a:pt x="1114493" y="2228986"/>
                </a:cubicBezTo>
                <a:cubicBezTo>
                  <a:pt x="498976" y="2228986"/>
                  <a:pt x="0" y="1730010"/>
                  <a:pt x="0" y="1114493"/>
                </a:cubicBezTo>
                <a:cubicBezTo>
                  <a:pt x="0" y="498976"/>
                  <a:pt x="498976" y="0"/>
                  <a:pt x="1114493"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5" name="Picture Placeholder 84"/>
          <p:cNvSpPr>
            <a:spLocks noGrp="1"/>
          </p:cNvSpPr>
          <p:nvPr>
            <p:ph type="pic" sz="quarter" idx="15"/>
          </p:nvPr>
        </p:nvSpPr>
        <p:spPr>
          <a:xfrm>
            <a:off x="4776145" y="7377446"/>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6" name="Picture Placeholder 85"/>
          <p:cNvSpPr>
            <a:spLocks noGrp="1"/>
          </p:cNvSpPr>
          <p:nvPr>
            <p:ph type="pic" sz="quarter" idx="16"/>
          </p:nvPr>
        </p:nvSpPr>
        <p:spPr>
          <a:xfrm>
            <a:off x="6094576" y="9848786"/>
            <a:ext cx="1860878" cy="1860878"/>
          </a:xfrm>
          <a:custGeom>
            <a:avLst/>
            <a:gdLst>
              <a:gd name="connsiteX0" fmla="*/ 930439 w 1860878"/>
              <a:gd name="connsiteY0" fmla="*/ 0 h 1860878"/>
              <a:gd name="connsiteX1" fmla="*/ 1860878 w 1860878"/>
              <a:gd name="connsiteY1" fmla="*/ 930439 h 1860878"/>
              <a:gd name="connsiteX2" fmla="*/ 930439 w 1860878"/>
              <a:gd name="connsiteY2" fmla="*/ 1860878 h 1860878"/>
              <a:gd name="connsiteX3" fmla="*/ 0 w 1860878"/>
              <a:gd name="connsiteY3" fmla="*/ 930439 h 1860878"/>
              <a:gd name="connsiteX4" fmla="*/ 930439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9" y="0"/>
                </a:moveTo>
                <a:cubicBezTo>
                  <a:pt x="1444306" y="0"/>
                  <a:pt x="1860878" y="416572"/>
                  <a:pt x="1860878" y="930439"/>
                </a:cubicBezTo>
                <a:cubicBezTo>
                  <a:pt x="1860878" y="1444306"/>
                  <a:pt x="1444306" y="1860878"/>
                  <a:pt x="930439" y="1860878"/>
                </a:cubicBezTo>
                <a:cubicBezTo>
                  <a:pt x="416572" y="1860878"/>
                  <a:pt x="0" y="1444306"/>
                  <a:pt x="0" y="930439"/>
                </a:cubicBezTo>
                <a:cubicBezTo>
                  <a:pt x="0" y="416572"/>
                  <a:pt x="416572"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77" name="Picture Placeholder 76"/>
          <p:cNvSpPr>
            <a:spLocks noGrp="1"/>
          </p:cNvSpPr>
          <p:nvPr>
            <p:ph type="pic" sz="quarter" idx="17"/>
          </p:nvPr>
        </p:nvSpPr>
        <p:spPr>
          <a:xfrm>
            <a:off x="13871426" y="7193393"/>
            <a:ext cx="2228986" cy="2228986"/>
          </a:xfrm>
          <a:custGeom>
            <a:avLst/>
            <a:gdLst>
              <a:gd name="connsiteX0" fmla="*/ 1114493 w 2228986"/>
              <a:gd name="connsiteY0" fmla="*/ 0 h 2228986"/>
              <a:gd name="connsiteX1" fmla="*/ 2228986 w 2228986"/>
              <a:gd name="connsiteY1" fmla="*/ 1114493 h 2228986"/>
              <a:gd name="connsiteX2" fmla="*/ 1114493 w 2228986"/>
              <a:gd name="connsiteY2" fmla="*/ 2228986 h 2228986"/>
              <a:gd name="connsiteX3" fmla="*/ 0 w 2228986"/>
              <a:gd name="connsiteY3" fmla="*/ 1114493 h 2228986"/>
              <a:gd name="connsiteX4" fmla="*/ 1114493 w 2228986"/>
              <a:gd name="connsiteY4" fmla="*/ 0 h 2228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8986" h="2228986">
                <a:moveTo>
                  <a:pt x="1114493" y="0"/>
                </a:moveTo>
                <a:cubicBezTo>
                  <a:pt x="1730010" y="0"/>
                  <a:pt x="2228986" y="498976"/>
                  <a:pt x="2228986" y="1114493"/>
                </a:cubicBezTo>
                <a:cubicBezTo>
                  <a:pt x="2228986" y="1730010"/>
                  <a:pt x="1730010" y="2228986"/>
                  <a:pt x="1114493" y="2228986"/>
                </a:cubicBezTo>
                <a:cubicBezTo>
                  <a:pt x="498976" y="2228986"/>
                  <a:pt x="0" y="1730010"/>
                  <a:pt x="0" y="1114493"/>
                </a:cubicBezTo>
                <a:cubicBezTo>
                  <a:pt x="0" y="498976"/>
                  <a:pt x="498976" y="0"/>
                  <a:pt x="1114493"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81" name="Picture Placeholder 80"/>
          <p:cNvSpPr>
            <a:spLocks noGrp="1"/>
          </p:cNvSpPr>
          <p:nvPr>
            <p:ph type="pic" sz="quarter" idx="18"/>
          </p:nvPr>
        </p:nvSpPr>
        <p:spPr>
          <a:xfrm>
            <a:off x="16428547" y="4906108"/>
            <a:ext cx="1860877" cy="1860878"/>
          </a:xfrm>
          <a:custGeom>
            <a:avLst/>
            <a:gdLst>
              <a:gd name="connsiteX0" fmla="*/ 930439 w 1860877"/>
              <a:gd name="connsiteY0" fmla="*/ 0 h 1860878"/>
              <a:gd name="connsiteX1" fmla="*/ 1860877 w 1860877"/>
              <a:gd name="connsiteY1" fmla="*/ 930439 h 1860878"/>
              <a:gd name="connsiteX2" fmla="*/ 930439 w 1860877"/>
              <a:gd name="connsiteY2" fmla="*/ 1860878 h 1860878"/>
              <a:gd name="connsiteX3" fmla="*/ 0 w 1860877"/>
              <a:gd name="connsiteY3" fmla="*/ 930439 h 1860878"/>
              <a:gd name="connsiteX4" fmla="*/ 930439 w 1860877"/>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7" h="1860878">
                <a:moveTo>
                  <a:pt x="930439" y="0"/>
                </a:moveTo>
                <a:cubicBezTo>
                  <a:pt x="1444305" y="0"/>
                  <a:pt x="1860877" y="416572"/>
                  <a:pt x="1860877" y="930439"/>
                </a:cubicBezTo>
                <a:cubicBezTo>
                  <a:pt x="1860877" y="1444306"/>
                  <a:pt x="1444305" y="1860878"/>
                  <a:pt x="930439" y="1860878"/>
                </a:cubicBezTo>
                <a:cubicBezTo>
                  <a:pt x="416573" y="1860878"/>
                  <a:pt x="0" y="1444306"/>
                  <a:pt x="0" y="930439"/>
                </a:cubicBezTo>
                <a:cubicBezTo>
                  <a:pt x="0" y="416572"/>
                  <a:pt x="416573"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2" name="Picture Placeholder 81"/>
          <p:cNvSpPr>
            <a:spLocks noGrp="1"/>
          </p:cNvSpPr>
          <p:nvPr>
            <p:ph type="pic" sz="quarter" idx="19"/>
          </p:nvPr>
        </p:nvSpPr>
        <p:spPr>
          <a:xfrm>
            <a:off x="17746978" y="7377446"/>
            <a:ext cx="1860878" cy="1860878"/>
          </a:xfrm>
          <a:custGeom>
            <a:avLst/>
            <a:gdLst>
              <a:gd name="connsiteX0" fmla="*/ 930438 w 1860878"/>
              <a:gd name="connsiteY0" fmla="*/ 0 h 1860878"/>
              <a:gd name="connsiteX1" fmla="*/ 1860878 w 1860878"/>
              <a:gd name="connsiteY1" fmla="*/ 930439 h 1860878"/>
              <a:gd name="connsiteX2" fmla="*/ 930438 w 1860878"/>
              <a:gd name="connsiteY2" fmla="*/ 1860878 h 1860878"/>
              <a:gd name="connsiteX3" fmla="*/ 0 w 1860878"/>
              <a:gd name="connsiteY3" fmla="*/ 930439 h 1860878"/>
              <a:gd name="connsiteX4" fmla="*/ 930438 w 1860878"/>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8" h="1860878">
                <a:moveTo>
                  <a:pt x="930438" y="0"/>
                </a:moveTo>
                <a:cubicBezTo>
                  <a:pt x="1444306" y="0"/>
                  <a:pt x="1860878" y="416572"/>
                  <a:pt x="1860878" y="930439"/>
                </a:cubicBezTo>
                <a:cubicBezTo>
                  <a:pt x="1860878" y="1444306"/>
                  <a:pt x="1444306" y="1860878"/>
                  <a:pt x="930438" y="1860878"/>
                </a:cubicBezTo>
                <a:cubicBezTo>
                  <a:pt x="416572" y="1860878"/>
                  <a:pt x="0" y="1444306"/>
                  <a:pt x="0" y="930439"/>
                </a:cubicBezTo>
                <a:cubicBezTo>
                  <a:pt x="0" y="416572"/>
                  <a:pt x="416572" y="0"/>
                  <a:pt x="9304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76" name="Picture Placeholder 75"/>
          <p:cNvSpPr>
            <a:spLocks noGrp="1"/>
          </p:cNvSpPr>
          <p:nvPr>
            <p:ph type="pic" sz="quarter" idx="20"/>
          </p:nvPr>
        </p:nvSpPr>
        <p:spPr>
          <a:xfrm>
            <a:off x="16428547" y="9848786"/>
            <a:ext cx="1860877" cy="1860878"/>
          </a:xfrm>
          <a:custGeom>
            <a:avLst/>
            <a:gdLst>
              <a:gd name="connsiteX0" fmla="*/ 930439 w 1860877"/>
              <a:gd name="connsiteY0" fmla="*/ 0 h 1860878"/>
              <a:gd name="connsiteX1" fmla="*/ 1860877 w 1860877"/>
              <a:gd name="connsiteY1" fmla="*/ 930439 h 1860878"/>
              <a:gd name="connsiteX2" fmla="*/ 930439 w 1860877"/>
              <a:gd name="connsiteY2" fmla="*/ 1860878 h 1860878"/>
              <a:gd name="connsiteX3" fmla="*/ 0 w 1860877"/>
              <a:gd name="connsiteY3" fmla="*/ 930439 h 1860878"/>
              <a:gd name="connsiteX4" fmla="*/ 930439 w 1860877"/>
              <a:gd name="connsiteY4" fmla="*/ 0 h 18608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0877" h="1860878">
                <a:moveTo>
                  <a:pt x="930439" y="0"/>
                </a:moveTo>
                <a:cubicBezTo>
                  <a:pt x="1444305" y="0"/>
                  <a:pt x="1860877" y="416572"/>
                  <a:pt x="1860877" y="930439"/>
                </a:cubicBezTo>
                <a:cubicBezTo>
                  <a:pt x="1860877" y="1444306"/>
                  <a:pt x="1444305" y="1860878"/>
                  <a:pt x="930439" y="1860878"/>
                </a:cubicBezTo>
                <a:cubicBezTo>
                  <a:pt x="416573" y="1860878"/>
                  <a:pt x="0" y="1444306"/>
                  <a:pt x="0" y="930439"/>
                </a:cubicBezTo>
                <a:cubicBezTo>
                  <a:pt x="0" y="416572"/>
                  <a:pt x="416573" y="0"/>
                  <a:pt x="93043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8" name="Picture Placeholder 87"/>
          <p:cNvSpPr>
            <a:spLocks noGrp="1"/>
          </p:cNvSpPr>
          <p:nvPr>
            <p:ph type="pic" sz="quarter" idx="21"/>
          </p:nvPr>
        </p:nvSpPr>
        <p:spPr>
          <a:xfrm>
            <a:off x="10416244" y="3813141"/>
            <a:ext cx="3538330" cy="3540760"/>
          </a:xfrm>
          <a:custGeom>
            <a:avLst/>
            <a:gdLst>
              <a:gd name="connsiteX0" fmla="*/ 1793507 w 3587014"/>
              <a:gd name="connsiteY0" fmla="*/ 0 h 3589478"/>
              <a:gd name="connsiteX1" fmla="*/ 3587014 w 3587014"/>
              <a:gd name="connsiteY1" fmla="*/ 1794739 h 3589478"/>
              <a:gd name="connsiteX2" fmla="*/ 1793507 w 3587014"/>
              <a:gd name="connsiteY2" fmla="*/ 3589478 h 3589478"/>
              <a:gd name="connsiteX3" fmla="*/ 0 w 3587014"/>
              <a:gd name="connsiteY3" fmla="*/ 1794739 h 3589478"/>
              <a:gd name="connsiteX4" fmla="*/ 1793507 w 3587014"/>
              <a:gd name="connsiteY4" fmla="*/ 0 h 35894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87014" h="3589478">
                <a:moveTo>
                  <a:pt x="1793507" y="0"/>
                </a:moveTo>
                <a:cubicBezTo>
                  <a:pt x="2784034" y="0"/>
                  <a:pt x="3587014" y="803532"/>
                  <a:pt x="3587014" y="1794739"/>
                </a:cubicBezTo>
                <a:cubicBezTo>
                  <a:pt x="3587014" y="2785946"/>
                  <a:pt x="2784034" y="3589478"/>
                  <a:pt x="1793507" y="3589478"/>
                </a:cubicBezTo>
                <a:cubicBezTo>
                  <a:pt x="802980" y="3589478"/>
                  <a:pt x="0" y="2785946"/>
                  <a:pt x="0" y="1794739"/>
                </a:cubicBezTo>
                <a:cubicBezTo>
                  <a:pt x="0" y="803532"/>
                  <a:pt x="802980" y="0"/>
                  <a:pt x="1793507"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21350692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ur Team Slide 03">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29"/>
          <p:cNvSpPr/>
          <p:nvPr userDrawn="1"/>
        </p:nvSpPr>
        <p:spPr>
          <a:xfrm>
            <a:off x="8705569" y="4206395"/>
            <a:ext cx="6972864" cy="6972862"/>
          </a:xfrm>
          <a:custGeom>
            <a:avLst/>
            <a:gdLst>
              <a:gd name="connsiteX0" fmla="*/ 3486432 w 6972864"/>
              <a:gd name="connsiteY0" fmla="*/ 471481 h 6972862"/>
              <a:gd name="connsiteX1" fmla="*/ 471481 w 6972864"/>
              <a:gd name="connsiteY1" fmla="*/ 3486431 h 6972862"/>
              <a:gd name="connsiteX2" fmla="*/ 3486432 w 6972864"/>
              <a:gd name="connsiteY2" fmla="*/ 6501381 h 6972862"/>
              <a:gd name="connsiteX3" fmla="*/ 6501383 w 6972864"/>
              <a:gd name="connsiteY3" fmla="*/ 3486431 h 6972862"/>
              <a:gd name="connsiteX4" fmla="*/ 3486432 w 6972864"/>
              <a:gd name="connsiteY4" fmla="*/ 471481 h 6972862"/>
              <a:gd name="connsiteX5" fmla="*/ 3486432 w 6972864"/>
              <a:gd name="connsiteY5" fmla="*/ 0 h 6972862"/>
              <a:gd name="connsiteX6" fmla="*/ 6972864 w 6972864"/>
              <a:gd name="connsiteY6" fmla="*/ 3486431 h 6972862"/>
              <a:gd name="connsiteX7" fmla="*/ 3486432 w 6972864"/>
              <a:gd name="connsiteY7" fmla="*/ 6972862 h 6972862"/>
              <a:gd name="connsiteX8" fmla="*/ 0 w 6972864"/>
              <a:gd name="connsiteY8" fmla="*/ 3486431 h 6972862"/>
              <a:gd name="connsiteX9" fmla="*/ 3486432 w 6972864"/>
              <a:gd name="connsiteY9" fmla="*/ 0 h 6972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72864" h="6972862">
                <a:moveTo>
                  <a:pt x="3486432" y="471481"/>
                </a:moveTo>
                <a:cubicBezTo>
                  <a:pt x="1821321" y="471481"/>
                  <a:pt x="471481" y="1821320"/>
                  <a:pt x="471481" y="3486431"/>
                </a:cubicBezTo>
                <a:cubicBezTo>
                  <a:pt x="471481" y="5151542"/>
                  <a:pt x="1821321" y="6501381"/>
                  <a:pt x="3486432" y="6501381"/>
                </a:cubicBezTo>
                <a:cubicBezTo>
                  <a:pt x="5151543" y="6501381"/>
                  <a:pt x="6501383" y="5151542"/>
                  <a:pt x="6501383" y="3486431"/>
                </a:cubicBezTo>
                <a:cubicBezTo>
                  <a:pt x="6501383" y="1821320"/>
                  <a:pt x="5151543" y="471481"/>
                  <a:pt x="3486432" y="471481"/>
                </a:cubicBezTo>
                <a:close/>
                <a:moveTo>
                  <a:pt x="3486432" y="0"/>
                </a:moveTo>
                <a:cubicBezTo>
                  <a:pt x="5411935" y="0"/>
                  <a:pt x="6972864" y="1560928"/>
                  <a:pt x="6972864" y="3486431"/>
                </a:cubicBezTo>
                <a:cubicBezTo>
                  <a:pt x="6972864" y="5411934"/>
                  <a:pt x="5411935" y="6972862"/>
                  <a:pt x="3486432" y="6972862"/>
                </a:cubicBezTo>
                <a:cubicBezTo>
                  <a:pt x="1560929" y="6972862"/>
                  <a:pt x="0" y="5411934"/>
                  <a:pt x="0" y="3486431"/>
                </a:cubicBezTo>
                <a:cubicBezTo>
                  <a:pt x="0" y="1560928"/>
                  <a:pt x="1560929" y="0"/>
                  <a:pt x="3486432" y="0"/>
                </a:cubicBezTo>
                <a:close/>
              </a:path>
            </a:pathLst>
          </a:cu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Teardrop 30"/>
          <p:cNvSpPr/>
          <p:nvPr userDrawn="1"/>
        </p:nvSpPr>
        <p:spPr>
          <a:xfrm rot="10800000">
            <a:off x="12276757" y="3920162"/>
            <a:ext cx="3672304" cy="3672302"/>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ardrop 31"/>
          <p:cNvSpPr/>
          <p:nvPr userDrawn="1"/>
        </p:nvSpPr>
        <p:spPr>
          <a:xfrm rot="10800000" flipH="1">
            <a:off x="8434938" y="3920163"/>
            <a:ext cx="3672306" cy="36723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p:cNvSpPr/>
          <p:nvPr userDrawn="1"/>
        </p:nvSpPr>
        <p:spPr>
          <a:xfrm rot="10800000" flipV="1">
            <a:off x="12276757" y="7761979"/>
            <a:ext cx="3672304" cy="3672302"/>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ardrop 48"/>
          <p:cNvSpPr/>
          <p:nvPr userDrawn="1"/>
        </p:nvSpPr>
        <p:spPr>
          <a:xfrm rot="10800000" flipH="1" flipV="1">
            <a:off x="8434938" y="7761979"/>
            <a:ext cx="3672306" cy="3672302"/>
          </a:xfrm>
          <a:prstGeom prst="teardrop">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Picture Placeholder 60"/>
          <p:cNvSpPr>
            <a:spLocks noGrp="1"/>
          </p:cNvSpPr>
          <p:nvPr>
            <p:ph type="pic" sz="quarter" idx="17"/>
          </p:nvPr>
        </p:nvSpPr>
        <p:spPr>
          <a:xfrm>
            <a:off x="12466580" y="4109985"/>
            <a:ext cx="3292658" cy="3292656"/>
          </a:xfrm>
          <a:custGeom>
            <a:avLst/>
            <a:gdLst>
              <a:gd name="connsiteX0" fmla="*/ 1646329 w 3292658"/>
              <a:gd name="connsiteY0" fmla="*/ 0 h 3292656"/>
              <a:gd name="connsiteX1" fmla="*/ 3292658 w 3292658"/>
              <a:gd name="connsiteY1" fmla="*/ 1646328 h 3292656"/>
              <a:gd name="connsiteX2" fmla="*/ 1646329 w 3292658"/>
              <a:gd name="connsiteY2" fmla="*/ 3292656 h 3292656"/>
              <a:gd name="connsiteX3" fmla="*/ 0 w 3292658"/>
              <a:gd name="connsiteY3" fmla="*/ 3292656 h 3292656"/>
              <a:gd name="connsiteX4" fmla="*/ 0 w 3292658"/>
              <a:gd name="connsiteY4" fmla="*/ 1646328 h 3292656"/>
              <a:gd name="connsiteX5" fmla="*/ 1646329 w 3292658"/>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58" h="3292656">
                <a:moveTo>
                  <a:pt x="1646329" y="0"/>
                </a:moveTo>
                <a:cubicBezTo>
                  <a:pt x="2555571" y="0"/>
                  <a:pt x="3292658" y="737086"/>
                  <a:pt x="3292658" y="1646328"/>
                </a:cubicBezTo>
                <a:cubicBezTo>
                  <a:pt x="3292658" y="2555570"/>
                  <a:pt x="2555571" y="3292656"/>
                  <a:pt x="1646329" y="3292656"/>
                </a:cubicBezTo>
                <a:lnTo>
                  <a:pt x="0" y="3292656"/>
                </a:lnTo>
                <a:lnTo>
                  <a:pt x="0" y="1646328"/>
                </a:lnTo>
                <a:cubicBezTo>
                  <a:pt x="0" y="737086"/>
                  <a:pt x="737087" y="0"/>
                  <a:pt x="1646329"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62" name="Picture Placeholder 61"/>
          <p:cNvSpPr>
            <a:spLocks noGrp="1"/>
          </p:cNvSpPr>
          <p:nvPr>
            <p:ph type="pic" sz="quarter" idx="18"/>
          </p:nvPr>
        </p:nvSpPr>
        <p:spPr>
          <a:xfrm>
            <a:off x="8624761" y="4109986"/>
            <a:ext cx="3292660" cy="3292656"/>
          </a:xfrm>
          <a:custGeom>
            <a:avLst/>
            <a:gdLst>
              <a:gd name="connsiteX0" fmla="*/ 1646330 w 3292660"/>
              <a:gd name="connsiteY0" fmla="*/ 0 h 3292656"/>
              <a:gd name="connsiteX1" fmla="*/ 3292660 w 3292660"/>
              <a:gd name="connsiteY1" fmla="*/ 1646328 h 3292656"/>
              <a:gd name="connsiteX2" fmla="*/ 3292660 w 3292660"/>
              <a:gd name="connsiteY2" fmla="*/ 3292656 h 3292656"/>
              <a:gd name="connsiteX3" fmla="*/ 1646330 w 3292660"/>
              <a:gd name="connsiteY3" fmla="*/ 3292656 h 3292656"/>
              <a:gd name="connsiteX4" fmla="*/ 0 w 3292660"/>
              <a:gd name="connsiteY4" fmla="*/ 1646328 h 3292656"/>
              <a:gd name="connsiteX5" fmla="*/ 1646330 w 3292660"/>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60" h="3292656">
                <a:moveTo>
                  <a:pt x="1646330" y="0"/>
                </a:moveTo>
                <a:cubicBezTo>
                  <a:pt x="2555573" y="0"/>
                  <a:pt x="3292660" y="737086"/>
                  <a:pt x="3292660" y="1646328"/>
                </a:cubicBezTo>
                <a:lnTo>
                  <a:pt x="3292660" y="3292656"/>
                </a:lnTo>
                <a:lnTo>
                  <a:pt x="1646330" y="3292656"/>
                </a:lnTo>
                <a:cubicBezTo>
                  <a:pt x="737087" y="3292656"/>
                  <a:pt x="0" y="2555570"/>
                  <a:pt x="0" y="1646328"/>
                </a:cubicBezTo>
                <a:cubicBezTo>
                  <a:pt x="0" y="737086"/>
                  <a:pt x="737087" y="0"/>
                  <a:pt x="1646330"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63" name="Picture Placeholder 62"/>
          <p:cNvSpPr>
            <a:spLocks noGrp="1"/>
          </p:cNvSpPr>
          <p:nvPr>
            <p:ph type="pic" sz="quarter" idx="19"/>
          </p:nvPr>
        </p:nvSpPr>
        <p:spPr>
          <a:xfrm>
            <a:off x="8624761" y="7951802"/>
            <a:ext cx="3292660" cy="3292656"/>
          </a:xfrm>
          <a:custGeom>
            <a:avLst/>
            <a:gdLst>
              <a:gd name="connsiteX0" fmla="*/ 1646330 w 3292660"/>
              <a:gd name="connsiteY0" fmla="*/ 0 h 3292656"/>
              <a:gd name="connsiteX1" fmla="*/ 3292660 w 3292660"/>
              <a:gd name="connsiteY1" fmla="*/ 0 h 3292656"/>
              <a:gd name="connsiteX2" fmla="*/ 3292660 w 3292660"/>
              <a:gd name="connsiteY2" fmla="*/ 1646328 h 3292656"/>
              <a:gd name="connsiteX3" fmla="*/ 1646330 w 3292660"/>
              <a:gd name="connsiteY3" fmla="*/ 3292656 h 3292656"/>
              <a:gd name="connsiteX4" fmla="*/ 0 w 3292660"/>
              <a:gd name="connsiteY4" fmla="*/ 1646328 h 3292656"/>
              <a:gd name="connsiteX5" fmla="*/ 1646330 w 3292660"/>
              <a:gd name="connsiteY5" fmla="*/ 0 h 329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2660" h="3292656">
                <a:moveTo>
                  <a:pt x="1646330" y="0"/>
                </a:moveTo>
                <a:lnTo>
                  <a:pt x="3292660" y="0"/>
                </a:lnTo>
                <a:lnTo>
                  <a:pt x="3292660" y="1646328"/>
                </a:lnTo>
                <a:cubicBezTo>
                  <a:pt x="3292660" y="2555570"/>
                  <a:pt x="2555573" y="3292656"/>
                  <a:pt x="1646330" y="3292656"/>
                </a:cubicBezTo>
                <a:cubicBezTo>
                  <a:pt x="737087" y="3292656"/>
                  <a:pt x="0" y="2555570"/>
                  <a:pt x="0" y="1646328"/>
                </a:cubicBezTo>
                <a:cubicBezTo>
                  <a:pt x="0" y="737086"/>
                  <a:pt x="737087" y="0"/>
                  <a:pt x="1646330"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58" name="Picture Placeholder 57"/>
          <p:cNvSpPr>
            <a:spLocks noGrp="1"/>
          </p:cNvSpPr>
          <p:nvPr>
            <p:ph type="pic" sz="quarter" idx="20"/>
          </p:nvPr>
        </p:nvSpPr>
        <p:spPr>
          <a:xfrm>
            <a:off x="12466580" y="7951802"/>
            <a:ext cx="3292658" cy="3292656"/>
          </a:xfrm>
          <a:custGeom>
            <a:avLst/>
            <a:gdLst>
              <a:gd name="connsiteX0" fmla="*/ 0 w 3292658"/>
              <a:gd name="connsiteY0" fmla="*/ 0 h 3292656"/>
              <a:gd name="connsiteX1" fmla="*/ 1646329 w 3292658"/>
              <a:gd name="connsiteY1" fmla="*/ 0 h 3292656"/>
              <a:gd name="connsiteX2" fmla="*/ 3292658 w 3292658"/>
              <a:gd name="connsiteY2" fmla="*/ 1646328 h 3292656"/>
              <a:gd name="connsiteX3" fmla="*/ 1646329 w 3292658"/>
              <a:gd name="connsiteY3" fmla="*/ 3292656 h 3292656"/>
              <a:gd name="connsiteX4" fmla="*/ 0 w 3292658"/>
              <a:gd name="connsiteY4" fmla="*/ 1646328 h 3292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2658" h="3292656">
                <a:moveTo>
                  <a:pt x="0" y="0"/>
                </a:moveTo>
                <a:lnTo>
                  <a:pt x="1646329" y="0"/>
                </a:lnTo>
                <a:cubicBezTo>
                  <a:pt x="2555571" y="0"/>
                  <a:pt x="3292658" y="737086"/>
                  <a:pt x="3292658" y="1646328"/>
                </a:cubicBezTo>
                <a:cubicBezTo>
                  <a:pt x="3292658" y="2555570"/>
                  <a:pt x="2555571" y="3292656"/>
                  <a:pt x="1646329" y="3292656"/>
                </a:cubicBezTo>
                <a:cubicBezTo>
                  <a:pt x="737087" y="3292656"/>
                  <a:pt x="0" y="2555570"/>
                  <a:pt x="0" y="1646328"/>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196183896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 Team Slide 04">
    <p:spTree>
      <p:nvGrpSpPr>
        <p:cNvPr id="1" name=""/>
        <p:cNvGrpSpPr/>
        <p:nvPr/>
      </p:nvGrpSpPr>
      <p:grpSpPr>
        <a:xfrm>
          <a:off x="0" y="0"/>
          <a:ext cx="0" cy="0"/>
          <a:chOff x="0" y="0"/>
          <a:chExt cx="0" cy="0"/>
        </a:xfrm>
      </p:grpSpPr>
      <p:sp>
        <p:nvSpPr>
          <p:cNvPr id="13" name="Oval 12"/>
          <p:cNvSpPr/>
          <p:nvPr userDrawn="1"/>
        </p:nvSpPr>
        <p:spPr>
          <a:xfrm>
            <a:off x="22920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userDrawn="1"/>
        </p:nvSpPr>
        <p:spPr>
          <a:xfrm>
            <a:off x="75752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userDrawn="1"/>
        </p:nvSpPr>
        <p:spPr>
          <a:xfrm>
            <a:off x="182813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userDrawn="1"/>
        </p:nvSpPr>
        <p:spPr>
          <a:xfrm>
            <a:off x="13007774" y="3984531"/>
            <a:ext cx="3810552" cy="3810552"/>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Picture Placeholder 28"/>
          <p:cNvSpPr>
            <a:spLocks noGrp="1"/>
          </p:cNvSpPr>
          <p:nvPr>
            <p:ph type="pic" sz="quarter" idx="12"/>
          </p:nvPr>
        </p:nvSpPr>
        <p:spPr>
          <a:xfrm>
            <a:off x="25241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4" name="Picture Placeholder 33"/>
          <p:cNvSpPr>
            <a:spLocks noGrp="1"/>
          </p:cNvSpPr>
          <p:nvPr>
            <p:ph type="pic" sz="quarter" idx="13"/>
          </p:nvPr>
        </p:nvSpPr>
        <p:spPr>
          <a:xfrm>
            <a:off x="78073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5" name="Picture Placeholder 34"/>
          <p:cNvSpPr>
            <a:spLocks noGrp="1"/>
          </p:cNvSpPr>
          <p:nvPr>
            <p:ph type="pic" sz="quarter" idx="14"/>
          </p:nvPr>
        </p:nvSpPr>
        <p:spPr>
          <a:xfrm>
            <a:off x="13239818" y="4216575"/>
            <a:ext cx="3346466" cy="3346466"/>
          </a:xfrm>
          <a:custGeom>
            <a:avLst/>
            <a:gdLst>
              <a:gd name="connsiteX0" fmla="*/ 1420242 w 2840484"/>
              <a:gd name="connsiteY0" fmla="*/ 0 h 2840484"/>
              <a:gd name="connsiteX1" fmla="*/ 2840484 w 2840484"/>
              <a:gd name="connsiteY1" fmla="*/ 1420242 h 2840484"/>
              <a:gd name="connsiteX2" fmla="*/ 1420242 w 2840484"/>
              <a:gd name="connsiteY2" fmla="*/ 2840484 h 2840484"/>
              <a:gd name="connsiteX3" fmla="*/ 0 w 2840484"/>
              <a:gd name="connsiteY3" fmla="*/ 1420242 h 2840484"/>
              <a:gd name="connsiteX4" fmla="*/ 1420242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2" y="0"/>
                </a:moveTo>
                <a:cubicBezTo>
                  <a:pt x="2204620" y="0"/>
                  <a:pt x="2840484" y="635864"/>
                  <a:pt x="2840484" y="1420242"/>
                </a:cubicBezTo>
                <a:cubicBezTo>
                  <a:pt x="2840484" y="2204620"/>
                  <a:pt x="2204620" y="2840484"/>
                  <a:pt x="1420242" y="2840484"/>
                </a:cubicBezTo>
                <a:cubicBezTo>
                  <a:pt x="635864" y="2840484"/>
                  <a:pt x="0" y="2204620"/>
                  <a:pt x="0" y="1420242"/>
                </a:cubicBezTo>
                <a:cubicBezTo>
                  <a:pt x="0" y="635864"/>
                  <a:pt x="635864" y="0"/>
                  <a:pt x="1420242"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6" name="Picture Placeholder 35"/>
          <p:cNvSpPr>
            <a:spLocks noGrp="1"/>
          </p:cNvSpPr>
          <p:nvPr>
            <p:ph type="pic" sz="quarter" idx="15"/>
          </p:nvPr>
        </p:nvSpPr>
        <p:spPr>
          <a:xfrm>
            <a:off x="18513417" y="4216575"/>
            <a:ext cx="3346466" cy="3346466"/>
          </a:xfrm>
          <a:custGeom>
            <a:avLst/>
            <a:gdLst>
              <a:gd name="connsiteX0" fmla="*/ 1420244 w 2840484"/>
              <a:gd name="connsiteY0" fmla="*/ 0 h 2840484"/>
              <a:gd name="connsiteX1" fmla="*/ 2840484 w 2840484"/>
              <a:gd name="connsiteY1" fmla="*/ 1420242 h 2840484"/>
              <a:gd name="connsiteX2" fmla="*/ 1420244 w 2840484"/>
              <a:gd name="connsiteY2" fmla="*/ 2840484 h 2840484"/>
              <a:gd name="connsiteX3" fmla="*/ 0 w 2840484"/>
              <a:gd name="connsiteY3" fmla="*/ 1420242 h 2840484"/>
              <a:gd name="connsiteX4" fmla="*/ 1420244 w 2840484"/>
              <a:gd name="connsiteY4" fmla="*/ 0 h 284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0484" h="2840484">
                <a:moveTo>
                  <a:pt x="1420244" y="0"/>
                </a:moveTo>
                <a:cubicBezTo>
                  <a:pt x="2204620" y="0"/>
                  <a:pt x="2840484" y="635864"/>
                  <a:pt x="2840484" y="1420242"/>
                </a:cubicBezTo>
                <a:cubicBezTo>
                  <a:pt x="2840484" y="2204620"/>
                  <a:pt x="2204620" y="2840484"/>
                  <a:pt x="1420244" y="2840484"/>
                </a:cubicBezTo>
                <a:cubicBezTo>
                  <a:pt x="635864" y="2840484"/>
                  <a:pt x="0" y="2204620"/>
                  <a:pt x="0" y="1420242"/>
                </a:cubicBezTo>
                <a:cubicBezTo>
                  <a:pt x="0" y="635864"/>
                  <a:pt x="635864" y="0"/>
                  <a:pt x="1420244"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272653210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ur Team Slide 05">
    <p:spTree>
      <p:nvGrpSpPr>
        <p:cNvPr id="1" name=""/>
        <p:cNvGrpSpPr/>
        <p:nvPr/>
      </p:nvGrpSpPr>
      <p:grpSpPr>
        <a:xfrm>
          <a:off x="0" y="0"/>
          <a:ext cx="0" cy="0"/>
          <a:chOff x="0" y="0"/>
          <a:chExt cx="0" cy="0"/>
        </a:xfrm>
      </p:grpSpPr>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Oval 11"/>
          <p:cNvSpPr/>
          <p:nvPr userDrawn="1"/>
        </p:nvSpPr>
        <p:spPr>
          <a:xfrm>
            <a:off x="10538791" y="3311446"/>
            <a:ext cx="3306418" cy="3306418"/>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userDrawn="1"/>
        </p:nvSpPr>
        <p:spPr>
          <a:xfrm>
            <a:off x="301152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userDrawn="1"/>
        </p:nvSpPr>
        <p:spPr>
          <a:xfrm>
            <a:off x="7002500"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userDrawn="1"/>
        </p:nvSpPr>
        <p:spPr>
          <a:xfrm>
            <a:off x="14984450"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1897542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Elbow Connector 19"/>
          <p:cNvCxnSpPr>
            <a:stCxn id="12" idx="4"/>
            <a:endCxn id="14" idx="0"/>
          </p:cNvCxnSpPr>
          <p:nvPr userDrawn="1"/>
        </p:nvCxnSpPr>
        <p:spPr>
          <a:xfrm rot="5400000">
            <a:off x="7767874" y="3060040"/>
            <a:ext cx="866302" cy="7981950"/>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2" idx="4"/>
            <a:endCxn id="15" idx="0"/>
          </p:cNvCxnSpPr>
          <p:nvPr userDrawn="1"/>
        </p:nvCxnSpPr>
        <p:spPr>
          <a:xfrm rot="5400000">
            <a:off x="9763362" y="5055528"/>
            <a:ext cx="866302" cy="3990975"/>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12" idx="4"/>
            <a:endCxn id="17" idx="0"/>
          </p:cNvCxnSpPr>
          <p:nvPr userDrawn="1"/>
        </p:nvCxnSpPr>
        <p:spPr>
          <a:xfrm rot="16200000" flipH="1">
            <a:off x="13754336" y="5055527"/>
            <a:ext cx="866302" cy="3990975"/>
          </a:xfrm>
          <a:prstGeom prst="bentConnector3">
            <a:avLst>
              <a:gd name="adj1" fmla="val 5000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12" idx="4"/>
            <a:endCxn id="18" idx="0"/>
          </p:cNvCxnSpPr>
          <p:nvPr userDrawn="1"/>
        </p:nvCxnSpPr>
        <p:spPr>
          <a:xfrm rot="16200000" flipH="1">
            <a:off x="15749824" y="3060040"/>
            <a:ext cx="866302" cy="7981950"/>
          </a:xfrm>
          <a:prstGeom prst="bentConnector3">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43" name="Picture Placeholder 42"/>
          <p:cNvSpPr>
            <a:spLocks noGrp="1"/>
          </p:cNvSpPr>
          <p:nvPr>
            <p:ph type="pic" sz="quarter" idx="12"/>
          </p:nvPr>
        </p:nvSpPr>
        <p:spPr>
          <a:xfrm>
            <a:off x="10723495" y="3496150"/>
            <a:ext cx="2937010" cy="2937010"/>
          </a:xfrm>
          <a:custGeom>
            <a:avLst/>
            <a:gdLst>
              <a:gd name="connsiteX0" fmla="*/ 1335157 w 2670314"/>
              <a:gd name="connsiteY0" fmla="*/ 0 h 2670314"/>
              <a:gd name="connsiteX1" fmla="*/ 2670314 w 2670314"/>
              <a:gd name="connsiteY1" fmla="*/ 1335157 h 2670314"/>
              <a:gd name="connsiteX2" fmla="*/ 1335157 w 2670314"/>
              <a:gd name="connsiteY2" fmla="*/ 2670314 h 2670314"/>
              <a:gd name="connsiteX3" fmla="*/ 0 w 2670314"/>
              <a:gd name="connsiteY3" fmla="*/ 1335157 h 2670314"/>
              <a:gd name="connsiteX4" fmla="*/ 1335157 w 2670314"/>
              <a:gd name="connsiteY4" fmla="*/ 0 h 267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70314" h="2670314">
                <a:moveTo>
                  <a:pt x="1335157" y="0"/>
                </a:moveTo>
                <a:cubicBezTo>
                  <a:pt x="2072544" y="0"/>
                  <a:pt x="2670314" y="597770"/>
                  <a:pt x="2670314" y="1335157"/>
                </a:cubicBezTo>
                <a:cubicBezTo>
                  <a:pt x="2670314" y="2072544"/>
                  <a:pt x="2072544" y="2670314"/>
                  <a:pt x="1335157" y="2670314"/>
                </a:cubicBezTo>
                <a:cubicBezTo>
                  <a:pt x="597770" y="2670314"/>
                  <a:pt x="0" y="2072544"/>
                  <a:pt x="0" y="1335157"/>
                </a:cubicBezTo>
                <a:cubicBezTo>
                  <a:pt x="0" y="597770"/>
                  <a:pt x="597770" y="0"/>
                  <a:pt x="1335157"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2" name="Picture Placeholder 41"/>
          <p:cNvSpPr>
            <a:spLocks noGrp="1"/>
          </p:cNvSpPr>
          <p:nvPr>
            <p:ph type="pic" sz="quarter" idx="13"/>
          </p:nvPr>
        </p:nvSpPr>
        <p:spPr>
          <a:xfrm>
            <a:off x="3172312"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1" name="Picture Placeholder 40"/>
          <p:cNvSpPr>
            <a:spLocks noGrp="1"/>
          </p:cNvSpPr>
          <p:nvPr>
            <p:ph type="pic" sz="quarter" idx="14"/>
          </p:nvPr>
        </p:nvSpPr>
        <p:spPr>
          <a:xfrm>
            <a:off x="7163287"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0" name="Picture Placeholder 39"/>
          <p:cNvSpPr>
            <a:spLocks noGrp="1"/>
          </p:cNvSpPr>
          <p:nvPr>
            <p:ph type="pic" sz="quarter" idx="15"/>
          </p:nvPr>
        </p:nvSpPr>
        <p:spPr>
          <a:xfrm>
            <a:off x="15145237"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9" name="Picture Placeholder 38"/>
          <p:cNvSpPr>
            <a:spLocks noGrp="1"/>
          </p:cNvSpPr>
          <p:nvPr>
            <p:ph type="pic" sz="quarter" idx="16"/>
          </p:nvPr>
        </p:nvSpPr>
        <p:spPr>
          <a:xfrm>
            <a:off x="19136212"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4" y="0"/>
                  <a:pt x="2075476" y="464611"/>
                  <a:pt x="2075476" y="1037738"/>
                </a:cubicBezTo>
                <a:cubicBezTo>
                  <a:pt x="2075476" y="1610865"/>
                  <a:pt x="1610864" y="2075476"/>
                  <a:pt x="1037738" y="2075476"/>
                </a:cubicBezTo>
                <a:cubicBezTo>
                  <a:pt x="464612" y="2075476"/>
                  <a:pt x="0" y="1610865"/>
                  <a:pt x="0" y="1037738"/>
                </a:cubicBezTo>
                <a:cubicBezTo>
                  <a:pt x="0" y="464611"/>
                  <a:pt x="464612"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4" name="Oval 43"/>
          <p:cNvSpPr/>
          <p:nvPr userDrawn="1"/>
        </p:nvSpPr>
        <p:spPr>
          <a:xfrm>
            <a:off x="10993475" y="7484166"/>
            <a:ext cx="2397050" cy="2397050"/>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Picture Placeholder 45"/>
          <p:cNvSpPr>
            <a:spLocks noGrp="1"/>
          </p:cNvSpPr>
          <p:nvPr>
            <p:ph type="pic" sz="quarter" idx="17"/>
          </p:nvPr>
        </p:nvSpPr>
        <p:spPr>
          <a:xfrm>
            <a:off x="11154261" y="7644953"/>
            <a:ext cx="2075476" cy="2075476"/>
          </a:xfrm>
          <a:custGeom>
            <a:avLst/>
            <a:gdLst>
              <a:gd name="connsiteX0" fmla="*/ 1037738 w 2075476"/>
              <a:gd name="connsiteY0" fmla="*/ 0 h 2075476"/>
              <a:gd name="connsiteX1" fmla="*/ 2075476 w 2075476"/>
              <a:gd name="connsiteY1" fmla="*/ 1037738 h 2075476"/>
              <a:gd name="connsiteX2" fmla="*/ 1037738 w 2075476"/>
              <a:gd name="connsiteY2" fmla="*/ 2075476 h 2075476"/>
              <a:gd name="connsiteX3" fmla="*/ 0 w 2075476"/>
              <a:gd name="connsiteY3" fmla="*/ 1037738 h 2075476"/>
              <a:gd name="connsiteX4" fmla="*/ 1037738 w 2075476"/>
              <a:gd name="connsiteY4" fmla="*/ 0 h 2075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75476" h="2075476">
                <a:moveTo>
                  <a:pt x="1037738" y="0"/>
                </a:moveTo>
                <a:cubicBezTo>
                  <a:pt x="1610865" y="0"/>
                  <a:pt x="2075476" y="464611"/>
                  <a:pt x="2075476" y="1037738"/>
                </a:cubicBezTo>
                <a:cubicBezTo>
                  <a:pt x="2075476" y="1610865"/>
                  <a:pt x="1610865" y="2075476"/>
                  <a:pt x="1037738" y="2075476"/>
                </a:cubicBezTo>
                <a:cubicBezTo>
                  <a:pt x="464611" y="2075476"/>
                  <a:pt x="0" y="1610865"/>
                  <a:pt x="0" y="1037738"/>
                </a:cubicBezTo>
                <a:cubicBezTo>
                  <a:pt x="0" y="464611"/>
                  <a:pt x="464611" y="0"/>
                  <a:pt x="1037738" y="0"/>
                </a:cubicBezTo>
                <a:close/>
              </a:path>
            </a:pathLst>
          </a:custGeom>
          <a:solidFill>
            <a:schemeClr val="bg1"/>
          </a:solidFill>
        </p:spPr>
        <p:txBody>
          <a:bodyPr wrap="square" lIns="0" tIns="0" rIns="0" bIns="0" anchor="ctr" anchorCtr="0">
            <a:noAutofit/>
          </a:bodyPr>
          <a:lstStyle>
            <a:lvl1pPr marL="0" indent="0" algn="ctr">
              <a:buFontTx/>
              <a:buNone/>
              <a:defRPr sz="18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cxnSp>
        <p:nvCxnSpPr>
          <p:cNvPr id="10" name="Straight Connector 9"/>
          <p:cNvCxnSpPr>
            <a:stCxn id="12" idx="4"/>
            <a:endCxn id="44" idx="0"/>
          </p:cNvCxnSpPr>
          <p:nvPr userDrawn="1"/>
        </p:nvCxnSpPr>
        <p:spPr>
          <a:xfrm>
            <a:off x="12192000" y="6617864"/>
            <a:ext cx="0" cy="866302"/>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876269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Picture Slide">
    <p:spTree>
      <p:nvGrpSpPr>
        <p:cNvPr id="1" name=""/>
        <p:cNvGrpSpPr/>
        <p:nvPr/>
      </p:nvGrpSpPr>
      <p:grpSpPr>
        <a:xfrm>
          <a:off x="0" y="0"/>
          <a:ext cx="0" cy="0"/>
          <a:chOff x="0" y="0"/>
          <a:chExt cx="0" cy="0"/>
        </a:xfrm>
      </p:grpSpPr>
      <p:sp>
        <p:nvSpPr>
          <p:cNvPr id="2" name="Picture Placeholder 1"/>
          <p:cNvSpPr>
            <a:spLocks noGrp="1"/>
          </p:cNvSpPr>
          <p:nvPr>
            <p:ph type="pic" sz="quarter" idx="11"/>
          </p:nvPr>
        </p:nvSpPr>
        <p:spPr>
          <a:xfrm>
            <a:off x="0" y="-3176"/>
            <a:ext cx="24384000" cy="13719175"/>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38310146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1032">
          <p15:clr>
            <a:srgbClr val="FBAE40"/>
          </p15:clr>
        </p15:guide>
        <p15:guide id="2" pos="14328">
          <p15:clr>
            <a:srgbClr val="FBAE40"/>
          </p15:clr>
        </p15:guide>
        <p15:guide id="3" orient="horz" pos="8064">
          <p15:clr>
            <a:srgbClr val="FBAE40"/>
          </p15:clr>
        </p15:guide>
        <p15:guide id="4" orient="horz" pos="57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4683741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ull Color Slide 01">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6107059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alf Picture at Right Slide 01">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9582150" y="0"/>
            <a:ext cx="14801850" cy="13716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17179260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Color Slide 02">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3760016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ll Color Slide 03">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611214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 Color Slide 04">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3144313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Color Slide 05">
    <p:spTree>
      <p:nvGrpSpPr>
        <p:cNvPr id="1" name=""/>
        <p:cNvGrpSpPr/>
        <p:nvPr/>
      </p:nvGrpSpPr>
      <p:grpSpPr>
        <a:xfrm>
          <a:off x="0" y="0"/>
          <a:ext cx="0" cy="0"/>
          <a:chOff x="0" y="0"/>
          <a:chExt cx="0" cy="0"/>
        </a:xfrm>
      </p:grpSpPr>
      <p:sp>
        <p:nvSpPr>
          <p:cNvPr id="2" name="Rectangle 1"/>
          <p:cNvSpPr/>
          <p:nvPr userDrawn="1"/>
        </p:nvSpPr>
        <p:spPr>
          <a:xfrm>
            <a:off x="0" y="0"/>
            <a:ext cx="24384000" cy="137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6363298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c Mockup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685735" y="1001609"/>
            <a:ext cx="12542566" cy="12832902"/>
          </a:xfrm>
          <a:prstGeom prst="rect">
            <a:avLst/>
          </a:prstGeom>
        </p:spPr>
      </p:pic>
      <p:sp>
        <p:nvSpPr>
          <p:cNvPr id="9" name="Picture Placeholder 10"/>
          <p:cNvSpPr>
            <a:spLocks noGrp="1"/>
          </p:cNvSpPr>
          <p:nvPr>
            <p:ph type="pic" sz="quarter" idx="11"/>
          </p:nvPr>
        </p:nvSpPr>
        <p:spPr>
          <a:xfrm>
            <a:off x="11442701" y="1892300"/>
            <a:ext cx="10960100" cy="66675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39888687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cbook Mocku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958850" y="3270149"/>
            <a:ext cx="15373350" cy="9326288"/>
          </a:xfrm>
          <a:prstGeom prst="rect">
            <a:avLst/>
          </a:prstGeom>
        </p:spPr>
      </p:pic>
      <p:sp>
        <p:nvSpPr>
          <p:cNvPr id="7" name="Picture Placeholder 16"/>
          <p:cNvSpPr>
            <a:spLocks noGrp="1"/>
          </p:cNvSpPr>
          <p:nvPr>
            <p:ph type="pic" sz="quarter" idx="17"/>
          </p:nvPr>
        </p:nvSpPr>
        <p:spPr>
          <a:xfrm>
            <a:off x="3067050" y="4241800"/>
            <a:ext cx="11156950" cy="69215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004913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Phone Mockup">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812800" y="472737"/>
            <a:ext cx="9042400" cy="13208694"/>
          </a:xfrm>
          <a:prstGeom prst="rect">
            <a:avLst/>
          </a:prstGeom>
        </p:spPr>
      </p:pic>
      <p:sp>
        <p:nvSpPr>
          <p:cNvPr id="11" name="Picture Placeholder 14"/>
          <p:cNvSpPr>
            <a:spLocks noGrp="1"/>
          </p:cNvSpPr>
          <p:nvPr>
            <p:ph type="pic" sz="quarter" idx="16"/>
          </p:nvPr>
        </p:nvSpPr>
        <p:spPr>
          <a:xfrm>
            <a:off x="2971802" y="24257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 name="Oval 3"/>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231801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Iphones Mockup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5824200" y="460037"/>
            <a:ext cx="9042400" cy="13208694"/>
          </a:xfrm>
          <a:prstGeom prst="rect">
            <a:avLst/>
          </a:prstGeom>
        </p:spPr>
      </p:pic>
      <p:sp>
        <p:nvSpPr>
          <p:cNvPr id="7" name="Picture Placeholder 14"/>
          <p:cNvSpPr>
            <a:spLocks noGrp="1"/>
          </p:cNvSpPr>
          <p:nvPr>
            <p:ph type="pic" sz="quarter" idx="16"/>
          </p:nvPr>
        </p:nvSpPr>
        <p:spPr>
          <a:xfrm>
            <a:off x="17983202" y="24130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9486900" y="460037"/>
            <a:ext cx="9042400" cy="13208694"/>
          </a:xfrm>
          <a:prstGeom prst="rect">
            <a:avLst/>
          </a:prstGeom>
        </p:spPr>
      </p:pic>
      <p:sp>
        <p:nvSpPr>
          <p:cNvPr id="9" name="Picture Placeholder 14"/>
          <p:cNvSpPr>
            <a:spLocks noGrp="1"/>
          </p:cNvSpPr>
          <p:nvPr>
            <p:ph type="pic" sz="quarter" idx="17"/>
          </p:nvPr>
        </p:nvSpPr>
        <p:spPr>
          <a:xfrm>
            <a:off x="11645902" y="2413000"/>
            <a:ext cx="4724398" cy="8610600"/>
          </a:xfrm>
          <a:custGeom>
            <a:avLst/>
            <a:gdLst>
              <a:gd name="connsiteX0" fmla="*/ 26656 w 4082023"/>
              <a:gd name="connsiteY0" fmla="*/ 0 h 7233920"/>
              <a:gd name="connsiteX1" fmla="*/ 4055367 w 4082023"/>
              <a:gd name="connsiteY1" fmla="*/ 0 h 7233920"/>
              <a:gd name="connsiteX2" fmla="*/ 4082023 w 4082023"/>
              <a:gd name="connsiteY2" fmla="*/ 26656 h 7233920"/>
              <a:gd name="connsiteX3" fmla="*/ 4082023 w 4082023"/>
              <a:gd name="connsiteY3" fmla="*/ 7207264 h 7233920"/>
              <a:gd name="connsiteX4" fmla="*/ 4055367 w 4082023"/>
              <a:gd name="connsiteY4" fmla="*/ 7233920 h 7233920"/>
              <a:gd name="connsiteX5" fmla="*/ 26656 w 4082023"/>
              <a:gd name="connsiteY5" fmla="*/ 7233920 h 7233920"/>
              <a:gd name="connsiteX6" fmla="*/ 0 w 4082023"/>
              <a:gd name="connsiteY6" fmla="*/ 7207264 h 7233920"/>
              <a:gd name="connsiteX7" fmla="*/ 0 w 4082023"/>
              <a:gd name="connsiteY7" fmla="*/ 26656 h 7233920"/>
              <a:gd name="connsiteX8" fmla="*/ 26656 w 4082023"/>
              <a:gd name="connsiteY8" fmla="*/ 0 h 7233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2023" h="7233920">
                <a:moveTo>
                  <a:pt x="26656" y="0"/>
                </a:moveTo>
                <a:lnTo>
                  <a:pt x="4055367" y="0"/>
                </a:lnTo>
                <a:cubicBezTo>
                  <a:pt x="4070091" y="0"/>
                  <a:pt x="4082023" y="11934"/>
                  <a:pt x="4082023" y="26656"/>
                </a:cubicBezTo>
                <a:lnTo>
                  <a:pt x="4082023" y="7207264"/>
                </a:lnTo>
                <a:cubicBezTo>
                  <a:pt x="4082023" y="7221986"/>
                  <a:pt x="4070091" y="7233920"/>
                  <a:pt x="4055367" y="7233920"/>
                </a:cubicBezTo>
                <a:lnTo>
                  <a:pt x="26656" y="7233920"/>
                </a:lnTo>
                <a:cubicBezTo>
                  <a:pt x="11934" y="7233920"/>
                  <a:pt x="0" y="7221986"/>
                  <a:pt x="0" y="7207264"/>
                </a:cubicBezTo>
                <a:lnTo>
                  <a:pt x="0" y="26656"/>
                </a:lnTo>
                <a:cubicBezTo>
                  <a:pt x="0" y="11934"/>
                  <a:pt x="11934" y="0"/>
                  <a:pt x="26656" y="0"/>
                </a:cubicBezTo>
                <a:close/>
              </a:path>
            </a:pathLst>
          </a:custGeom>
          <a:solidFill>
            <a:schemeClr val="bg1"/>
          </a:solidFill>
          <a:ln w="12700">
            <a:solidFill>
              <a:schemeClr val="tx2"/>
            </a:solidFill>
          </a:ln>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0" name="Oval 9"/>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19961347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alf Picture at Left Slide 01">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0" y="0"/>
            <a:ext cx="13449300" cy="13716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5" name="Oval 4"/>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8876791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alf Picture at Right Slide 02">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12211050" y="1333500"/>
            <a:ext cx="10839450" cy="11049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8" name="Oval 7"/>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10153428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alf Picture at Left Slide 02">
    <p:spTree>
      <p:nvGrpSpPr>
        <p:cNvPr id="1" name=""/>
        <p:cNvGrpSpPr/>
        <p:nvPr/>
      </p:nvGrpSpPr>
      <p:grpSpPr>
        <a:xfrm>
          <a:off x="0" y="0"/>
          <a:ext cx="0" cy="0"/>
          <a:chOff x="0" y="0"/>
          <a:chExt cx="0" cy="0"/>
        </a:xfrm>
      </p:grpSpPr>
      <p:sp>
        <p:nvSpPr>
          <p:cNvPr id="10" name="Picture Placeholder 1"/>
          <p:cNvSpPr>
            <a:spLocks noGrp="1"/>
          </p:cNvSpPr>
          <p:nvPr>
            <p:ph type="pic" sz="quarter" idx="11"/>
          </p:nvPr>
        </p:nvSpPr>
        <p:spPr>
          <a:xfrm>
            <a:off x="1333500" y="1333500"/>
            <a:ext cx="10839450" cy="11049000"/>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6" name="Oval 5"/>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372849272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alf Picture at Top Slide">
    <p:spTree>
      <p:nvGrpSpPr>
        <p:cNvPr id="1" name=""/>
        <p:cNvGrpSpPr/>
        <p:nvPr/>
      </p:nvGrpSpPr>
      <p:grpSpPr>
        <a:xfrm>
          <a:off x="0" y="0"/>
          <a:ext cx="0" cy="0"/>
          <a:chOff x="0" y="0"/>
          <a:chExt cx="0" cy="0"/>
        </a:xfrm>
      </p:grpSpPr>
      <p:sp>
        <p:nvSpPr>
          <p:cNvPr id="6" name="Picture Placeholder 1"/>
          <p:cNvSpPr>
            <a:spLocks noGrp="1"/>
          </p:cNvSpPr>
          <p:nvPr>
            <p:ph type="pic" sz="quarter" idx="11"/>
          </p:nvPr>
        </p:nvSpPr>
        <p:spPr>
          <a:xfrm>
            <a:off x="1333500" y="3520109"/>
            <a:ext cx="21717000" cy="6326604"/>
          </a:xfrm>
          <a:custGeom>
            <a:avLst/>
            <a:gdLst>
              <a:gd name="connsiteX0" fmla="*/ 0 w 8128000"/>
              <a:gd name="connsiteY0" fmla="*/ 0 h 6859588"/>
              <a:gd name="connsiteX1" fmla="*/ 8128000 w 8128000"/>
              <a:gd name="connsiteY1" fmla="*/ 0 h 6859588"/>
              <a:gd name="connsiteX2" fmla="*/ 8128000 w 8128000"/>
              <a:gd name="connsiteY2" fmla="*/ 6859588 h 6859588"/>
              <a:gd name="connsiteX3" fmla="*/ 0 w 8128000"/>
              <a:gd name="connsiteY3" fmla="*/ 6859588 h 6859588"/>
            </a:gdLst>
            <a:ahLst/>
            <a:cxnLst>
              <a:cxn ang="0">
                <a:pos x="connsiteX0" y="connsiteY0"/>
              </a:cxn>
              <a:cxn ang="0">
                <a:pos x="connsiteX1" y="connsiteY1"/>
              </a:cxn>
              <a:cxn ang="0">
                <a:pos x="connsiteX2" y="connsiteY2"/>
              </a:cxn>
              <a:cxn ang="0">
                <a:pos x="connsiteX3" y="connsiteY3"/>
              </a:cxn>
            </a:cxnLst>
            <a:rect l="l" t="t" r="r" b="b"/>
            <a:pathLst>
              <a:path w="8128000" h="6859588">
                <a:moveTo>
                  <a:pt x="0" y="0"/>
                </a:moveTo>
                <a:lnTo>
                  <a:pt x="8128000" y="0"/>
                </a:lnTo>
                <a:lnTo>
                  <a:pt x="8128000" y="6859588"/>
                </a:lnTo>
                <a:lnTo>
                  <a:pt x="0" y="6859588"/>
                </a:lnTo>
                <a:close/>
              </a:path>
            </a:pathLst>
          </a:custGeom>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xmlns="" val="183854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ny Timeline Slide">
    <p:spTree>
      <p:nvGrpSpPr>
        <p:cNvPr id="1" name=""/>
        <p:cNvGrpSpPr/>
        <p:nvPr/>
      </p:nvGrpSpPr>
      <p:grpSpPr>
        <a:xfrm>
          <a:off x="0" y="0"/>
          <a:ext cx="0" cy="0"/>
          <a:chOff x="0" y="0"/>
          <a:chExt cx="0" cy="0"/>
        </a:xfrm>
      </p:grpSpPr>
      <p:sp>
        <p:nvSpPr>
          <p:cNvPr id="6" name="Oval 5"/>
          <p:cNvSpPr/>
          <p:nvPr userDrawn="1"/>
        </p:nvSpPr>
        <p:spPr>
          <a:xfrm>
            <a:off x="1927823"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userDrawn="1"/>
        </p:nvSpPr>
        <p:spPr>
          <a:xfrm>
            <a:off x="6142848"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userDrawn="1"/>
        </p:nvSpPr>
        <p:spPr>
          <a:xfrm>
            <a:off x="10357873"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userDrawn="1"/>
        </p:nvSpPr>
        <p:spPr>
          <a:xfrm>
            <a:off x="14572898"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userDrawn="1"/>
        </p:nvSpPr>
        <p:spPr>
          <a:xfrm>
            <a:off x="18787922" y="3733247"/>
            <a:ext cx="3668258" cy="3668256"/>
          </a:xfrm>
          <a:prstGeom prst="ellipse">
            <a:avLst/>
          </a:prstGeom>
          <a:solidFill>
            <a:schemeClr val="accent6"/>
          </a:solidFill>
          <a:ln w="12700">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1"/>
          <p:cNvSpPr>
            <a:spLocks noGrp="1"/>
          </p:cNvSpPr>
          <p:nvPr>
            <p:ph type="pic" sz="quarter" idx="11"/>
          </p:nvPr>
        </p:nvSpPr>
        <p:spPr>
          <a:xfrm>
            <a:off x="2167136"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2" name="Picture Placeholder 11"/>
          <p:cNvSpPr>
            <a:spLocks noGrp="1"/>
          </p:cNvSpPr>
          <p:nvPr>
            <p:ph type="pic" sz="quarter" idx="12"/>
          </p:nvPr>
        </p:nvSpPr>
        <p:spPr>
          <a:xfrm>
            <a:off x="6382162"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Picture Placeholder 11"/>
          <p:cNvSpPr>
            <a:spLocks noGrp="1"/>
          </p:cNvSpPr>
          <p:nvPr>
            <p:ph type="pic" sz="quarter" idx="13"/>
          </p:nvPr>
        </p:nvSpPr>
        <p:spPr>
          <a:xfrm>
            <a:off x="10597187"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4" name="Picture Placeholder 11"/>
          <p:cNvSpPr>
            <a:spLocks noGrp="1"/>
          </p:cNvSpPr>
          <p:nvPr>
            <p:ph type="pic" sz="quarter" idx="14"/>
          </p:nvPr>
        </p:nvSpPr>
        <p:spPr>
          <a:xfrm>
            <a:off x="14812212"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5" name="Picture Placeholder 11"/>
          <p:cNvSpPr>
            <a:spLocks noGrp="1"/>
          </p:cNvSpPr>
          <p:nvPr>
            <p:ph type="pic" sz="quarter" idx="15"/>
          </p:nvPr>
        </p:nvSpPr>
        <p:spPr>
          <a:xfrm>
            <a:off x="19027236" y="3972560"/>
            <a:ext cx="3189630" cy="3189630"/>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Oval 15"/>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40874035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r Mission Slide">
    <p:spTree>
      <p:nvGrpSpPr>
        <p:cNvPr id="1" name=""/>
        <p:cNvGrpSpPr/>
        <p:nvPr/>
      </p:nvGrpSpPr>
      <p:grpSpPr>
        <a:xfrm>
          <a:off x="0" y="0"/>
          <a:ext cx="0" cy="0"/>
          <a:chOff x="0" y="0"/>
          <a:chExt cx="0" cy="0"/>
        </a:xfrm>
      </p:grpSpPr>
      <p:sp>
        <p:nvSpPr>
          <p:cNvPr id="6" name="Rounded Rectangle 5"/>
          <p:cNvSpPr/>
          <p:nvPr userDrawn="1"/>
        </p:nvSpPr>
        <p:spPr>
          <a:xfrm>
            <a:off x="2374899"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userDrawn="1"/>
        </p:nvSpPr>
        <p:spPr>
          <a:xfrm>
            <a:off x="9159510"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15944121" y="3759201"/>
            <a:ext cx="6064980" cy="8623300"/>
          </a:xfrm>
          <a:prstGeom prst="roundRect">
            <a:avLst>
              <a:gd name="adj" fmla="val 4016"/>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userDrawn="1"/>
        </p:nvSpPr>
        <p:spPr>
          <a:xfrm>
            <a:off x="3272319"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userDrawn="1"/>
        </p:nvSpPr>
        <p:spPr>
          <a:xfrm>
            <a:off x="10056930"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userDrawn="1"/>
        </p:nvSpPr>
        <p:spPr>
          <a:xfrm>
            <a:off x="16841541" y="4559300"/>
            <a:ext cx="4270140" cy="4270140"/>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icture Placeholder 11"/>
          <p:cNvSpPr>
            <a:spLocks noGrp="1"/>
          </p:cNvSpPr>
          <p:nvPr>
            <p:ph type="pic" sz="quarter" idx="11"/>
          </p:nvPr>
        </p:nvSpPr>
        <p:spPr>
          <a:xfrm>
            <a:off x="3419773"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Picture Placeholder 11"/>
          <p:cNvSpPr>
            <a:spLocks noGrp="1"/>
          </p:cNvSpPr>
          <p:nvPr>
            <p:ph type="pic" sz="quarter" idx="12"/>
          </p:nvPr>
        </p:nvSpPr>
        <p:spPr>
          <a:xfrm>
            <a:off x="10204384"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Picture Placeholder 11"/>
          <p:cNvSpPr>
            <a:spLocks noGrp="1"/>
          </p:cNvSpPr>
          <p:nvPr>
            <p:ph type="pic" sz="quarter" idx="13"/>
          </p:nvPr>
        </p:nvSpPr>
        <p:spPr>
          <a:xfrm>
            <a:off x="16988995" y="4706754"/>
            <a:ext cx="3975232" cy="3975232"/>
          </a:xfrm>
          <a:custGeom>
            <a:avLst/>
            <a:gdLst>
              <a:gd name="connsiteX0" fmla="*/ 2019300 w 4038600"/>
              <a:gd name="connsiteY0" fmla="*/ 0 h 4038600"/>
              <a:gd name="connsiteX1" fmla="*/ 4038600 w 4038600"/>
              <a:gd name="connsiteY1" fmla="*/ 2019300 h 4038600"/>
              <a:gd name="connsiteX2" fmla="*/ 2019300 w 4038600"/>
              <a:gd name="connsiteY2" fmla="*/ 4038600 h 4038600"/>
              <a:gd name="connsiteX3" fmla="*/ 0 w 4038600"/>
              <a:gd name="connsiteY3" fmla="*/ 2019300 h 4038600"/>
              <a:gd name="connsiteX4" fmla="*/ 2019300 w 4038600"/>
              <a:gd name="connsiteY4" fmla="*/ 0 h 403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8600" h="4038600">
                <a:moveTo>
                  <a:pt x="2019300" y="0"/>
                </a:moveTo>
                <a:cubicBezTo>
                  <a:pt x="3134529" y="0"/>
                  <a:pt x="4038600" y="904071"/>
                  <a:pt x="4038600" y="2019300"/>
                </a:cubicBezTo>
                <a:cubicBezTo>
                  <a:pt x="4038600" y="3134529"/>
                  <a:pt x="3134529" y="4038600"/>
                  <a:pt x="2019300" y="4038600"/>
                </a:cubicBezTo>
                <a:cubicBezTo>
                  <a:pt x="904071" y="4038600"/>
                  <a:pt x="0" y="3134529"/>
                  <a:pt x="0" y="2019300"/>
                </a:cubicBezTo>
                <a:cubicBezTo>
                  <a:pt x="0" y="904071"/>
                  <a:pt x="904071" y="0"/>
                  <a:pt x="2019300" y="0"/>
                </a:cubicBezTo>
                <a:close/>
              </a:path>
            </a:pathLst>
          </a:custGeom>
          <a:solidFill>
            <a:schemeClr val="bg1"/>
          </a:solidFill>
        </p:spPr>
        <p:txBody>
          <a:bodyPr wrap="square" lIns="0" tIns="0" rIns="0" bIns="0" anchor="ctr" anchorCtr="0">
            <a:noAutofit/>
          </a:bodyPr>
          <a:lstStyle>
            <a:lvl1pPr marL="0" indent="0" algn="ctr">
              <a:buFontTx/>
              <a:buNone/>
              <a:defRPr sz="24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9444433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Services Slide 01">
    <p:spTree>
      <p:nvGrpSpPr>
        <p:cNvPr id="1" name=""/>
        <p:cNvGrpSpPr/>
        <p:nvPr/>
      </p:nvGrpSpPr>
      <p:grpSpPr>
        <a:xfrm>
          <a:off x="0" y="0"/>
          <a:ext cx="0" cy="0"/>
          <a:chOff x="0" y="0"/>
          <a:chExt cx="0" cy="0"/>
        </a:xfrm>
      </p:grpSpPr>
      <p:sp>
        <p:nvSpPr>
          <p:cNvPr id="13" name="Oval 12"/>
          <p:cNvSpPr/>
          <p:nvPr userDrawn="1"/>
        </p:nvSpPr>
        <p:spPr>
          <a:xfrm>
            <a:off x="23050500" y="747183"/>
            <a:ext cx="586317" cy="586317"/>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22975358" y="871064"/>
            <a:ext cx="736600" cy="338554"/>
          </a:xfrm>
          <a:prstGeom prst="rect">
            <a:avLst/>
          </a:prstGeom>
          <a:noFill/>
        </p:spPr>
        <p:txBody>
          <a:bodyPr wrap="square" lIns="0" tIns="0" rIns="0" bIns="0" rtlCol="0">
            <a:spAutoFit/>
          </a:bodyPr>
          <a:lstStyle/>
          <a:p>
            <a:pPr algn="ctr"/>
            <a:fld id="{ADFD2030-097E-4139-82A5-CA245ACEE337}" type="slidenum">
              <a:rPr lang="en-US" sz="2200" cap="none" spc="0" baseline="0" smtClean="0">
                <a:solidFill>
                  <a:schemeClr val="tx2"/>
                </a:solidFill>
                <a:latin typeface="Open Sans" panose="020B0606030504020204" pitchFamily="34" charset="0"/>
                <a:ea typeface="Open Sans" panose="020B0606030504020204" pitchFamily="34" charset="0"/>
                <a:cs typeface="Open Sans" panose="020B0606030504020204" pitchFamily="34" charset="0"/>
              </a:rPr>
              <a:pPr algn="ctr"/>
              <a:t>‹N°›</a:t>
            </a:fld>
            <a:endParaRPr lang="en-US" sz="2200" cap="none" spc="0" baseline="0"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Picture Placeholder 8"/>
          <p:cNvSpPr>
            <a:spLocks noGrp="1"/>
          </p:cNvSpPr>
          <p:nvPr>
            <p:ph type="pic" sz="quarter" idx="15"/>
          </p:nvPr>
        </p:nvSpPr>
        <p:spPr>
          <a:xfrm>
            <a:off x="1333500" y="3780734"/>
            <a:ext cx="10322693" cy="5436704"/>
          </a:xfrm>
          <a:custGeom>
            <a:avLst/>
            <a:gdLst>
              <a:gd name="connsiteX0" fmla="*/ 0 w 9937474"/>
              <a:gd name="connsiteY0" fmla="*/ 0 h 5436704"/>
              <a:gd name="connsiteX1" fmla="*/ 9937474 w 9937474"/>
              <a:gd name="connsiteY1" fmla="*/ 0 h 5436704"/>
              <a:gd name="connsiteX2" fmla="*/ 9937474 w 9937474"/>
              <a:gd name="connsiteY2" fmla="*/ 5436704 h 5436704"/>
              <a:gd name="connsiteX3" fmla="*/ 0 w 9937474"/>
              <a:gd name="connsiteY3" fmla="*/ 5436704 h 5436704"/>
            </a:gdLst>
            <a:ahLst/>
            <a:cxnLst>
              <a:cxn ang="0">
                <a:pos x="connsiteX0" y="connsiteY0"/>
              </a:cxn>
              <a:cxn ang="0">
                <a:pos x="connsiteX1" y="connsiteY1"/>
              </a:cxn>
              <a:cxn ang="0">
                <a:pos x="connsiteX2" y="connsiteY2"/>
              </a:cxn>
              <a:cxn ang="0">
                <a:pos x="connsiteX3" y="connsiteY3"/>
              </a:cxn>
            </a:cxnLst>
            <a:rect l="l" t="t" r="r" b="b"/>
            <a:pathLst>
              <a:path w="9937474" h="5436704">
                <a:moveTo>
                  <a:pt x="0" y="0"/>
                </a:moveTo>
                <a:lnTo>
                  <a:pt x="9937474" y="0"/>
                </a:lnTo>
                <a:lnTo>
                  <a:pt x="9937474" y="5436704"/>
                </a:lnTo>
                <a:lnTo>
                  <a:pt x="0" y="5436704"/>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
        <p:nvSpPr>
          <p:cNvPr id="10" name="Picture Placeholder 9"/>
          <p:cNvSpPr>
            <a:spLocks noGrp="1"/>
          </p:cNvSpPr>
          <p:nvPr>
            <p:ph type="pic" sz="quarter" idx="16"/>
          </p:nvPr>
        </p:nvSpPr>
        <p:spPr>
          <a:xfrm>
            <a:off x="12727805" y="3780734"/>
            <a:ext cx="10322695" cy="5436704"/>
          </a:xfrm>
          <a:custGeom>
            <a:avLst/>
            <a:gdLst>
              <a:gd name="connsiteX0" fmla="*/ 0 w 9937474"/>
              <a:gd name="connsiteY0" fmla="*/ 0 h 5436704"/>
              <a:gd name="connsiteX1" fmla="*/ 9937474 w 9937474"/>
              <a:gd name="connsiteY1" fmla="*/ 0 h 5436704"/>
              <a:gd name="connsiteX2" fmla="*/ 9937474 w 9937474"/>
              <a:gd name="connsiteY2" fmla="*/ 5436704 h 5436704"/>
              <a:gd name="connsiteX3" fmla="*/ 0 w 9937474"/>
              <a:gd name="connsiteY3" fmla="*/ 5436704 h 5436704"/>
            </a:gdLst>
            <a:ahLst/>
            <a:cxnLst>
              <a:cxn ang="0">
                <a:pos x="connsiteX0" y="connsiteY0"/>
              </a:cxn>
              <a:cxn ang="0">
                <a:pos x="connsiteX1" y="connsiteY1"/>
              </a:cxn>
              <a:cxn ang="0">
                <a:pos x="connsiteX2" y="connsiteY2"/>
              </a:cxn>
              <a:cxn ang="0">
                <a:pos x="connsiteX3" y="connsiteY3"/>
              </a:cxn>
            </a:cxnLst>
            <a:rect l="l" t="t" r="r" b="b"/>
            <a:pathLst>
              <a:path w="9937474" h="5436704">
                <a:moveTo>
                  <a:pt x="0" y="0"/>
                </a:moveTo>
                <a:lnTo>
                  <a:pt x="9937474" y="0"/>
                </a:lnTo>
                <a:lnTo>
                  <a:pt x="9937474" y="5436704"/>
                </a:lnTo>
                <a:lnTo>
                  <a:pt x="0" y="5436704"/>
                </a:lnTo>
                <a:close/>
              </a:path>
            </a:pathLst>
          </a:custGeom>
        </p:spPr>
        <p:txBody>
          <a:bodyPr wrap="square" lIns="0" tIns="0" rIns="0" bIns="0" anchor="ctr" anchorCtr="0">
            <a:noAutofit/>
          </a:bodyPr>
          <a:lstStyle>
            <a:lvl1pPr marL="0" indent="0" algn="ctr">
              <a:buFontTx/>
              <a:buNone/>
              <a:defRPr sz="2200">
                <a:solidFill>
                  <a:schemeClr val="tx2">
                    <a:lumMod val="50000"/>
                    <a:lumOff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dirty="0"/>
          </a:p>
        </p:txBody>
      </p:sp>
    </p:spTree>
    <p:extLst>
      <p:ext uri="{BB962C8B-B14F-4D97-AF65-F5344CB8AC3E}">
        <p14:creationId xmlns:p14="http://schemas.microsoft.com/office/powerpoint/2010/main" xmlns="" val="217347696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hf sldNum="0" hdr="0" ftr="0" dt="0"/>
  <p:extLst mod="1">
    <p:ext uri="{DCECCB84-F9BA-43D5-87BE-67443E8EF086}">
      <p15:sldGuideLst xmlns:p15="http://schemas.microsoft.com/office/powerpoint/2012/main" xmlns="">
        <p15:guide id="1" pos="840">
          <p15:clr>
            <a:srgbClr val="FBAE40"/>
          </p15:clr>
        </p15:guide>
        <p15:guide id="2" pos="14520">
          <p15:clr>
            <a:srgbClr val="FBAE40"/>
          </p15:clr>
        </p15:guide>
        <p15:guide id="3" orient="horz" pos="7800">
          <p15:clr>
            <a:srgbClr val="FBAE40"/>
          </p15:clr>
        </p15:guide>
        <p15:guide id="4" orient="horz" pos="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25570719"/>
      </p:ext>
    </p:extLst>
  </p:cSld>
  <p:clrMap bg1="lt1" tx1="dk1" bg2="lt2" tx2="dk2" accent1="accent1" accent2="accent2" accent3="accent3" accent4="accent4" accent5="accent5" accent6="accent6" hlink="hlink" folHlink="folHlink"/>
  <p:sldLayoutIdLst>
    <p:sldLayoutId id="2147483685" r:id="rId1"/>
    <p:sldLayoutId id="2147483710" r:id="rId2"/>
    <p:sldLayoutId id="2147483711" r:id="rId3"/>
    <p:sldLayoutId id="2147483712" r:id="rId4"/>
    <p:sldLayoutId id="2147483713" r:id="rId5"/>
    <p:sldLayoutId id="2147483702" r:id="rId6"/>
    <p:sldLayoutId id="2147483709" r:id="rId7"/>
    <p:sldLayoutId id="2147483708" r:id="rId8"/>
    <p:sldLayoutId id="2147483721" r:id="rId9"/>
    <p:sldLayoutId id="2147483720" r:id="rId10"/>
    <p:sldLayoutId id="2147483719" r:id="rId11"/>
    <p:sldLayoutId id="2147483714" r:id="rId12"/>
    <p:sldLayoutId id="2147483715" r:id="rId13"/>
    <p:sldLayoutId id="2147483716" r:id="rId14"/>
    <p:sldLayoutId id="2147483717" r:id="rId15"/>
    <p:sldLayoutId id="2147483718" r:id="rId16"/>
    <p:sldLayoutId id="2147483690" r:id="rId17"/>
    <p:sldLayoutId id="2147483698" r:id="rId18"/>
    <p:sldLayoutId id="2147483691" r:id="rId19"/>
    <p:sldLayoutId id="2147483722" r:id="rId20"/>
    <p:sldLayoutId id="2147483723" r:id="rId21"/>
    <p:sldLayoutId id="2147483724" r:id="rId22"/>
    <p:sldLayoutId id="2147483725" r:id="rId23"/>
    <p:sldLayoutId id="2147483695" r:id="rId24"/>
    <p:sldLayoutId id="2147483696" r:id="rId25"/>
    <p:sldLayoutId id="2147483701" r:id="rId26"/>
    <p:sldLayoutId id="2147483704" r:id="rId27"/>
  </p:sldLayoutIdLst>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4384000" cy="13716000"/>
          </a:xfrm>
          <a:prstGeom prst="rect">
            <a:avLst/>
          </a:prstGeom>
          <a:gradFill>
            <a:gsLst>
              <a:gs pos="0">
                <a:schemeClr val="accent1">
                  <a:alpha val="80000"/>
                </a:schemeClr>
              </a:gs>
              <a:gs pos="25000">
                <a:schemeClr val="accent2">
                  <a:alpha val="80000"/>
                </a:schemeClr>
              </a:gs>
              <a:gs pos="75000">
                <a:schemeClr val="accent4">
                  <a:alpha val="80000"/>
                </a:schemeClr>
              </a:gs>
              <a:gs pos="50000">
                <a:schemeClr val="accent3">
                  <a:alpha val="80000"/>
                </a:schemeClr>
              </a:gs>
              <a:gs pos="100000">
                <a:schemeClr val="accent5">
                  <a:alpha val="8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333500" y="5102085"/>
            <a:ext cx="21717000" cy="1754326"/>
          </a:xfrm>
          <a:prstGeom prst="rect">
            <a:avLst/>
          </a:prstGeom>
          <a:noFill/>
        </p:spPr>
        <p:txBody>
          <a:bodyPr wrap="square" lIns="0" tIns="0" rIns="0" bIns="0" rtlCol="0">
            <a:spAutoFit/>
          </a:bodyPr>
          <a:lstStyle/>
          <a:p>
            <a:pPr algn="ctr"/>
            <a:r>
              <a:rPr lang="ar-DZ" sz="11400" b="1" dirty="0" err="1" smtClean="0">
                <a:solidFill>
                  <a:srgbClr val="7030A0"/>
                </a:solidFill>
                <a:latin typeface="Open Sans" panose="020B0606030504020204" pitchFamily="34" charset="0"/>
                <a:ea typeface="Open Sans" panose="020B0606030504020204" pitchFamily="34" charset="0"/>
                <a:cs typeface="Open Sans" panose="020B0606030504020204" pitchFamily="34" charset="0"/>
              </a:rPr>
              <a:t>ادارة</a:t>
            </a:r>
            <a:r>
              <a:rPr lang="ar-DZ" sz="11400" b="1" dirty="0" smtClean="0">
                <a:solidFill>
                  <a:srgbClr val="7030A0"/>
                </a:solidFill>
                <a:latin typeface="Open Sans" panose="020B0606030504020204" pitchFamily="34" charset="0"/>
                <a:ea typeface="Open Sans" panose="020B0606030504020204" pitchFamily="34" charset="0"/>
                <a:cs typeface="Open Sans" panose="020B0606030504020204" pitchFamily="34" charset="0"/>
              </a:rPr>
              <a:t> المشتريات</a:t>
            </a:r>
            <a:endParaRPr lang="en-US" sz="11400" b="1" dirty="0">
              <a:solidFill>
                <a:srgbClr val="7030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TextBox 8"/>
          <p:cNvSpPr txBox="1"/>
          <p:nvPr/>
        </p:nvSpPr>
        <p:spPr>
          <a:xfrm>
            <a:off x="1333500" y="6809052"/>
            <a:ext cx="21717000" cy="3693319"/>
          </a:xfrm>
          <a:prstGeom prst="rect">
            <a:avLst/>
          </a:prstGeom>
          <a:noFill/>
        </p:spPr>
        <p:txBody>
          <a:bodyPr wrap="square" lIns="0" tIns="0" rIns="0" bIns="0" rtlCol="0">
            <a:spAutoFit/>
          </a:bodyPr>
          <a:lstStyle/>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1- تعريف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ادارة</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المشتريات</a:t>
            </a: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2- أهداف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ادارة</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المشتريات</a:t>
            </a: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3- خطوات عملية الشراء</a:t>
            </a: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4-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ادارة</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المشتريات حسب مصفوفة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كراليتش</a:t>
            </a:r>
            <a:endParaRPr lang="ar-DZ" sz="4800" b="1" dirty="0" smtClean="0">
              <a:latin typeface="Open Sans Light" panose="020B0306030504020204" pitchFamily="34" charset="0"/>
              <a:ea typeface="Open Sans Light" panose="020B0306030504020204" pitchFamily="34" charset="0"/>
              <a:cs typeface="Open Sans Light" panose="020B0306030504020204" pitchFamily="34" charset="0"/>
            </a:endParaRPr>
          </a:p>
          <a:p>
            <a:pPr algn="ct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5- معايير تقييم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اداء</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a:t>
            </a:r>
            <a:r>
              <a:rPr lang="ar-DZ" sz="4800" b="1" dirty="0" err="1" smtClean="0">
                <a:latin typeface="Open Sans Light" panose="020B0306030504020204" pitchFamily="34" charset="0"/>
                <a:ea typeface="Open Sans Light" panose="020B0306030504020204" pitchFamily="34" charset="0"/>
                <a:cs typeface="Open Sans Light" panose="020B0306030504020204" pitchFamily="34" charset="0"/>
              </a:rPr>
              <a:t>ادارة</a:t>
            </a:r>
            <a:r>
              <a:rPr lang="ar-DZ" sz="4800" b="1" dirty="0" smtClean="0">
                <a:latin typeface="Open Sans Light" panose="020B0306030504020204" pitchFamily="34" charset="0"/>
                <a:ea typeface="Open Sans Light" panose="020B0306030504020204" pitchFamily="34" charset="0"/>
                <a:cs typeface="Open Sans Light" panose="020B0306030504020204" pitchFamily="34" charset="0"/>
              </a:rPr>
              <a:t> المشتريات</a:t>
            </a:r>
            <a:endParaRPr lang="en-US" sz="4800" b="1" dirty="0">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43689512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الاستراتيجيات المتبعة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لادارة</a:t>
            </a: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المشتريات حسب نوعها </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6" name="TextBox 75"/>
          <p:cNvSpPr txBox="1"/>
          <p:nvPr/>
        </p:nvSpPr>
        <p:spPr>
          <a:xfrm>
            <a:off x="2411345" y="8409587"/>
            <a:ext cx="3572012" cy="430887"/>
          </a:xfrm>
          <a:prstGeom prst="rect">
            <a:avLst/>
          </a:prstGeom>
          <a:noFill/>
        </p:spPr>
        <p:txBody>
          <a:bodyPr wrap="square" lIns="0" tIns="0" rIns="0" bIns="0" rtlCol="0">
            <a:spAutoFit/>
          </a:bodyPr>
          <a:lstStyle/>
          <a:p>
            <a:pPr algn="ct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روتينية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8" name="TextBox 77"/>
          <p:cNvSpPr txBox="1"/>
          <p:nvPr/>
        </p:nvSpPr>
        <p:spPr>
          <a:xfrm>
            <a:off x="2411345" y="9813814"/>
            <a:ext cx="3572012" cy="1292662"/>
          </a:xfrm>
          <a:prstGeom prst="rect">
            <a:avLst/>
          </a:prstGeom>
          <a:noFill/>
        </p:spPr>
        <p:txBody>
          <a:bodyPr wrap="square" lIns="0" tIns="0" rIns="0" bIns="0" rtlCol="0">
            <a:spAutoFit/>
          </a:bodyPr>
          <a:lstStyle/>
          <a:p>
            <a:pPr algn="ctr"/>
            <a:r>
              <a:rPr lang="ar-DZ" sz="2800" b="1" dirty="0" smtClean="0"/>
              <a:t>استخدم أدوات إلكترونية مثل </a:t>
            </a:r>
            <a:r>
              <a:rPr lang="ar-DZ" sz="2800" b="1" dirty="0" err="1" smtClean="0"/>
              <a:t>الـ</a:t>
            </a:r>
            <a:r>
              <a:rPr lang="ar-DZ" sz="2800" b="1" dirty="0" smtClean="0"/>
              <a:t> </a:t>
            </a:r>
            <a:r>
              <a:rPr lang="fr-FR" sz="2800" b="1" dirty="0" smtClean="0"/>
              <a:t>e-</a:t>
            </a:r>
            <a:r>
              <a:rPr lang="fr-FR" sz="2800" b="1" dirty="0" err="1" smtClean="0"/>
              <a:t>procurement</a:t>
            </a:r>
            <a:r>
              <a:rPr lang="fr-FR" sz="2800" b="1" dirty="0" smtClean="0"/>
              <a:t> </a:t>
            </a:r>
            <a:r>
              <a:rPr lang="ar-DZ" sz="2800" b="1" dirty="0" smtClean="0"/>
              <a:t>لتبسيط عملية الشراء</a:t>
            </a:r>
            <a:endParaRPr lang="en-US" sz="28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3" name="TextBox 82"/>
          <p:cNvSpPr txBox="1"/>
          <p:nvPr/>
        </p:nvSpPr>
        <p:spPr>
          <a:xfrm>
            <a:off x="7694544" y="8409587"/>
            <a:ext cx="4097405" cy="430887"/>
          </a:xfrm>
          <a:prstGeom prst="rect">
            <a:avLst/>
          </a:prstGeom>
          <a:noFill/>
        </p:spPr>
        <p:txBody>
          <a:bodyPr wrap="square" lIns="0" tIns="0" rIns="0" bIns="0" rtlCol="0">
            <a:spAutoFit/>
          </a:bodyPr>
          <a:lstStyle/>
          <a:p>
            <a:pPr algn="ct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حرجة (عنق الزجاجة)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5" name="TextBox 84"/>
          <p:cNvSpPr txBox="1"/>
          <p:nvPr/>
        </p:nvSpPr>
        <p:spPr>
          <a:xfrm>
            <a:off x="7694545" y="9813814"/>
            <a:ext cx="3572012" cy="861774"/>
          </a:xfrm>
          <a:prstGeom prst="rect">
            <a:avLst/>
          </a:prstGeom>
          <a:noFill/>
        </p:spPr>
        <p:txBody>
          <a:bodyPr wrap="square" lIns="0" tIns="0" rIns="0" bIns="0" rtlCol="0">
            <a:spAutoFit/>
          </a:bodyPr>
          <a:lstStyle/>
          <a:p>
            <a:pPr algn="ctr"/>
            <a:r>
              <a:rPr lang="ar-DZ" sz="2800" b="1" dirty="0" smtClean="0"/>
              <a:t>عقود طويلة المدى، أو خزن كميات احتياطية لتأمين نفسك</a:t>
            </a:r>
            <a:endParaRPr lang="en-US" sz="28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90" name="TextBox 89"/>
          <p:cNvSpPr txBox="1"/>
          <p:nvPr/>
        </p:nvSpPr>
        <p:spPr>
          <a:xfrm>
            <a:off x="13127045" y="8409587"/>
            <a:ext cx="3572012" cy="430887"/>
          </a:xfrm>
          <a:prstGeom prst="rect">
            <a:avLst/>
          </a:prstGeom>
          <a:noFill/>
        </p:spPr>
        <p:txBody>
          <a:bodyPr wrap="square" lIns="0" tIns="0" rIns="0" bIns="0" rtlCol="0">
            <a:spAutoFit/>
          </a:bodyPr>
          <a:lstStyle/>
          <a:p>
            <a:pPr algn="ct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فعالة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2" name="TextBox 91"/>
          <p:cNvSpPr txBox="1"/>
          <p:nvPr/>
        </p:nvSpPr>
        <p:spPr>
          <a:xfrm>
            <a:off x="13127045" y="9813814"/>
            <a:ext cx="3572012" cy="2154436"/>
          </a:xfrm>
          <a:prstGeom prst="rect">
            <a:avLst/>
          </a:prstGeom>
          <a:noFill/>
        </p:spPr>
        <p:txBody>
          <a:bodyPr wrap="square" lIns="0" tIns="0" rIns="0" bIns="0" rtlCol="0">
            <a:spAutoFit/>
          </a:bodyPr>
          <a:lstStyle/>
          <a:p>
            <a:pPr algn="ctr"/>
            <a:r>
              <a:rPr lang="ar-DZ" sz="2800" b="1" dirty="0" smtClean="0"/>
              <a:t>التفاوض مع الموردين على تخفيض الأسعار، أو </a:t>
            </a:r>
            <a:r>
              <a:rPr lang="ar-DZ" sz="2800" b="1" dirty="0" err="1" smtClean="0"/>
              <a:t>اجراء</a:t>
            </a:r>
            <a:r>
              <a:rPr lang="ar-DZ" sz="2800" b="1" dirty="0" smtClean="0"/>
              <a:t> مناقصات للحصول على </a:t>
            </a:r>
            <a:r>
              <a:rPr lang="ar-DZ" sz="2800" b="1" dirty="0" err="1" smtClean="0"/>
              <a:t>افضل</a:t>
            </a:r>
            <a:r>
              <a:rPr lang="ar-DZ" sz="2800" b="1" dirty="0" smtClean="0"/>
              <a:t> العروض.</a:t>
            </a:r>
            <a:br>
              <a:rPr lang="ar-DZ" sz="2800" b="1" dirty="0" smtClean="0"/>
            </a:br>
            <a:endParaRPr lang="en-US" sz="28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97" name="TextBox 96"/>
          <p:cNvSpPr txBox="1"/>
          <p:nvPr/>
        </p:nvSpPr>
        <p:spPr>
          <a:xfrm>
            <a:off x="18400644" y="8409587"/>
            <a:ext cx="3572012" cy="430887"/>
          </a:xfrm>
          <a:prstGeom prst="rect">
            <a:avLst/>
          </a:prstGeom>
          <a:noFill/>
        </p:spPr>
        <p:txBody>
          <a:bodyPr wrap="square" lIns="0" tIns="0" rIns="0" bIns="0" rtlCol="0">
            <a:spAutoFit/>
          </a:bodyPr>
          <a:lstStyle/>
          <a:p>
            <a:pPr algn="ct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a:t>
            </a:r>
            <a:r>
              <a:rPr lang="ar-DZ" sz="28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استراتيجية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9" name="TextBox 98"/>
          <p:cNvSpPr txBox="1"/>
          <p:nvPr/>
        </p:nvSpPr>
        <p:spPr>
          <a:xfrm>
            <a:off x="18400644" y="9813814"/>
            <a:ext cx="3572012" cy="861774"/>
          </a:xfrm>
          <a:prstGeom prst="rect">
            <a:avLst/>
          </a:prstGeom>
          <a:noFill/>
        </p:spPr>
        <p:txBody>
          <a:bodyPr wrap="square" lIns="0" tIns="0" rIns="0" bIns="0" rtlCol="0">
            <a:spAutoFit/>
          </a:bodyPr>
          <a:lstStyle/>
          <a:p>
            <a:pPr algn="ctr"/>
            <a:r>
              <a:rPr lang="ar-DZ" sz="2800" b="1" dirty="0" smtClean="0"/>
              <a:t>شراكة قوية مع الموردين، واستثمر في علاقتك </a:t>
            </a:r>
            <a:r>
              <a:rPr lang="ar-DZ" sz="2800" b="1" dirty="0" err="1" smtClean="0"/>
              <a:t>بيهم</a:t>
            </a:r>
            <a:r>
              <a:rPr lang="ar-DZ" sz="2800" b="1" dirty="0" smtClean="0"/>
              <a:t>.</a:t>
            </a:r>
            <a:endParaRPr lang="en-US" sz="28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47" name="Espace réservé pour une image  46" descr="téléchargement.jpg"/>
          <p:cNvPicPr>
            <a:picLocks noGrp="1" noChangeAspect="1"/>
          </p:cNvPicPr>
          <p:nvPr>
            <p:ph type="pic" sz="quarter" idx="13"/>
          </p:nvPr>
        </p:nvPicPr>
        <p:blipFill>
          <a:blip r:embed="rId2"/>
          <a:srcRect l="3247" r="3247"/>
          <a:stretch>
            <a:fillRect/>
          </a:stretch>
        </p:blipFill>
        <p:spPr/>
      </p:pic>
      <p:pic>
        <p:nvPicPr>
          <p:cNvPr id="48" name="Espace réservé pour une image  47" descr="téléchargement.jpg"/>
          <p:cNvPicPr>
            <a:picLocks noGrp="1" noChangeAspect="1"/>
          </p:cNvPicPr>
          <p:nvPr>
            <p:ph type="pic" sz="quarter" idx="14"/>
          </p:nvPr>
        </p:nvPicPr>
        <p:blipFill>
          <a:blip r:embed="rId2"/>
          <a:srcRect l="3247" r="3247"/>
          <a:stretch>
            <a:fillRect/>
          </a:stretch>
        </p:blipFill>
        <p:spPr/>
      </p:pic>
      <p:pic>
        <p:nvPicPr>
          <p:cNvPr id="49" name="Espace réservé pour une image  48" descr="téléchargement.jpg"/>
          <p:cNvPicPr>
            <a:picLocks noGrp="1" noChangeAspect="1"/>
          </p:cNvPicPr>
          <p:nvPr>
            <p:ph type="pic" sz="quarter" idx="15"/>
          </p:nvPr>
        </p:nvPicPr>
        <p:blipFill>
          <a:blip r:embed="rId2"/>
          <a:srcRect l="3247" r="3247"/>
          <a:stretch>
            <a:fillRect/>
          </a:stretch>
        </p:blipFill>
        <p:spPr/>
      </p:pic>
      <p:sp>
        <p:nvSpPr>
          <p:cNvPr id="61" name="Oval 60"/>
          <p:cNvSpPr/>
          <p:nvPr/>
        </p:nvSpPr>
        <p:spPr>
          <a:xfrm>
            <a:off x="4771660" y="3829179"/>
            <a:ext cx="1004266" cy="1004266"/>
          </a:xfrm>
          <a:prstGeom prst="ellipse">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0054860" y="3829179"/>
            <a:ext cx="1004266" cy="1004266"/>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20760960" y="3829179"/>
            <a:ext cx="1004266" cy="1004266"/>
          </a:xfrm>
          <a:prstGeom prst="ellipse">
            <a:avLst/>
          </a:pr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5487360" y="3829179"/>
            <a:ext cx="1004266" cy="1004266"/>
          </a:xfrm>
          <a:prstGeom prst="ellipse">
            <a:avLst/>
          </a:pr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Espace réservé pour une image  45" descr="téléchargement.jpg"/>
          <p:cNvPicPr>
            <a:picLocks noGrp="1" noChangeAspect="1"/>
          </p:cNvPicPr>
          <p:nvPr>
            <p:ph type="pic" sz="quarter" idx="12"/>
          </p:nvPr>
        </p:nvPicPr>
        <p:blipFill>
          <a:blip r:embed="rId2"/>
          <a:srcRect l="3247" r="3247"/>
          <a:stretch>
            <a:fillRect/>
          </a:stretch>
        </p:blipFill>
        <p:spPr/>
      </p:pic>
    </p:spTree>
    <p:extLst>
      <p:ext uri="{BB962C8B-B14F-4D97-AF65-F5344CB8AC3E}">
        <p14:creationId xmlns:p14="http://schemas.microsoft.com/office/powerpoint/2010/main" xmlns="" val="378751173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5"/>
          <p:cNvSpPr>
            <a:spLocks/>
          </p:cNvSpPr>
          <p:nvPr/>
        </p:nvSpPr>
        <p:spPr bwMode="auto">
          <a:xfrm>
            <a:off x="4896644" y="3736493"/>
            <a:ext cx="14590713" cy="8121650"/>
          </a:xfrm>
          <a:custGeom>
            <a:avLst/>
            <a:gdLst>
              <a:gd name="T0" fmla="*/ 2967 w 10660"/>
              <a:gd name="T1" fmla="*/ 5933 h 5933"/>
              <a:gd name="T2" fmla="*/ 1812 w 10660"/>
              <a:gd name="T3" fmla="*/ 5700 h 5933"/>
              <a:gd name="T4" fmla="*/ 869 w 10660"/>
              <a:gd name="T5" fmla="*/ 5064 h 5933"/>
              <a:gd name="T6" fmla="*/ 233 w 10660"/>
              <a:gd name="T7" fmla="*/ 4121 h 5933"/>
              <a:gd name="T8" fmla="*/ 0 w 10660"/>
              <a:gd name="T9" fmla="*/ 2967 h 5933"/>
              <a:gd name="T10" fmla="*/ 0 w 10660"/>
              <a:gd name="T11" fmla="*/ 2832 h 5933"/>
              <a:gd name="T12" fmla="*/ 1922 w 10660"/>
              <a:gd name="T13" fmla="*/ 2832 h 5933"/>
              <a:gd name="T14" fmla="*/ 1922 w 10660"/>
              <a:gd name="T15" fmla="*/ 2967 h 5933"/>
              <a:gd name="T16" fmla="*/ 2967 w 10660"/>
              <a:gd name="T17" fmla="*/ 4011 h 5933"/>
              <a:gd name="T18" fmla="*/ 4011 w 10660"/>
              <a:gd name="T19" fmla="*/ 2967 h 5933"/>
              <a:gd name="T20" fmla="*/ 4244 w 10660"/>
              <a:gd name="T21" fmla="*/ 1812 h 5933"/>
              <a:gd name="T22" fmla="*/ 4880 w 10660"/>
              <a:gd name="T23" fmla="*/ 869 h 5933"/>
              <a:gd name="T24" fmla="*/ 5823 w 10660"/>
              <a:gd name="T25" fmla="*/ 233 h 5933"/>
              <a:gd name="T26" fmla="*/ 6978 w 10660"/>
              <a:gd name="T27" fmla="*/ 0 h 5933"/>
              <a:gd name="T28" fmla="*/ 8132 w 10660"/>
              <a:gd name="T29" fmla="*/ 233 h 5933"/>
              <a:gd name="T30" fmla="*/ 9075 w 10660"/>
              <a:gd name="T31" fmla="*/ 869 h 5933"/>
              <a:gd name="T32" fmla="*/ 9711 w 10660"/>
              <a:gd name="T33" fmla="*/ 1812 h 5933"/>
              <a:gd name="T34" fmla="*/ 9941 w 10660"/>
              <a:gd name="T35" fmla="*/ 2832 h 5933"/>
              <a:gd name="T36" fmla="*/ 10660 w 10660"/>
              <a:gd name="T37" fmla="*/ 2832 h 5933"/>
              <a:gd name="T38" fmla="*/ 8983 w 10660"/>
              <a:gd name="T39" fmla="*/ 4204 h 5933"/>
              <a:gd name="T40" fmla="*/ 7307 w 10660"/>
              <a:gd name="T41" fmla="*/ 2832 h 5933"/>
              <a:gd name="T42" fmla="*/ 8013 w 10660"/>
              <a:gd name="T43" fmla="*/ 2832 h 5933"/>
              <a:gd name="T44" fmla="*/ 6978 w 10660"/>
              <a:gd name="T45" fmla="*/ 1922 h 5933"/>
              <a:gd name="T46" fmla="*/ 5933 w 10660"/>
              <a:gd name="T47" fmla="*/ 2967 h 5933"/>
              <a:gd name="T48" fmla="*/ 5700 w 10660"/>
              <a:gd name="T49" fmla="*/ 4121 h 5933"/>
              <a:gd name="T50" fmla="*/ 5064 w 10660"/>
              <a:gd name="T51" fmla="*/ 5064 h 5933"/>
              <a:gd name="T52" fmla="*/ 4121 w 10660"/>
              <a:gd name="T53" fmla="*/ 5700 h 5933"/>
              <a:gd name="T54" fmla="*/ 2967 w 10660"/>
              <a:gd name="T55" fmla="*/ 5933 h 5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660" h="5933">
                <a:moveTo>
                  <a:pt x="2967" y="5933"/>
                </a:moveTo>
                <a:cubicBezTo>
                  <a:pt x="2566" y="5933"/>
                  <a:pt x="2178" y="5855"/>
                  <a:pt x="1812" y="5700"/>
                </a:cubicBezTo>
                <a:cubicBezTo>
                  <a:pt x="1459" y="5551"/>
                  <a:pt x="1141" y="5337"/>
                  <a:pt x="869" y="5064"/>
                </a:cubicBezTo>
                <a:cubicBezTo>
                  <a:pt x="596" y="4792"/>
                  <a:pt x="383" y="4475"/>
                  <a:pt x="233" y="4121"/>
                </a:cubicBezTo>
                <a:cubicBezTo>
                  <a:pt x="78" y="3756"/>
                  <a:pt x="0" y="3367"/>
                  <a:pt x="0" y="2967"/>
                </a:cubicBezTo>
                <a:cubicBezTo>
                  <a:pt x="0" y="2832"/>
                  <a:pt x="0" y="2832"/>
                  <a:pt x="0" y="2832"/>
                </a:cubicBezTo>
                <a:cubicBezTo>
                  <a:pt x="1922" y="2832"/>
                  <a:pt x="1922" y="2832"/>
                  <a:pt x="1922" y="2832"/>
                </a:cubicBezTo>
                <a:cubicBezTo>
                  <a:pt x="1922" y="2967"/>
                  <a:pt x="1922" y="2967"/>
                  <a:pt x="1922" y="2967"/>
                </a:cubicBezTo>
                <a:cubicBezTo>
                  <a:pt x="1922" y="3542"/>
                  <a:pt x="2391" y="4011"/>
                  <a:pt x="2967" y="4011"/>
                </a:cubicBezTo>
                <a:cubicBezTo>
                  <a:pt x="3543" y="4011"/>
                  <a:pt x="4011" y="3542"/>
                  <a:pt x="4011" y="2967"/>
                </a:cubicBezTo>
                <a:cubicBezTo>
                  <a:pt x="4011" y="2566"/>
                  <a:pt x="4089" y="2178"/>
                  <a:pt x="4244" y="1812"/>
                </a:cubicBezTo>
                <a:cubicBezTo>
                  <a:pt x="4394" y="1459"/>
                  <a:pt x="4608" y="1141"/>
                  <a:pt x="4880" y="869"/>
                </a:cubicBezTo>
                <a:cubicBezTo>
                  <a:pt x="5152" y="596"/>
                  <a:pt x="5470" y="383"/>
                  <a:pt x="5823" y="233"/>
                </a:cubicBezTo>
                <a:cubicBezTo>
                  <a:pt x="6189" y="78"/>
                  <a:pt x="6577" y="0"/>
                  <a:pt x="6978" y="0"/>
                </a:cubicBezTo>
                <a:cubicBezTo>
                  <a:pt x="7378" y="0"/>
                  <a:pt x="7767" y="78"/>
                  <a:pt x="8132" y="233"/>
                </a:cubicBezTo>
                <a:cubicBezTo>
                  <a:pt x="8486" y="383"/>
                  <a:pt x="8803" y="596"/>
                  <a:pt x="9075" y="869"/>
                </a:cubicBezTo>
                <a:cubicBezTo>
                  <a:pt x="9348" y="1141"/>
                  <a:pt x="9562" y="1459"/>
                  <a:pt x="9711" y="1812"/>
                </a:cubicBezTo>
                <a:cubicBezTo>
                  <a:pt x="9848" y="2136"/>
                  <a:pt x="9926" y="2479"/>
                  <a:pt x="9941" y="2832"/>
                </a:cubicBezTo>
                <a:cubicBezTo>
                  <a:pt x="10660" y="2832"/>
                  <a:pt x="10660" y="2832"/>
                  <a:pt x="10660" y="2832"/>
                </a:cubicBezTo>
                <a:cubicBezTo>
                  <a:pt x="8983" y="4204"/>
                  <a:pt x="8983" y="4204"/>
                  <a:pt x="8983" y="4204"/>
                </a:cubicBezTo>
                <a:cubicBezTo>
                  <a:pt x="7307" y="2832"/>
                  <a:pt x="7307" y="2832"/>
                  <a:pt x="7307" y="2832"/>
                </a:cubicBezTo>
                <a:cubicBezTo>
                  <a:pt x="8013" y="2832"/>
                  <a:pt x="8013" y="2832"/>
                  <a:pt x="8013" y="2832"/>
                </a:cubicBezTo>
                <a:cubicBezTo>
                  <a:pt x="7947" y="2319"/>
                  <a:pt x="7508" y="1922"/>
                  <a:pt x="6978" y="1922"/>
                </a:cubicBezTo>
                <a:cubicBezTo>
                  <a:pt x="6402" y="1922"/>
                  <a:pt x="5933" y="2391"/>
                  <a:pt x="5933" y="2967"/>
                </a:cubicBezTo>
                <a:cubicBezTo>
                  <a:pt x="5933" y="3367"/>
                  <a:pt x="5855" y="3756"/>
                  <a:pt x="5700" y="4121"/>
                </a:cubicBezTo>
                <a:cubicBezTo>
                  <a:pt x="5551" y="4475"/>
                  <a:pt x="5337" y="4792"/>
                  <a:pt x="5064" y="5064"/>
                </a:cubicBezTo>
                <a:cubicBezTo>
                  <a:pt x="4792" y="5337"/>
                  <a:pt x="4475" y="5551"/>
                  <a:pt x="4121" y="5700"/>
                </a:cubicBezTo>
                <a:cubicBezTo>
                  <a:pt x="3756" y="5855"/>
                  <a:pt x="3367" y="5933"/>
                  <a:pt x="2967" y="5933"/>
                </a:cubicBezTo>
                <a:close/>
              </a:path>
            </a:pathLst>
          </a:custGeom>
          <a:solidFill>
            <a:schemeClr val="accent6"/>
          </a:solidFill>
          <a:ln w="12700" cap="flat">
            <a:solidFill>
              <a:schemeClr val="accent6">
                <a:lumMod val="9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كيفية تطبيق مصفوفة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كراليتش</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6"/>
          <p:cNvSpPr>
            <a:spLocks/>
          </p:cNvSpPr>
          <p:nvPr/>
        </p:nvSpPr>
        <p:spPr bwMode="auto">
          <a:xfrm>
            <a:off x="5080794" y="7798905"/>
            <a:ext cx="4240213" cy="3875088"/>
          </a:xfrm>
          <a:custGeom>
            <a:avLst/>
            <a:gdLst>
              <a:gd name="T0" fmla="*/ 3098 w 3098"/>
              <a:gd name="T1" fmla="*/ 1987 h 2831"/>
              <a:gd name="T2" fmla="*/ 2832 w 3098"/>
              <a:gd name="T3" fmla="*/ 1756 h 2831"/>
              <a:gd name="T4" fmla="*/ 2832 w 3098"/>
              <a:gd name="T5" fmla="*/ 1179 h 2831"/>
              <a:gd name="T6" fmla="*/ 1652 w 3098"/>
              <a:gd name="T7" fmla="*/ 0 h 2831"/>
              <a:gd name="T8" fmla="*/ 0 w 3098"/>
              <a:gd name="T9" fmla="*/ 0 h 2831"/>
              <a:gd name="T10" fmla="*/ 2832 w 3098"/>
              <a:gd name="T11" fmla="*/ 2831 h 2831"/>
              <a:gd name="T12" fmla="*/ 2832 w 3098"/>
              <a:gd name="T13" fmla="*/ 2218 h 2831"/>
              <a:gd name="T14" fmla="*/ 3098 w 3098"/>
              <a:gd name="T15" fmla="*/ 1987 h 28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8" h="2831">
                <a:moveTo>
                  <a:pt x="3098" y="1987"/>
                </a:moveTo>
                <a:cubicBezTo>
                  <a:pt x="2832" y="1756"/>
                  <a:pt x="2832" y="1756"/>
                  <a:pt x="2832" y="1756"/>
                </a:cubicBezTo>
                <a:cubicBezTo>
                  <a:pt x="2832" y="1179"/>
                  <a:pt x="2832" y="1179"/>
                  <a:pt x="2832" y="1179"/>
                </a:cubicBezTo>
                <a:cubicBezTo>
                  <a:pt x="2180" y="1179"/>
                  <a:pt x="1652" y="651"/>
                  <a:pt x="1652" y="0"/>
                </a:cubicBezTo>
                <a:cubicBezTo>
                  <a:pt x="0" y="0"/>
                  <a:pt x="0" y="0"/>
                  <a:pt x="0" y="0"/>
                </a:cubicBezTo>
                <a:cubicBezTo>
                  <a:pt x="0" y="1563"/>
                  <a:pt x="1268" y="2831"/>
                  <a:pt x="2832" y="2831"/>
                </a:cubicBezTo>
                <a:cubicBezTo>
                  <a:pt x="2832" y="2218"/>
                  <a:pt x="2832" y="2218"/>
                  <a:pt x="2832" y="2218"/>
                </a:cubicBezTo>
                <a:lnTo>
                  <a:pt x="3098" y="1987"/>
                </a:lnTo>
                <a:close/>
              </a:path>
            </a:pathLst>
          </a:custGeom>
          <a:solidFill>
            <a:schemeClr val="accent1"/>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7"/>
          <p:cNvSpPr>
            <a:spLocks/>
          </p:cNvSpPr>
          <p:nvPr/>
        </p:nvSpPr>
        <p:spPr bwMode="auto">
          <a:xfrm>
            <a:off x="8957469" y="7432193"/>
            <a:ext cx="3875088" cy="4241800"/>
          </a:xfrm>
          <a:custGeom>
            <a:avLst/>
            <a:gdLst>
              <a:gd name="T0" fmla="*/ 2242 w 2831"/>
              <a:gd name="T1" fmla="*/ 267 h 3098"/>
              <a:gd name="T2" fmla="*/ 2011 w 2831"/>
              <a:gd name="T3" fmla="*/ 0 h 3098"/>
              <a:gd name="T4" fmla="*/ 1780 w 2831"/>
              <a:gd name="T5" fmla="*/ 267 h 3098"/>
              <a:gd name="T6" fmla="*/ 1179 w 2831"/>
              <a:gd name="T7" fmla="*/ 267 h 3098"/>
              <a:gd name="T8" fmla="*/ 0 w 2831"/>
              <a:gd name="T9" fmla="*/ 1446 h 3098"/>
              <a:gd name="T10" fmla="*/ 0 w 2831"/>
              <a:gd name="T11" fmla="*/ 1446 h 3098"/>
              <a:gd name="T12" fmla="*/ 0 w 2831"/>
              <a:gd name="T13" fmla="*/ 2023 h 3098"/>
              <a:gd name="T14" fmla="*/ 266 w 2831"/>
              <a:gd name="T15" fmla="*/ 2254 h 3098"/>
              <a:gd name="T16" fmla="*/ 0 w 2831"/>
              <a:gd name="T17" fmla="*/ 2485 h 3098"/>
              <a:gd name="T18" fmla="*/ 0 w 2831"/>
              <a:gd name="T19" fmla="*/ 3098 h 3098"/>
              <a:gd name="T20" fmla="*/ 0 w 2831"/>
              <a:gd name="T21" fmla="*/ 3098 h 3098"/>
              <a:gd name="T22" fmla="*/ 2831 w 2831"/>
              <a:gd name="T23" fmla="*/ 267 h 3098"/>
              <a:gd name="T24" fmla="*/ 2242 w 2831"/>
              <a:gd name="T25" fmla="*/ 267 h 3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31" h="3098">
                <a:moveTo>
                  <a:pt x="2242" y="267"/>
                </a:moveTo>
                <a:cubicBezTo>
                  <a:pt x="2011" y="0"/>
                  <a:pt x="2011" y="0"/>
                  <a:pt x="2011" y="0"/>
                </a:cubicBezTo>
                <a:cubicBezTo>
                  <a:pt x="1780" y="267"/>
                  <a:pt x="1780" y="267"/>
                  <a:pt x="1780" y="267"/>
                </a:cubicBezTo>
                <a:cubicBezTo>
                  <a:pt x="1179" y="267"/>
                  <a:pt x="1179" y="267"/>
                  <a:pt x="1179" y="267"/>
                </a:cubicBezTo>
                <a:cubicBezTo>
                  <a:pt x="1179" y="918"/>
                  <a:pt x="651" y="1446"/>
                  <a:pt x="0" y="1446"/>
                </a:cubicBezTo>
                <a:cubicBezTo>
                  <a:pt x="0" y="1446"/>
                  <a:pt x="0" y="1446"/>
                  <a:pt x="0" y="1446"/>
                </a:cubicBezTo>
                <a:cubicBezTo>
                  <a:pt x="0" y="2023"/>
                  <a:pt x="0" y="2023"/>
                  <a:pt x="0" y="2023"/>
                </a:cubicBezTo>
                <a:cubicBezTo>
                  <a:pt x="266" y="2254"/>
                  <a:pt x="266" y="2254"/>
                  <a:pt x="266" y="2254"/>
                </a:cubicBezTo>
                <a:cubicBezTo>
                  <a:pt x="0" y="2485"/>
                  <a:pt x="0" y="2485"/>
                  <a:pt x="0" y="2485"/>
                </a:cubicBezTo>
                <a:cubicBezTo>
                  <a:pt x="0" y="3098"/>
                  <a:pt x="0" y="3098"/>
                  <a:pt x="0" y="3098"/>
                </a:cubicBezTo>
                <a:cubicBezTo>
                  <a:pt x="0" y="3098"/>
                  <a:pt x="0" y="3098"/>
                  <a:pt x="0" y="3098"/>
                </a:cubicBezTo>
                <a:cubicBezTo>
                  <a:pt x="1564" y="3098"/>
                  <a:pt x="2831" y="1830"/>
                  <a:pt x="2831" y="267"/>
                </a:cubicBezTo>
                <a:lnTo>
                  <a:pt x="2242" y="267"/>
                </a:lnTo>
                <a:close/>
              </a:path>
            </a:pathLst>
          </a:custGeom>
          <a:solidFill>
            <a:schemeClr val="accent2"/>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8"/>
          <p:cNvSpPr>
            <a:spLocks/>
          </p:cNvSpPr>
          <p:nvPr/>
        </p:nvSpPr>
        <p:spPr bwMode="auto">
          <a:xfrm>
            <a:off x="10570369" y="3920643"/>
            <a:ext cx="4240213" cy="3878263"/>
          </a:xfrm>
          <a:custGeom>
            <a:avLst/>
            <a:gdLst>
              <a:gd name="T0" fmla="*/ 3098 w 3098"/>
              <a:gd name="T1" fmla="*/ 808 h 2832"/>
              <a:gd name="T2" fmla="*/ 2832 w 3098"/>
              <a:gd name="T3" fmla="*/ 577 h 2832"/>
              <a:gd name="T4" fmla="*/ 2832 w 3098"/>
              <a:gd name="T5" fmla="*/ 0 h 2832"/>
              <a:gd name="T6" fmla="*/ 2832 w 3098"/>
              <a:gd name="T7" fmla="*/ 0 h 2832"/>
              <a:gd name="T8" fmla="*/ 0 w 3098"/>
              <a:gd name="T9" fmla="*/ 2832 h 2832"/>
              <a:gd name="T10" fmla="*/ 601 w 3098"/>
              <a:gd name="T11" fmla="*/ 2832 h 2832"/>
              <a:gd name="T12" fmla="*/ 832 w 3098"/>
              <a:gd name="T13" fmla="*/ 2565 h 2832"/>
              <a:gd name="T14" fmla="*/ 1063 w 3098"/>
              <a:gd name="T15" fmla="*/ 2832 h 2832"/>
              <a:gd name="T16" fmla="*/ 1652 w 3098"/>
              <a:gd name="T17" fmla="*/ 2832 h 2832"/>
              <a:gd name="T18" fmla="*/ 2832 w 3098"/>
              <a:gd name="T19" fmla="*/ 1652 h 2832"/>
              <a:gd name="T20" fmla="*/ 2832 w 3098"/>
              <a:gd name="T21" fmla="*/ 1652 h 2832"/>
              <a:gd name="T22" fmla="*/ 2832 w 3098"/>
              <a:gd name="T23" fmla="*/ 1039 h 2832"/>
              <a:gd name="T24" fmla="*/ 3098 w 3098"/>
              <a:gd name="T25" fmla="*/ 808 h 2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98" h="2832">
                <a:moveTo>
                  <a:pt x="3098" y="808"/>
                </a:moveTo>
                <a:cubicBezTo>
                  <a:pt x="2832" y="577"/>
                  <a:pt x="2832" y="577"/>
                  <a:pt x="2832" y="577"/>
                </a:cubicBezTo>
                <a:cubicBezTo>
                  <a:pt x="2832" y="0"/>
                  <a:pt x="2832" y="0"/>
                  <a:pt x="2832" y="0"/>
                </a:cubicBezTo>
                <a:cubicBezTo>
                  <a:pt x="2832" y="0"/>
                  <a:pt x="2832" y="0"/>
                  <a:pt x="2832" y="0"/>
                </a:cubicBezTo>
                <a:cubicBezTo>
                  <a:pt x="1268" y="0"/>
                  <a:pt x="0" y="1268"/>
                  <a:pt x="0" y="2832"/>
                </a:cubicBezTo>
                <a:cubicBezTo>
                  <a:pt x="601" y="2832"/>
                  <a:pt x="601" y="2832"/>
                  <a:pt x="601" y="2832"/>
                </a:cubicBezTo>
                <a:cubicBezTo>
                  <a:pt x="832" y="2565"/>
                  <a:pt x="832" y="2565"/>
                  <a:pt x="832" y="2565"/>
                </a:cubicBezTo>
                <a:cubicBezTo>
                  <a:pt x="1063" y="2832"/>
                  <a:pt x="1063" y="2832"/>
                  <a:pt x="1063" y="2832"/>
                </a:cubicBezTo>
                <a:cubicBezTo>
                  <a:pt x="1652" y="2832"/>
                  <a:pt x="1652" y="2832"/>
                  <a:pt x="1652" y="2832"/>
                </a:cubicBezTo>
                <a:cubicBezTo>
                  <a:pt x="1652" y="2180"/>
                  <a:pt x="2180" y="1652"/>
                  <a:pt x="2832" y="1652"/>
                </a:cubicBezTo>
                <a:cubicBezTo>
                  <a:pt x="2832" y="1652"/>
                  <a:pt x="2832" y="1652"/>
                  <a:pt x="2832" y="1652"/>
                </a:cubicBezTo>
                <a:cubicBezTo>
                  <a:pt x="2832" y="1039"/>
                  <a:pt x="2832" y="1039"/>
                  <a:pt x="2832" y="1039"/>
                </a:cubicBezTo>
                <a:lnTo>
                  <a:pt x="3098" y="808"/>
                </a:lnTo>
                <a:close/>
              </a:path>
            </a:pathLst>
          </a:custGeom>
          <a:solidFill>
            <a:schemeClr val="accent3"/>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9"/>
          <p:cNvSpPr>
            <a:spLocks/>
          </p:cNvSpPr>
          <p:nvPr/>
        </p:nvSpPr>
        <p:spPr bwMode="auto">
          <a:xfrm>
            <a:off x="14447044" y="3920643"/>
            <a:ext cx="4521200" cy="5330825"/>
          </a:xfrm>
          <a:custGeom>
            <a:avLst/>
            <a:gdLst>
              <a:gd name="T0" fmla="*/ 2831 w 3303"/>
              <a:gd name="T1" fmla="*/ 2832 h 3894"/>
              <a:gd name="T2" fmla="*/ 0 w 3303"/>
              <a:gd name="T3" fmla="*/ 0 h 3894"/>
              <a:gd name="T4" fmla="*/ 0 w 3303"/>
              <a:gd name="T5" fmla="*/ 577 h 3894"/>
              <a:gd name="T6" fmla="*/ 266 w 3303"/>
              <a:gd name="T7" fmla="*/ 808 h 3894"/>
              <a:gd name="T8" fmla="*/ 0 w 3303"/>
              <a:gd name="T9" fmla="*/ 1039 h 3894"/>
              <a:gd name="T10" fmla="*/ 0 w 3303"/>
              <a:gd name="T11" fmla="*/ 1652 h 3894"/>
              <a:gd name="T12" fmla="*/ 1179 w 3303"/>
              <a:gd name="T13" fmla="*/ 2832 h 3894"/>
              <a:gd name="T14" fmla="*/ 707 w 3303"/>
              <a:gd name="T15" fmla="*/ 2832 h 3894"/>
              <a:gd name="T16" fmla="*/ 2005 w 3303"/>
              <a:gd name="T17" fmla="*/ 3894 h 3894"/>
              <a:gd name="T18" fmla="*/ 3303 w 3303"/>
              <a:gd name="T19" fmla="*/ 2832 h 3894"/>
              <a:gd name="T20" fmla="*/ 2831 w 3303"/>
              <a:gd name="T21" fmla="*/ 2832 h 38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3" h="3894">
                <a:moveTo>
                  <a:pt x="2831" y="2832"/>
                </a:moveTo>
                <a:cubicBezTo>
                  <a:pt x="2831" y="1268"/>
                  <a:pt x="1564" y="0"/>
                  <a:pt x="0" y="0"/>
                </a:cubicBezTo>
                <a:cubicBezTo>
                  <a:pt x="0" y="577"/>
                  <a:pt x="0" y="577"/>
                  <a:pt x="0" y="577"/>
                </a:cubicBezTo>
                <a:cubicBezTo>
                  <a:pt x="266" y="808"/>
                  <a:pt x="266" y="808"/>
                  <a:pt x="266" y="808"/>
                </a:cubicBezTo>
                <a:cubicBezTo>
                  <a:pt x="0" y="1039"/>
                  <a:pt x="0" y="1039"/>
                  <a:pt x="0" y="1039"/>
                </a:cubicBezTo>
                <a:cubicBezTo>
                  <a:pt x="0" y="1652"/>
                  <a:pt x="0" y="1652"/>
                  <a:pt x="0" y="1652"/>
                </a:cubicBezTo>
                <a:cubicBezTo>
                  <a:pt x="651" y="1652"/>
                  <a:pt x="1179" y="2180"/>
                  <a:pt x="1179" y="2832"/>
                </a:cubicBezTo>
                <a:cubicBezTo>
                  <a:pt x="707" y="2832"/>
                  <a:pt x="707" y="2832"/>
                  <a:pt x="707" y="2832"/>
                </a:cubicBezTo>
                <a:cubicBezTo>
                  <a:pt x="2005" y="3894"/>
                  <a:pt x="2005" y="3894"/>
                  <a:pt x="2005" y="3894"/>
                </a:cubicBezTo>
                <a:cubicBezTo>
                  <a:pt x="3303" y="2832"/>
                  <a:pt x="3303" y="2832"/>
                  <a:pt x="3303" y="2832"/>
                </a:cubicBezTo>
                <a:lnTo>
                  <a:pt x="2831" y="2832"/>
                </a:lnTo>
                <a:close/>
              </a:path>
            </a:pathLst>
          </a:custGeom>
          <a:solidFill>
            <a:schemeClr val="accent4"/>
          </a:solidFill>
          <a:ln w="12700" cap="flat">
            <a:solidFill>
              <a:schemeClr val="bg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TextBox 25"/>
          <p:cNvSpPr txBox="1"/>
          <p:nvPr/>
        </p:nvSpPr>
        <p:spPr>
          <a:xfrm>
            <a:off x="14101556" y="11544289"/>
            <a:ext cx="6145834" cy="1292662"/>
          </a:xfrm>
          <a:prstGeom prst="rect">
            <a:avLst/>
          </a:prstGeom>
          <a:noFill/>
        </p:spPr>
        <p:txBody>
          <a:bodyPr wrap="square" lIns="0" tIns="0" rIns="0" bIns="0" rtlCol="0">
            <a:spAutoFit/>
          </a:bodyPr>
          <a:lstStyle/>
          <a:p>
            <a:pPr algn="ctr">
              <a:spcAft>
                <a:spcPts val="2400"/>
              </a:spcAft>
            </a:pPr>
            <a:r>
              <a:rPr lang="ar-DZ" sz="2800" b="1" dirty="0" smtClean="0"/>
              <a:t>مراجعة التصنيف باستمرار، لأن السوق ممكن يتغير وتغيير </a:t>
            </a:r>
            <a:r>
              <a:rPr lang="ar-DZ" sz="2800" b="1" dirty="0" err="1" smtClean="0"/>
              <a:t>الاستراتيجية</a:t>
            </a:r>
            <a:r>
              <a:rPr lang="ar-DZ" sz="2800" b="1" dirty="0" smtClean="0"/>
              <a:t> في </a:t>
            </a:r>
            <a:r>
              <a:rPr lang="ar-DZ" sz="2800" b="1" dirty="0" err="1" smtClean="0"/>
              <a:t>ادارة</a:t>
            </a:r>
            <a:r>
              <a:rPr lang="ar-DZ" sz="2800" b="1" dirty="0" smtClean="0"/>
              <a:t> الشراء حسب التصنيف الجديد للمشتريات </a:t>
            </a:r>
            <a:endParaRPr lang="en-US" sz="28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TextBox 26"/>
          <p:cNvSpPr txBox="1"/>
          <p:nvPr/>
        </p:nvSpPr>
        <p:spPr>
          <a:xfrm>
            <a:off x="14158706" y="10769441"/>
            <a:ext cx="6145834" cy="492443"/>
          </a:xfrm>
          <a:prstGeom prst="rect">
            <a:avLst/>
          </a:prstGeom>
          <a:noFill/>
        </p:spPr>
        <p:txBody>
          <a:bodyPr wrap="square" lIns="0" tIns="0" rIns="0" bIns="0" rtlCol="0">
            <a:spAutoFit/>
          </a:bodyPr>
          <a:lstStyle/>
          <a:p>
            <a:pPr algn="ctr"/>
            <a:r>
              <a:rPr lang="ar-DZ" sz="32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المراجعة</a:t>
            </a:r>
            <a:endPar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TextBox 28"/>
          <p:cNvSpPr txBox="1"/>
          <p:nvPr/>
        </p:nvSpPr>
        <p:spPr>
          <a:xfrm>
            <a:off x="6441868" y="9495676"/>
            <a:ext cx="2135602" cy="1292662"/>
          </a:xfrm>
          <a:prstGeom prst="rect">
            <a:avLst/>
          </a:prstGeom>
          <a:noFill/>
        </p:spPr>
        <p:txBody>
          <a:bodyPr wrap="square" lIns="0" tIns="0" rIns="0" bIns="0" rtlCol="0">
            <a:spAutoFit/>
          </a:bodyPr>
          <a:lstStyle/>
          <a:p>
            <a:pPr algn="ctr"/>
            <a:r>
              <a:rPr lang="ar-DZ" sz="2800" b="1" dirty="0" smtClean="0"/>
              <a:t>تحديد قائمة كل المشتريات التي تحتاجها المؤسسة </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5" name="TextBox 34"/>
          <p:cNvSpPr txBox="1"/>
          <p:nvPr/>
        </p:nvSpPr>
        <p:spPr>
          <a:xfrm>
            <a:off x="10201168" y="8571723"/>
            <a:ext cx="2135602" cy="1723549"/>
          </a:xfrm>
          <a:prstGeom prst="rect">
            <a:avLst/>
          </a:prstGeom>
          <a:noFill/>
        </p:spPr>
        <p:txBody>
          <a:bodyPr wrap="square" lIns="0" tIns="0" rIns="0" bIns="0" rtlCol="0">
            <a:spAutoFit/>
          </a:bodyPr>
          <a:lstStyle/>
          <a:p>
            <a:pPr algn="ct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تحديد المخاطر المالية ومخاطر التوريد لكل واحدة من المشتريات</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TextBox 37"/>
          <p:cNvSpPr txBox="1"/>
          <p:nvPr/>
        </p:nvSpPr>
        <p:spPr>
          <a:xfrm>
            <a:off x="11891104" y="4876023"/>
            <a:ext cx="2135602" cy="1723549"/>
          </a:xfrm>
          <a:prstGeom prst="rect">
            <a:avLst/>
          </a:prstGeom>
          <a:noFill/>
        </p:spPr>
        <p:txBody>
          <a:bodyPr wrap="square" lIns="0" tIns="0" rIns="0" bIns="0" rtlCol="0">
            <a:spAutoFit/>
          </a:bodyPr>
          <a:lstStyle/>
          <a:p>
            <a:pPr algn="ctr"/>
            <a:r>
              <a:rPr lang="ar-DZ" sz="2800" b="1" dirty="0" smtClean="0"/>
              <a:t/>
            </a:r>
            <a:br>
              <a:rPr lang="ar-DZ" sz="2800" b="1" dirty="0" smtClean="0"/>
            </a:br>
            <a:r>
              <a:rPr lang="ar-DZ" sz="2800" b="1" dirty="0" smtClean="0"/>
              <a:t>وزع كل منتج في الفئة المناسبة بالمصفوفة.</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1" name="TextBox 40"/>
          <p:cNvSpPr txBox="1"/>
          <p:nvPr/>
        </p:nvSpPr>
        <p:spPr>
          <a:xfrm>
            <a:off x="15680501" y="5718565"/>
            <a:ext cx="2135602" cy="1723549"/>
          </a:xfrm>
          <a:prstGeom prst="rect">
            <a:avLst/>
          </a:prstGeom>
          <a:noFill/>
        </p:spPr>
        <p:txBody>
          <a:bodyPr wrap="square" lIns="0" tIns="0" rIns="0" bIns="0" rtlCol="0">
            <a:spAutoFit/>
          </a:bodyPr>
          <a:lstStyle/>
          <a:p>
            <a:pPr algn="ct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اتخاذ </a:t>
            </a:r>
            <a:r>
              <a:rPr lang="ar-DZ" sz="28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الاستراتيجية</a:t>
            </a: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المناسبة </a:t>
            </a:r>
            <a:r>
              <a:rPr lang="ar-DZ" sz="28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لادارة</a:t>
            </a: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الشراء لكل  واحدة من المشتريات </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3" name="TextBox 42"/>
          <p:cNvSpPr txBox="1"/>
          <p:nvPr/>
        </p:nvSpPr>
        <p:spPr>
          <a:xfrm>
            <a:off x="5595064" y="8062987"/>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01</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4" name="TextBox 43"/>
          <p:cNvSpPr txBox="1"/>
          <p:nvPr/>
        </p:nvSpPr>
        <p:spPr>
          <a:xfrm>
            <a:off x="9311022" y="10070837"/>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02</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5" name="TextBox 44"/>
          <p:cNvSpPr txBox="1"/>
          <p:nvPr/>
        </p:nvSpPr>
        <p:spPr>
          <a:xfrm>
            <a:off x="10995107" y="6477841"/>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03</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p:cNvSpPr txBox="1"/>
          <p:nvPr/>
        </p:nvSpPr>
        <p:spPr>
          <a:xfrm>
            <a:off x="14810582" y="4645190"/>
            <a:ext cx="1513600" cy="830997"/>
          </a:xfrm>
          <a:prstGeom prst="rect">
            <a:avLst/>
          </a:prstGeom>
          <a:noFill/>
        </p:spPr>
        <p:txBody>
          <a:bodyPr wrap="square" lIns="0" tIns="0" rIns="0" bIns="0" rtlCol="0">
            <a:spAutoFit/>
          </a:bodyPr>
          <a:lstStyle/>
          <a:p>
            <a:pPr algn="ctr"/>
            <a:r>
              <a:rPr lang="en-US"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04</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54"/>
          <p:cNvSpPr>
            <a:spLocks noEditPoints="1"/>
          </p:cNvSpPr>
          <p:nvPr/>
        </p:nvSpPr>
        <p:spPr bwMode="auto">
          <a:xfrm>
            <a:off x="16871736" y="9736449"/>
            <a:ext cx="719774" cy="701908"/>
          </a:xfrm>
          <a:custGeom>
            <a:avLst/>
            <a:gdLst>
              <a:gd name="T0" fmla="*/ 337 w 362"/>
              <a:gd name="T1" fmla="*/ 0 h 353"/>
              <a:gd name="T2" fmla="*/ 111 w 362"/>
              <a:gd name="T3" fmla="*/ 129 h 353"/>
              <a:gd name="T4" fmla="*/ 81 w 362"/>
              <a:gd name="T5" fmla="*/ 196 h 353"/>
              <a:gd name="T6" fmla="*/ 144 w 362"/>
              <a:gd name="T7" fmla="*/ 274 h 353"/>
              <a:gd name="T8" fmla="*/ 179 w 362"/>
              <a:gd name="T9" fmla="*/ 333 h 353"/>
              <a:gd name="T10" fmla="*/ 281 w 362"/>
              <a:gd name="T11" fmla="*/ 186 h 353"/>
              <a:gd name="T12" fmla="*/ 209 w 362"/>
              <a:gd name="T13" fmla="*/ 238 h 353"/>
              <a:gd name="T14" fmla="*/ 171 w 362"/>
              <a:gd name="T15" fmla="*/ 263 h 353"/>
              <a:gd name="T16" fmla="*/ 154 w 362"/>
              <a:gd name="T17" fmla="*/ 256 h 353"/>
              <a:gd name="T18" fmla="*/ 111 w 362"/>
              <a:gd name="T19" fmla="*/ 242 h 353"/>
              <a:gd name="T20" fmla="*/ 90 w 362"/>
              <a:gd name="T21" fmla="*/ 182 h 353"/>
              <a:gd name="T22" fmla="*/ 115 w 362"/>
              <a:gd name="T23" fmla="*/ 144 h 353"/>
              <a:gd name="T24" fmla="*/ 209 w 362"/>
              <a:gd name="T25" fmla="*/ 237 h 353"/>
              <a:gd name="T26" fmla="*/ 270 w 362"/>
              <a:gd name="T27" fmla="*/ 174 h 353"/>
              <a:gd name="T28" fmla="*/ 220 w 362"/>
              <a:gd name="T29" fmla="*/ 225 h 353"/>
              <a:gd name="T30" fmla="*/ 164 w 362"/>
              <a:gd name="T31" fmla="*/ 97 h 353"/>
              <a:gd name="T32" fmla="*/ 337 w 362"/>
              <a:gd name="T33" fmla="*/ 16 h 353"/>
              <a:gd name="T34" fmla="*/ 62 w 362"/>
              <a:gd name="T35" fmla="*/ 197 h 353"/>
              <a:gd name="T36" fmla="*/ 156 w 362"/>
              <a:gd name="T37" fmla="*/ 291 h 353"/>
              <a:gd name="T38" fmla="*/ 62 w 362"/>
              <a:gd name="T39" fmla="*/ 197 h 353"/>
              <a:gd name="T40" fmla="*/ 58 w 362"/>
              <a:gd name="T41" fmla="*/ 252 h 353"/>
              <a:gd name="T42" fmla="*/ 101 w 362"/>
              <a:gd name="T43" fmla="*/ 295 h 353"/>
              <a:gd name="T44" fmla="*/ 168 w 362"/>
              <a:gd name="T45" fmla="*/ 128 h 353"/>
              <a:gd name="T46" fmla="*/ 168 w 362"/>
              <a:gd name="T47" fmla="*/ 145 h 353"/>
              <a:gd name="T48" fmla="*/ 168 w 362"/>
              <a:gd name="T49" fmla="*/ 128 h 353"/>
              <a:gd name="T50" fmla="*/ 225 w 362"/>
              <a:gd name="T51" fmla="*/ 185 h 353"/>
              <a:gd name="T52" fmla="*/ 209 w 362"/>
              <a:gd name="T53" fmla="*/ 185 h 353"/>
              <a:gd name="T54" fmla="*/ 265 w 362"/>
              <a:gd name="T55" fmla="*/ 112 h 353"/>
              <a:gd name="T56" fmla="*/ 265 w 362"/>
              <a:gd name="T57" fmla="*/ 64 h 353"/>
              <a:gd name="T58" fmla="*/ 265 w 362"/>
              <a:gd name="T59" fmla="*/ 112 h 353"/>
              <a:gd name="T60" fmla="*/ 273 w 362"/>
              <a:gd name="T61" fmla="*/ 88 h 353"/>
              <a:gd name="T62" fmla="*/ 257 w 362"/>
              <a:gd name="T63" fmla="*/ 88 h 353"/>
              <a:gd name="T64" fmla="*/ 193 w 362"/>
              <a:gd name="T65" fmla="*/ 169 h 353"/>
              <a:gd name="T66" fmla="*/ 193 w 362"/>
              <a:gd name="T67" fmla="*/ 153 h 353"/>
              <a:gd name="T68" fmla="*/ 193 w 362"/>
              <a:gd name="T69" fmla="*/ 169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62" h="353">
                <a:moveTo>
                  <a:pt x="350" y="3"/>
                </a:moveTo>
                <a:cubicBezTo>
                  <a:pt x="348" y="1"/>
                  <a:pt x="344" y="0"/>
                  <a:pt x="337" y="0"/>
                </a:cubicBezTo>
                <a:cubicBezTo>
                  <a:pt x="304" y="0"/>
                  <a:pt x="215" y="25"/>
                  <a:pt x="168" y="72"/>
                </a:cubicBezTo>
                <a:cubicBezTo>
                  <a:pt x="156" y="83"/>
                  <a:pt x="119" y="117"/>
                  <a:pt x="111" y="129"/>
                </a:cubicBezTo>
                <a:cubicBezTo>
                  <a:pt x="83" y="136"/>
                  <a:pt x="43" y="152"/>
                  <a:pt x="20" y="174"/>
                </a:cubicBezTo>
                <a:cubicBezTo>
                  <a:pt x="20" y="174"/>
                  <a:pt x="48" y="174"/>
                  <a:pt x="81" y="196"/>
                </a:cubicBezTo>
                <a:cubicBezTo>
                  <a:pt x="76" y="216"/>
                  <a:pt x="82" y="237"/>
                  <a:pt x="99" y="254"/>
                </a:cubicBezTo>
                <a:cubicBezTo>
                  <a:pt x="113" y="267"/>
                  <a:pt x="128" y="274"/>
                  <a:pt x="144" y="274"/>
                </a:cubicBezTo>
                <a:cubicBezTo>
                  <a:pt x="149" y="274"/>
                  <a:pt x="153" y="273"/>
                  <a:pt x="157" y="272"/>
                </a:cubicBezTo>
                <a:cubicBezTo>
                  <a:pt x="179" y="306"/>
                  <a:pt x="179" y="333"/>
                  <a:pt x="179" y="333"/>
                </a:cubicBezTo>
                <a:cubicBezTo>
                  <a:pt x="202" y="311"/>
                  <a:pt x="217" y="270"/>
                  <a:pt x="224" y="242"/>
                </a:cubicBezTo>
                <a:cubicBezTo>
                  <a:pt x="236" y="234"/>
                  <a:pt x="270" y="197"/>
                  <a:pt x="281" y="186"/>
                </a:cubicBezTo>
                <a:cubicBezTo>
                  <a:pt x="338" y="129"/>
                  <a:pt x="362" y="14"/>
                  <a:pt x="350" y="3"/>
                </a:cubicBezTo>
                <a:moveTo>
                  <a:pt x="209" y="238"/>
                </a:moveTo>
                <a:cubicBezTo>
                  <a:pt x="203" y="260"/>
                  <a:pt x="195" y="279"/>
                  <a:pt x="187" y="295"/>
                </a:cubicBezTo>
                <a:cubicBezTo>
                  <a:pt x="183" y="285"/>
                  <a:pt x="178" y="275"/>
                  <a:pt x="171" y="263"/>
                </a:cubicBezTo>
                <a:cubicBezTo>
                  <a:pt x="168" y="259"/>
                  <a:pt x="163" y="256"/>
                  <a:pt x="157" y="256"/>
                </a:cubicBezTo>
                <a:cubicBezTo>
                  <a:pt x="156" y="256"/>
                  <a:pt x="155" y="256"/>
                  <a:pt x="154" y="256"/>
                </a:cubicBezTo>
                <a:cubicBezTo>
                  <a:pt x="150" y="257"/>
                  <a:pt x="147" y="258"/>
                  <a:pt x="144" y="258"/>
                </a:cubicBezTo>
                <a:cubicBezTo>
                  <a:pt x="132" y="258"/>
                  <a:pt x="121" y="252"/>
                  <a:pt x="111" y="242"/>
                </a:cubicBezTo>
                <a:cubicBezTo>
                  <a:pt x="98" y="230"/>
                  <a:pt x="93" y="214"/>
                  <a:pt x="97" y="200"/>
                </a:cubicBezTo>
                <a:cubicBezTo>
                  <a:pt x="98" y="193"/>
                  <a:pt x="96" y="186"/>
                  <a:pt x="90" y="182"/>
                </a:cubicBezTo>
                <a:cubicBezTo>
                  <a:pt x="79" y="175"/>
                  <a:pt x="68" y="170"/>
                  <a:pt x="58" y="167"/>
                </a:cubicBezTo>
                <a:cubicBezTo>
                  <a:pt x="74" y="158"/>
                  <a:pt x="94" y="150"/>
                  <a:pt x="115" y="144"/>
                </a:cubicBezTo>
                <a:cubicBezTo>
                  <a:pt x="116" y="144"/>
                  <a:pt x="116" y="144"/>
                  <a:pt x="116" y="144"/>
                </a:cubicBezTo>
                <a:cubicBezTo>
                  <a:pt x="209" y="237"/>
                  <a:pt x="209" y="237"/>
                  <a:pt x="209" y="237"/>
                </a:cubicBezTo>
                <a:cubicBezTo>
                  <a:pt x="209" y="237"/>
                  <a:pt x="209" y="238"/>
                  <a:pt x="209" y="238"/>
                </a:cubicBezTo>
                <a:moveTo>
                  <a:pt x="270" y="174"/>
                </a:moveTo>
                <a:cubicBezTo>
                  <a:pt x="267" y="177"/>
                  <a:pt x="262" y="183"/>
                  <a:pt x="256" y="189"/>
                </a:cubicBezTo>
                <a:cubicBezTo>
                  <a:pt x="245" y="200"/>
                  <a:pt x="230" y="216"/>
                  <a:pt x="220" y="225"/>
                </a:cubicBezTo>
                <a:cubicBezTo>
                  <a:pt x="128" y="133"/>
                  <a:pt x="128" y="133"/>
                  <a:pt x="128" y="133"/>
                </a:cubicBezTo>
                <a:cubicBezTo>
                  <a:pt x="137" y="124"/>
                  <a:pt x="154" y="108"/>
                  <a:pt x="164" y="97"/>
                </a:cubicBezTo>
                <a:cubicBezTo>
                  <a:pt x="171" y="92"/>
                  <a:pt x="176" y="87"/>
                  <a:pt x="179" y="83"/>
                </a:cubicBezTo>
                <a:cubicBezTo>
                  <a:pt x="222" y="40"/>
                  <a:pt x="306" y="16"/>
                  <a:pt x="337" y="16"/>
                </a:cubicBezTo>
                <a:cubicBezTo>
                  <a:pt x="337" y="42"/>
                  <a:pt x="315" y="129"/>
                  <a:pt x="270" y="174"/>
                </a:cubicBezTo>
                <a:moveTo>
                  <a:pt x="62" y="197"/>
                </a:moveTo>
                <a:cubicBezTo>
                  <a:pt x="0" y="353"/>
                  <a:pt x="0" y="353"/>
                  <a:pt x="0" y="353"/>
                </a:cubicBezTo>
                <a:cubicBezTo>
                  <a:pt x="156" y="291"/>
                  <a:pt x="156" y="291"/>
                  <a:pt x="156" y="291"/>
                </a:cubicBezTo>
                <a:cubicBezTo>
                  <a:pt x="153" y="291"/>
                  <a:pt x="150" y="291"/>
                  <a:pt x="148" y="291"/>
                </a:cubicBezTo>
                <a:cubicBezTo>
                  <a:pt x="100" y="291"/>
                  <a:pt x="57" y="245"/>
                  <a:pt x="62" y="197"/>
                </a:cubicBezTo>
                <a:moveTo>
                  <a:pt x="29" y="324"/>
                </a:moveTo>
                <a:cubicBezTo>
                  <a:pt x="58" y="252"/>
                  <a:pt x="58" y="252"/>
                  <a:pt x="58" y="252"/>
                </a:cubicBezTo>
                <a:cubicBezTo>
                  <a:pt x="62" y="259"/>
                  <a:pt x="67" y="266"/>
                  <a:pt x="72" y="272"/>
                </a:cubicBezTo>
                <a:cubicBezTo>
                  <a:pt x="81" y="282"/>
                  <a:pt x="91" y="290"/>
                  <a:pt x="101" y="295"/>
                </a:cubicBezTo>
                <a:lnTo>
                  <a:pt x="29" y="324"/>
                </a:lnTo>
                <a:close/>
                <a:moveTo>
                  <a:pt x="168" y="128"/>
                </a:moveTo>
                <a:cubicBezTo>
                  <a:pt x="164" y="128"/>
                  <a:pt x="160" y="132"/>
                  <a:pt x="160" y="136"/>
                </a:cubicBezTo>
                <a:cubicBezTo>
                  <a:pt x="160" y="141"/>
                  <a:pt x="164" y="145"/>
                  <a:pt x="168" y="145"/>
                </a:cubicBezTo>
                <a:cubicBezTo>
                  <a:pt x="173" y="145"/>
                  <a:pt x="176" y="141"/>
                  <a:pt x="176" y="136"/>
                </a:cubicBezTo>
                <a:cubicBezTo>
                  <a:pt x="176" y="132"/>
                  <a:pt x="173" y="128"/>
                  <a:pt x="168" y="128"/>
                </a:cubicBezTo>
                <a:moveTo>
                  <a:pt x="217" y="193"/>
                </a:moveTo>
                <a:cubicBezTo>
                  <a:pt x="221" y="193"/>
                  <a:pt x="225" y="189"/>
                  <a:pt x="225" y="185"/>
                </a:cubicBezTo>
                <a:cubicBezTo>
                  <a:pt x="225" y="180"/>
                  <a:pt x="221" y="177"/>
                  <a:pt x="217" y="177"/>
                </a:cubicBezTo>
                <a:cubicBezTo>
                  <a:pt x="212" y="177"/>
                  <a:pt x="209" y="180"/>
                  <a:pt x="209" y="185"/>
                </a:cubicBezTo>
                <a:cubicBezTo>
                  <a:pt x="209" y="189"/>
                  <a:pt x="212" y="193"/>
                  <a:pt x="217" y="193"/>
                </a:cubicBezTo>
                <a:moveTo>
                  <a:pt x="265" y="112"/>
                </a:moveTo>
                <a:cubicBezTo>
                  <a:pt x="278" y="112"/>
                  <a:pt x="289" y="102"/>
                  <a:pt x="289" y="88"/>
                </a:cubicBezTo>
                <a:cubicBezTo>
                  <a:pt x="289" y="75"/>
                  <a:pt x="278" y="64"/>
                  <a:pt x="265" y="64"/>
                </a:cubicBezTo>
                <a:cubicBezTo>
                  <a:pt x="251" y="64"/>
                  <a:pt x="241" y="75"/>
                  <a:pt x="241" y="88"/>
                </a:cubicBezTo>
                <a:cubicBezTo>
                  <a:pt x="241" y="102"/>
                  <a:pt x="251" y="112"/>
                  <a:pt x="265" y="112"/>
                </a:cubicBezTo>
                <a:moveTo>
                  <a:pt x="265" y="80"/>
                </a:moveTo>
                <a:cubicBezTo>
                  <a:pt x="269" y="80"/>
                  <a:pt x="273" y="84"/>
                  <a:pt x="273" y="88"/>
                </a:cubicBezTo>
                <a:cubicBezTo>
                  <a:pt x="273" y="93"/>
                  <a:pt x="269" y="96"/>
                  <a:pt x="265" y="96"/>
                </a:cubicBezTo>
                <a:cubicBezTo>
                  <a:pt x="260" y="96"/>
                  <a:pt x="257" y="93"/>
                  <a:pt x="257" y="88"/>
                </a:cubicBezTo>
                <a:cubicBezTo>
                  <a:pt x="257" y="84"/>
                  <a:pt x="260" y="80"/>
                  <a:pt x="265" y="80"/>
                </a:cubicBezTo>
                <a:moveTo>
                  <a:pt x="193" y="169"/>
                </a:moveTo>
                <a:cubicBezTo>
                  <a:pt x="197" y="169"/>
                  <a:pt x="201" y="165"/>
                  <a:pt x="201" y="161"/>
                </a:cubicBezTo>
                <a:cubicBezTo>
                  <a:pt x="201" y="156"/>
                  <a:pt x="197" y="153"/>
                  <a:pt x="193" y="153"/>
                </a:cubicBezTo>
                <a:cubicBezTo>
                  <a:pt x="188" y="153"/>
                  <a:pt x="185" y="156"/>
                  <a:pt x="185" y="161"/>
                </a:cubicBezTo>
                <a:cubicBezTo>
                  <a:pt x="185" y="165"/>
                  <a:pt x="188" y="169"/>
                  <a:pt x="193" y="169"/>
                </a:cubicBezTo>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35286861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582150" y="0"/>
            <a:ext cx="14801850" cy="13716000"/>
          </a:xfrm>
          <a:prstGeom prst="rect">
            <a:avLst/>
          </a:prstGeom>
          <a:gradFill>
            <a:gsLst>
              <a:gs pos="0">
                <a:schemeClr val="accent1">
                  <a:alpha val="20000"/>
                </a:schemeClr>
              </a:gs>
              <a:gs pos="25000">
                <a:schemeClr val="accent2">
                  <a:alpha val="20000"/>
                </a:schemeClr>
              </a:gs>
              <a:gs pos="75000">
                <a:schemeClr val="accent4">
                  <a:alpha val="20000"/>
                </a:schemeClr>
              </a:gs>
              <a:gs pos="50000">
                <a:schemeClr val="accent3">
                  <a:alpha val="20000"/>
                </a:schemeClr>
              </a:gs>
              <a:gs pos="100000">
                <a:schemeClr val="accent5">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8609854" y="3582571"/>
            <a:ext cx="2007346" cy="2007346"/>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333501" y="3970667"/>
            <a:ext cx="6603999" cy="492443"/>
          </a:xfrm>
          <a:prstGeom prst="rect">
            <a:avLst/>
          </a:prstGeom>
          <a:noFill/>
        </p:spPr>
        <p:txBody>
          <a:bodyPr wrap="square" lIns="0" tIns="0" rIns="0" bIns="0" rtlCol="0">
            <a:spAutoFit/>
          </a:bodyPr>
          <a:lstStyle/>
          <a:p>
            <a:pPr algn="r"/>
            <a:r>
              <a:rPr lang="ar-DZ" sz="3200" b="1" dirty="0" smtClean="0"/>
              <a:t>تحديد الأولويات في المشتريات</a:t>
            </a:r>
            <a:endPar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TextBox 27"/>
          <p:cNvSpPr txBox="1"/>
          <p:nvPr/>
        </p:nvSpPr>
        <p:spPr>
          <a:xfrm>
            <a:off x="762001" y="6737724"/>
            <a:ext cx="7175500" cy="984885"/>
          </a:xfrm>
          <a:prstGeom prst="rect">
            <a:avLst/>
          </a:prstGeom>
          <a:noFill/>
        </p:spPr>
        <p:txBody>
          <a:bodyPr wrap="square" lIns="0" tIns="0" rIns="0" bIns="0" rtlCol="0">
            <a:spAutoFit/>
          </a:bodyPr>
          <a:lstStyle/>
          <a:p>
            <a:pPr algn="r"/>
            <a:r>
              <a:rPr lang="ar-DZ" sz="3200" b="1" dirty="0" smtClean="0"/>
              <a:t>اختيار </a:t>
            </a:r>
            <a:r>
              <a:rPr lang="ar-DZ" sz="3200" b="1" dirty="0" err="1" smtClean="0"/>
              <a:t>الاستراتيجية</a:t>
            </a:r>
            <a:r>
              <a:rPr lang="ar-DZ" sz="3200" b="1" dirty="0" smtClean="0"/>
              <a:t> </a:t>
            </a:r>
            <a:r>
              <a:rPr lang="ar-DZ" sz="3200" b="1" dirty="0" err="1" smtClean="0"/>
              <a:t>الانسب</a:t>
            </a:r>
            <a:r>
              <a:rPr lang="ar-DZ" sz="3200" b="1" dirty="0" smtClean="0"/>
              <a:t> لكل المشتريات أو المورد.</a:t>
            </a:r>
            <a:br>
              <a:rPr lang="ar-DZ" sz="3200" b="1" dirty="0" smtClean="0"/>
            </a:br>
            <a:endPar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1" name="TextBox 30"/>
          <p:cNvSpPr txBox="1"/>
          <p:nvPr/>
        </p:nvSpPr>
        <p:spPr>
          <a:xfrm>
            <a:off x="1333501" y="9504781"/>
            <a:ext cx="6603999" cy="984885"/>
          </a:xfrm>
          <a:prstGeom prst="rect">
            <a:avLst/>
          </a:prstGeom>
          <a:noFill/>
        </p:spPr>
        <p:txBody>
          <a:bodyPr wrap="square" lIns="0" tIns="0" rIns="0" bIns="0" rtlCol="0">
            <a:spAutoFit/>
          </a:bodyPr>
          <a:lstStyle/>
          <a:p>
            <a:pPr algn="r"/>
            <a:r>
              <a:rPr lang="ar-DZ" sz="3200" b="1" dirty="0" smtClean="0"/>
              <a:t>اكتشاف المخاطر التي من المكن تكون غير واضحة.</a:t>
            </a:r>
            <a:endPar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grpSp>
        <p:nvGrpSpPr>
          <p:cNvPr id="56" name="Group 55"/>
          <p:cNvGrpSpPr/>
          <p:nvPr/>
        </p:nvGrpSpPr>
        <p:grpSpPr>
          <a:xfrm>
            <a:off x="8800354" y="3773071"/>
            <a:ext cx="1626346" cy="1626346"/>
            <a:chOff x="8330827" y="2554426"/>
            <a:chExt cx="1422400" cy="1422400"/>
          </a:xfrm>
        </p:grpSpPr>
        <p:sp>
          <p:nvSpPr>
            <p:cNvPr id="12" name="Oval 11"/>
            <p:cNvSpPr/>
            <p:nvPr/>
          </p:nvSpPr>
          <p:spPr>
            <a:xfrm>
              <a:off x="8330827" y="2554426"/>
              <a:ext cx="1422400" cy="1422400"/>
            </a:xfrm>
            <a:prstGeom prst="ellipse">
              <a:avLst/>
            </a:prstGeom>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77"/>
            <p:cNvSpPr>
              <a:spLocks noEditPoints="1"/>
            </p:cNvSpPr>
            <p:nvPr/>
          </p:nvSpPr>
          <p:spPr bwMode="auto">
            <a:xfrm>
              <a:off x="8688015" y="2910312"/>
              <a:ext cx="708024" cy="710628"/>
            </a:xfrm>
            <a:custGeom>
              <a:avLst/>
              <a:gdLst>
                <a:gd name="T0" fmla="*/ 48 w 353"/>
                <a:gd name="T1" fmla="*/ 121 h 354"/>
                <a:gd name="T2" fmla="*/ 96 w 353"/>
                <a:gd name="T3" fmla="*/ 121 h 354"/>
                <a:gd name="T4" fmla="*/ 72 w 353"/>
                <a:gd name="T5" fmla="*/ 129 h 354"/>
                <a:gd name="T6" fmla="*/ 72 w 353"/>
                <a:gd name="T7" fmla="*/ 113 h 354"/>
                <a:gd name="T8" fmla="*/ 72 w 353"/>
                <a:gd name="T9" fmla="*/ 129 h 354"/>
                <a:gd name="T10" fmla="*/ 174 w 353"/>
                <a:gd name="T11" fmla="*/ 223 h 354"/>
                <a:gd name="T12" fmla="*/ 193 w 353"/>
                <a:gd name="T13" fmla="*/ 201 h 354"/>
                <a:gd name="T14" fmla="*/ 179 w 353"/>
                <a:gd name="T15" fmla="*/ 195 h 354"/>
                <a:gd name="T16" fmla="*/ 160 w 353"/>
                <a:gd name="T17" fmla="*/ 217 h 354"/>
                <a:gd name="T18" fmla="*/ 351 w 353"/>
                <a:gd name="T19" fmla="*/ 163 h 354"/>
                <a:gd name="T20" fmla="*/ 185 w 353"/>
                <a:gd name="T21" fmla="*/ 0 h 354"/>
                <a:gd name="T22" fmla="*/ 48 w 353"/>
                <a:gd name="T23" fmla="*/ 25 h 354"/>
                <a:gd name="T24" fmla="*/ 64 w 353"/>
                <a:gd name="T25" fmla="*/ 25 h 354"/>
                <a:gd name="T26" fmla="*/ 181 w 353"/>
                <a:gd name="T27" fmla="*/ 16 h 354"/>
                <a:gd name="T28" fmla="*/ 315 w 353"/>
                <a:gd name="T29" fmla="*/ 187 h 354"/>
                <a:gd name="T30" fmla="*/ 321 w 353"/>
                <a:gd name="T31" fmla="*/ 201 h 354"/>
                <a:gd name="T32" fmla="*/ 351 w 353"/>
                <a:gd name="T33" fmla="*/ 175 h 354"/>
                <a:gd name="T34" fmla="*/ 351 w 353"/>
                <a:gd name="T35" fmla="*/ 163 h 354"/>
                <a:gd name="T36" fmla="*/ 136 w 353"/>
                <a:gd name="T37" fmla="*/ 257 h 354"/>
                <a:gd name="T38" fmla="*/ 150 w 353"/>
                <a:gd name="T39" fmla="*/ 247 h 354"/>
                <a:gd name="T40" fmla="*/ 144 w 353"/>
                <a:gd name="T41" fmla="*/ 233 h 354"/>
                <a:gd name="T42" fmla="*/ 131 w 353"/>
                <a:gd name="T43" fmla="*/ 244 h 354"/>
                <a:gd name="T44" fmla="*/ 142 w 353"/>
                <a:gd name="T45" fmla="*/ 51 h 354"/>
                <a:gd name="T46" fmla="*/ 24 w 353"/>
                <a:gd name="T47" fmla="*/ 49 h 354"/>
                <a:gd name="T48" fmla="*/ 0 w 353"/>
                <a:gd name="T49" fmla="*/ 185 h 354"/>
                <a:gd name="T50" fmla="*/ 163 w 353"/>
                <a:gd name="T51" fmla="*/ 351 h 354"/>
                <a:gd name="T52" fmla="*/ 174 w 353"/>
                <a:gd name="T53" fmla="*/ 351 h 354"/>
                <a:gd name="T54" fmla="*/ 305 w 353"/>
                <a:gd name="T55" fmla="*/ 217 h 354"/>
                <a:gd name="T56" fmla="*/ 142 w 353"/>
                <a:gd name="T57" fmla="*/ 51 h 354"/>
                <a:gd name="T58" fmla="*/ 16 w 353"/>
                <a:gd name="T59" fmla="*/ 182 h 354"/>
                <a:gd name="T60" fmla="*/ 24 w 353"/>
                <a:gd name="T61" fmla="*/ 65 h 354"/>
                <a:gd name="T62" fmla="*/ 286 w 353"/>
                <a:gd name="T63" fmla="*/ 217 h 354"/>
                <a:gd name="T64" fmla="*/ 168 w 353"/>
                <a:gd name="T65" fmla="*/ 289 h 354"/>
                <a:gd name="T66" fmla="*/ 206 w 353"/>
                <a:gd name="T67" fmla="*/ 255 h 354"/>
                <a:gd name="T68" fmla="*/ 201 w 353"/>
                <a:gd name="T69" fmla="*/ 241 h 354"/>
                <a:gd name="T70" fmla="*/ 163 w 353"/>
                <a:gd name="T71" fmla="*/ 276 h 354"/>
                <a:gd name="T72" fmla="*/ 168 w 353"/>
                <a:gd name="T73" fmla="*/ 289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3" h="354">
                  <a:moveTo>
                    <a:pt x="72" y="97"/>
                  </a:moveTo>
                  <a:cubicBezTo>
                    <a:pt x="59" y="97"/>
                    <a:pt x="48" y="108"/>
                    <a:pt x="48" y="121"/>
                  </a:cubicBezTo>
                  <a:cubicBezTo>
                    <a:pt x="48" y="134"/>
                    <a:pt x="59" y="145"/>
                    <a:pt x="72" y="145"/>
                  </a:cubicBezTo>
                  <a:cubicBezTo>
                    <a:pt x="85" y="145"/>
                    <a:pt x="96" y="134"/>
                    <a:pt x="96" y="121"/>
                  </a:cubicBezTo>
                  <a:cubicBezTo>
                    <a:pt x="96" y="108"/>
                    <a:pt x="85" y="97"/>
                    <a:pt x="72" y="97"/>
                  </a:cubicBezTo>
                  <a:moveTo>
                    <a:pt x="72" y="129"/>
                  </a:moveTo>
                  <a:cubicBezTo>
                    <a:pt x="68" y="129"/>
                    <a:pt x="64" y="125"/>
                    <a:pt x="64" y="121"/>
                  </a:cubicBezTo>
                  <a:cubicBezTo>
                    <a:pt x="64" y="116"/>
                    <a:pt x="68" y="113"/>
                    <a:pt x="72" y="113"/>
                  </a:cubicBezTo>
                  <a:cubicBezTo>
                    <a:pt x="77" y="113"/>
                    <a:pt x="80" y="116"/>
                    <a:pt x="80" y="121"/>
                  </a:cubicBezTo>
                  <a:cubicBezTo>
                    <a:pt x="80" y="125"/>
                    <a:pt x="77" y="129"/>
                    <a:pt x="72" y="129"/>
                  </a:cubicBezTo>
                  <a:moveTo>
                    <a:pt x="168" y="225"/>
                  </a:moveTo>
                  <a:cubicBezTo>
                    <a:pt x="171" y="225"/>
                    <a:pt x="173" y="224"/>
                    <a:pt x="174" y="223"/>
                  </a:cubicBezTo>
                  <a:cubicBezTo>
                    <a:pt x="190" y="207"/>
                    <a:pt x="190" y="207"/>
                    <a:pt x="190" y="207"/>
                  </a:cubicBezTo>
                  <a:cubicBezTo>
                    <a:pt x="192" y="205"/>
                    <a:pt x="193" y="203"/>
                    <a:pt x="193" y="201"/>
                  </a:cubicBezTo>
                  <a:cubicBezTo>
                    <a:pt x="193" y="197"/>
                    <a:pt x="189" y="193"/>
                    <a:pt x="185" y="193"/>
                  </a:cubicBezTo>
                  <a:cubicBezTo>
                    <a:pt x="182" y="193"/>
                    <a:pt x="180" y="194"/>
                    <a:pt x="179" y="195"/>
                  </a:cubicBezTo>
                  <a:cubicBezTo>
                    <a:pt x="163" y="212"/>
                    <a:pt x="163" y="212"/>
                    <a:pt x="163" y="212"/>
                  </a:cubicBezTo>
                  <a:cubicBezTo>
                    <a:pt x="161" y="213"/>
                    <a:pt x="160" y="215"/>
                    <a:pt x="160" y="217"/>
                  </a:cubicBezTo>
                  <a:cubicBezTo>
                    <a:pt x="160" y="222"/>
                    <a:pt x="164" y="225"/>
                    <a:pt x="168" y="225"/>
                  </a:cubicBezTo>
                  <a:moveTo>
                    <a:pt x="351" y="163"/>
                  </a:moveTo>
                  <a:cubicBezTo>
                    <a:pt x="190" y="3"/>
                    <a:pt x="190" y="3"/>
                    <a:pt x="190" y="3"/>
                  </a:cubicBezTo>
                  <a:cubicBezTo>
                    <a:pt x="189" y="1"/>
                    <a:pt x="187" y="0"/>
                    <a:pt x="185" y="0"/>
                  </a:cubicBezTo>
                  <a:cubicBezTo>
                    <a:pt x="72" y="0"/>
                    <a:pt x="72" y="0"/>
                    <a:pt x="72" y="0"/>
                  </a:cubicBezTo>
                  <a:cubicBezTo>
                    <a:pt x="59" y="0"/>
                    <a:pt x="48" y="11"/>
                    <a:pt x="48" y="25"/>
                  </a:cubicBezTo>
                  <a:cubicBezTo>
                    <a:pt x="48" y="29"/>
                    <a:pt x="52" y="33"/>
                    <a:pt x="56" y="33"/>
                  </a:cubicBezTo>
                  <a:cubicBezTo>
                    <a:pt x="61" y="33"/>
                    <a:pt x="64" y="29"/>
                    <a:pt x="64" y="25"/>
                  </a:cubicBezTo>
                  <a:cubicBezTo>
                    <a:pt x="64" y="20"/>
                    <a:pt x="68" y="16"/>
                    <a:pt x="72" y="16"/>
                  </a:cubicBezTo>
                  <a:cubicBezTo>
                    <a:pt x="181" y="16"/>
                    <a:pt x="181" y="16"/>
                    <a:pt x="181" y="16"/>
                  </a:cubicBezTo>
                  <a:cubicBezTo>
                    <a:pt x="334" y="169"/>
                    <a:pt x="334" y="169"/>
                    <a:pt x="334" y="169"/>
                  </a:cubicBezTo>
                  <a:cubicBezTo>
                    <a:pt x="315" y="187"/>
                    <a:pt x="315" y="187"/>
                    <a:pt x="315" y="187"/>
                  </a:cubicBezTo>
                  <a:cubicBezTo>
                    <a:pt x="314" y="189"/>
                    <a:pt x="313" y="191"/>
                    <a:pt x="313" y="193"/>
                  </a:cubicBezTo>
                  <a:cubicBezTo>
                    <a:pt x="313" y="198"/>
                    <a:pt x="317" y="201"/>
                    <a:pt x="321" y="201"/>
                  </a:cubicBezTo>
                  <a:cubicBezTo>
                    <a:pt x="323" y="201"/>
                    <a:pt x="325" y="200"/>
                    <a:pt x="327" y="199"/>
                  </a:cubicBezTo>
                  <a:cubicBezTo>
                    <a:pt x="351" y="175"/>
                    <a:pt x="351" y="175"/>
                    <a:pt x="351" y="175"/>
                  </a:cubicBezTo>
                  <a:cubicBezTo>
                    <a:pt x="352" y="173"/>
                    <a:pt x="353" y="171"/>
                    <a:pt x="353" y="169"/>
                  </a:cubicBezTo>
                  <a:cubicBezTo>
                    <a:pt x="353" y="167"/>
                    <a:pt x="352" y="165"/>
                    <a:pt x="351" y="163"/>
                  </a:cubicBezTo>
                  <a:moveTo>
                    <a:pt x="128" y="249"/>
                  </a:moveTo>
                  <a:cubicBezTo>
                    <a:pt x="128" y="254"/>
                    <a:pt x="132" y="257"/>
                    <a:pt x="136" y="257"/>
                  </a:cubicBezTo>
                  <a:cubicBezTo>
                    <a:pt x="139" y="257"/>
                    <a:pt x="141" y="256"/>
                    <a:pt x="142" y="255"/>
                  </a:cubicBezTo>
                  <a:cubicBezTo>
                    <a:pt x="150" y="247"/>
                    <a:pt x="150" y="247"/>
                    <a:pt x="150" y="247"/>
                  </a:cubicBezTo>
                  <a:cubicBezTo>
                    <a:pt x="152" y="245"/>
                    <a:pt x="152" y="243"/>
                    <a:pt x="152" y="241"/>
                  </a:cubicBezTo>
                  <a:cubicBezTo>
                    <a:pt x="152" y="237"/>
                    <a:pt x="149" y="233"/>
                    <a:pt x="144" y="233"/>
                  </a:cubicBezTo>
                  <a:cubicBezTo>
                    <a:pt x="142" y="233"/>
                    <a:pt x="140" y="234"/>
                    <a:pt x="139" y="236"/>
                  </a:cubicBezTo>
                  <a:cubicBezTo>
                    <a:pt x="131" y="244"/>
                    <a:pt x="131" y="244"/>
                    <a:pt x="131" y="244"/>
                  </a:cubicBezTo>
                  <a:cubicBezTo>
                    <a:pt x="129" y="245"/>
                    <a:pt x="128" y="247"/>
                    <a:pt x="128" y="249"/>
                  </a:cubicBezTo>
                  <a:moveTo>
                    <a:pt x="142" y="51"/>
                  </a:moveTo>
                  <a:cubicBezTo>
                    <a:pt x="141" y="49"/>
                    <a:pt x="139" y="49"/>
                    <a:pt x="136" y="49"/>
                  </a:cubicBezTo>
                  <a:cubicBezTo>
                    <a:pt x="24" y="49"/>
                    <a:pt x="24" y="49"/>
                    <a:pt x="24" y="49"/>
                  </a:cubicBezTo>
                  <a:cubicBezTo>
                    <a:pt x="11" y="49"/>
                    <a:pt x="0" y="59"/>
                    <a:pt x="0" y="73"/>
                  </a:cubicBezTo>
                  <a:cubicBezTo>
                    <a:pt x="0" y="185"/>
                    <a:pt x="0" y="185"/>
                    <a:pt x="0" y="185"/>
                  </a:cubicBezTo>
                  <a:cubicBezTo>
                    <a:pt x="0" y="187"/>
                    <a:pt x="1" y="189"/>
                    <a:pt x="2" y="191"/>
                  </a:cubicBezTo>
                  <a:cubicBezTo>
                    <a:pt x="163" y="351"/>
                    <a:pt x="163" y="351"/>
                    <a:pt x="163" y="351"/>
                  </a:cubicBezTo>
                  <a:cubicBezTo>
                    <a:pt x="164" y="353"/>
                    <a:pt x="166" y="354"/>
                    <a:pt x="168" y="354"/>
                  </a:cubicBezTo>
                  <a:cubicBezTo>
                    <a:pt x="171" y="354"/>
                    <a:pt x="173" y="353"/>
                    <a:pt x="174" y="351"/>
                  </a:cubicBezTo>
                  <a:cubicBezTo>
                    <a:pt x="303" y="223"/>
                    <a:pt x="303" y="223"/>
                    <a:pt x="303" y="223"/>
                  </a:cubicBezTo>
                  <a:cubicBezTo>
                    <a:pt x="304" y="221"/>
                    <a:pt x="305" y="219"/>
                    <a:pt x="305" y="217"/>
                  </a:cubicBezTo>
                  <a:cubicBezTo>
                    <a:pt x="305" y="215"/>
                    <a:pt x="304" y="213"/>
                    <a:pt x="303" y="212"/>
                  </a:cubicBezTo>
                  <a:lnTo>
                    <a:pt x="142" y="51"/>
                  </a:lnTo>
                  <a:close/>
                  <a:moveTo>
                    <a:pt x="168" y="334"/>
                  </a:moveTo>
                  <a:cubicBezTo>
                    <a:pt x="16" y="182"/>
                    <a:pt x="16" y="182"/>
                    <a:pt x="16" y="182"/>
                  </a:cubicBezTo>
                  <a:cubicBezTo>
                    <a:pt x="16" y="73"/>
                    <a:pt x="16" y="73"/>
                    <a:pt x="16" y="73"/>
                  </a:cubicBezTo>
                  <a:cubicBezTo>
                    <a:pt x="16" y="68"/>
                    <a:pt x="20" y="65"/>
                    <a:pt x="24" y="65"/>
                  </a:cubicBezTo>
                  <a:cubicBezTo>
                    <a:pt x="133" y="65"/>
                    <a:pt x="133" y="65"/>
                    <a:pt x="133" y="65"/>
                  </a:cubicBezTo>
                  <a:cubicBezTo>
                    <a:pt x="286" y="217"/>
                    <a:pt x="286" y="217"/>
                    <a:pt x="286" y="217"/>
                  </a:cubicBezTo>
                  <a:lnTo>
                    <a:pt x="168" y="334"/>
                  </a:lnTo>
                  <a:close/>
                  <a:moveTo>
                    <a:pt x="168" y="289"/>
                  </a:moveTo>
                  <a:cubicBezTo>
                    <a:pt x="171" y="289"/>
                    <a:pt x="173" y="289"/>
                    <a:pt x="174" y="287"/>
                  </a:cubicBezTo>
                  <a:cubicBezTo>
                    <a:pt x="206" y="255"/>
                    <a:pt x="206" y="255"/>
                    <a:pt x="206" y="255"/>
                  </a:cubicBezTo>
                  <a:cubicBezTo>
                    <a:pt x="208" y="254"/>
                    <a:pt x="209" y="252"/>
                    <a:pt x="209" y="249"/>
                  </a:cubicBezTo>
                  <a:cubicBezTo>
                    <a:pt x="209" y="245"/>
                    <a:pt x="205" y="241"/>
                    <a:pt x="201" y="241"/>
                  </a:cubicBezTo>
                  <a:cubicBezTo>
                    <a:pt x="198" y="241"/>
                    <a:pt x="196" y="242"/>
                    <a:pt x="195" y="244"/>
                  </a:cubicBezTo>
                  <a:cubicBezTo>
                    <a:pt x="163" y="276"/>
                    <a:pt x="163" y="276"/>
                    <a:pt x="163" y="276"/>
                  </a:cubicBezTo>
                  <a:cubicBezTo>
                    <a:pt x="161" y="277"/>
                    <a:pt x="160" y="279"/>
                    <a:pt x="160" y="281"/>
                  </a:cubicBezTo>
                  <a:cubicBezTo>
                    <a:pt x="160" y="286"/>
                    <a:pt x="164" y="289"/>
                    <a:pt x="168" y="2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66" name="TextBox 65"/>
          <p:cNvSpPr txBox="1"/>
          <p:nvPr/>
        </p:nvSpPr>
        <p:spPr>
          <a:xfrm>
            <a:off x="1333500" y="1194152"/>
            <a:ext cx="6604000" cy="984885"/>
          </a:xfrm>
          <a:prstGeom prst="rect">
            <a:avLst/>
          </a:prstGeom>
          <a:noFill/>
        </p:spPr>
        <p:txBody>
          <a:bodyPr wrap="square" lIns="0" tIns="0" rIns="0" bIns="0" rtlCol="0">
            <a:spAutoFit/>
          </a:bodyPr>
          <a:lstStyle/>
          <a:p>
            <a:pPr algn="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فوائد مصفوفة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كراليتش</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Oval 32"/>
          <p:cNvSpPr/>
          <p:nvPr/>
        </p:nvSpPr>
        <p:spPr>
          <a:xfrm>
            <a:off x="8609854" y="6349627"/>
            <a:ext cx="2007346" cy="2007346"/>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8609854" y="9116684"/>
            <a:ext cx="2007346" cy="2007346"/>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p:cNvGrpSpPr/>
          <p:nvPr/>
        </p:nvGrpSpPr>
        <p:grpSpPr>
          <a:xfrm>
            <a:off x="8800354" y="6540128"/>
            <a:ext cx="1626346" cy="1626346"/>
            <a:chOff x="8330827" y="4949342"/>
            <a:chExt cx="1422400" cy="1422400"/>
          </a:xfrm>
        </p:grpSpPr>
        <p:sp>
          <p:nvSpPr>
            <p:cNvPr id="13" name="Oval 12"/>
            <p:cNvSpPr/>
            <p:nvPr/>
          </p:nvSpPr>
          <p:spPr>
            <a:xfrm>
              <a:off x="8330827" y="4949342"/>
              <a:ext cx="1422400" cy="1422400"/>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97"/>
            <p:cNvSpPr>
              <a:spLocks noEditPoints="1"/>
            </p:cNvSpPr>
            <p:nvPr/>
          </p:nvSpPr>
          <p:spPr bwMode="auto">
            <a:xfrm>
              <a:off x="8688015" y="5370305"/>
              <a:ext cx="708024" cy="580474"/>
            </a:xfrm>
            <a:custGeom>
              <a:avLst/>
              <a:gdLst>
                <a:gd name="T0" fmla="*/ 241 w 353"/>
                <a:gd name="T1" fmla="*/ 32 h 289"/>
                <a:gd name="T2" fmla="*/ 144 w 353"/>
                <a:gd name="T3" fmla="*/ 0 h 289"/>
                <a:gd name="T4" fmla="*/ 16 w 353"/>
                <a:gd name="T5" fmla="*/ 32 h 289"/>
                <a:gd name="T6" fmla="*/ 0 w 353"/>
                <a:gd name="T7" fmla="*/ 129 h 289"/>
                <a:gd name="T8" fmla="*/ 16 w 353"/>
                <a:gd name="T9" fmla="*/ 273 h 289"/>
                <a:gd name="T10" fmla="*/ 321 w 353"/>
                <a:gd name="T11" fmla="*/ 289 h 289"/>
                <a:gd name="T12" fmla="*/ 337 w 353"/>
                <a:gd name="T13" fmla="*/ 145 h 289"/>
                <a:gd name="T14" fmla="*/ 353 w 353"/>
                <a:gd name="T15" fmla="*/ 48 h 289"/>
                <a:gd name="T16" fmla="*/ 144 w 353"/>
                <a:gd name="T17" fmla="*/ 16 h 289"/>
                <a:gd name="T18" fmla="*/ 225 w 353"/>
                <a:gd name="T19" fmla="*/ 32 h 289"/>
                <a:gd name="T20" fmla="*/ 144 w 353"/>
                <a:gd name="T21" fmla="*/ 16 h 289"/>
                <a:gd name="T22" fmla="*/ 32 w 353"/>
                <a:gd name="T23" fmla="*/ 273 h 289"/>
                <a:gd name="T24" fmla="*/ 64 w 353"/>
                <a:gd name="T25" fmla="*/ 145 h 289"/>
                <a:gd name="T26" fmla="*/ 80 w 353"/>
                <a:gd name="T27" fmla="*/ 177 h 289"/>
                <a:gd name="T28" fmla="*/ 128 w 353"/>
                <a:gd name="T29" fmla="*/ 161 h 289"/>
                <a:gd name="T30" fmla="*/ 225 w 353"/>
                <a:gd name="T31" fmla="*/ 145 h 289"/>
                <a:gd name="T32" fmla="*/ 241 w 353"/>
                <a:gd name="T33" fmla="*/ 177 h 289"/>
                <a:gd name="T34" fmla="*/ 289 w 353"/>
                <a:gd name="T35" fmla="*/ 161 h 289"/>
                <a:gd name="T36" fmla="*/ 321 w 353"/>
                <a:gd name="T37" fmla="*/ 145 h 289"/>
                <a:gd name="T38" fmla="*/ 80 w 353"/>
                <a:gd name="T39" fmla="*/ 113 h 289"/>
                <a:gd name="T40" fmla="*/ 112 w 353"/>
                <a:gd name="T41" fmla="*/ 161 h 289"/>
                <a:gd name="T42" fmla="*/ 80 w 353"/>
                <a:gd name="T43" fmla="*/ 113 h 289"/>
                <a:gd name="T44" fmla="*/ 273 w 353"/>
                <a:gd name="T45" fmla="*/ 113 h 289"/>
                <a:gd name="T46" fmla="*/ 241 w 353"/>
                <a:gd name="T47" fmla="*/ 161 h 289"/>
                <a:gd name="T48" fmla="*/ 337 w 353"/>
                <a:gd name="T49" fmla="*/ 129 h 289"/>
                <a:gd name="T50" fmla="*/ 289 w 353"/>
                <a:gd name="T51" fmla="*/ 113 h 289"/>
                <a:gd name="T52" fmla="*/ 241 w 353"/>
                <a:gd name="T53" fmla="*/ 97 h 289"/>
                <a:gd name="T54" fmla="*/ 225 w 353"/>
                <a:gd name="T55" fmla="*/ 129 h 289"/>
                <a:gd name="T56" fmla="*/ 128 w 353"/>
                <a:gd name="T57" fmla="*/ 113 h 289"/>
                <a:gd name="T58" fmla="*/ 80 w 353"/>
                <a:gd name="T59" fmla="*/ 97 h 289"/>
                <a:gd name="T60" fmla="*/ 64 w 353"/>
                <a:gd name="T61" fmla="*/ 129 h 289"/>
                <a:gd name="T62" fmla="*/ 16 w 353"/>
                <a:gd name="T63" fmla="*/ 48 h 289"/>
                <a:gd name="T64" fmla="*/ 337 w 353"/>
                <a:gd name="T65" fmla="*/ 12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3" h="289">
                  <a:moveTo>
                    <a:pt x="337" y="32"/>
                  </a:moveTo>
                  <a:cubicBezTo>
                    <a:pt x="241" y="32"/>
                    <a:pt x="241" y="32"/>
                    <a:pt x="241" y="32"/>
                  </a:cubicBezTo>
                  <a:cubicBezTo>
                    <a:pt x="241" y="15"/>
                    <a:pt x="226" y="0"/>
                    <a:pt x="209" y="0"/>
                  </a:cubicBezTo>
                  <a:cubicBezTo>
                    <a:pt x="144" y="0"/>
                    <a:pt x="144" y="0"/>
                    <a:pt x="144" y="0"/>
                  </a:cubicBezTo>
                  <a:cubicBezTo>
                    <a:pt x="127" y="0"/>
                    <a:pt x="112" y="15"/>
                    <a:pt x="112" y="32"/>
                  </a:cubicBezTo>
                  <a:cubicBezTo>
                    <a:pt x="16" y="32"/>
                    <a:pt x="16" y="32"/>
                    <a:pt x="16" y="32"/>
                  </a:cubicBezTo>
                  <a:cubicBezTo>
                    <a:pt x="7" y="32"/>
                    <a:pt x="0" y="40"/>
                    <a:pt x="0" y="48"/>
                  </a:cubicBezTo>
                  <a:cubicBezTo>
                    <a:pt x="0" y="129"/>
                    <a:pt x="0" y="129"/>
                    <a:pt x="0" y="129"/>
                  </a:cubicBezTo>
                  <a:cubicBezTo>
                    <a:pt x="0" y="138"/>
                    <a:pt x="7" y="145"/>
                    <a:pt x="16" y="145"/>
                  </a:cubicBezTo>
                  <a:cubicBezTo>
                    <a:pt x="16" y="273"/>
                    <a:pt x="16" y="273"/>
                    <a:pt x="16" y="273"/>
                  </a:cubicBezTo>
                  <a:cubicBezTo>
                    <a:pt x="16" y="282"/>
                    <a:pt x="23" y="289"/>
                    <a:pt x="32" y="289"/>
                  </a:cubicBezTo>
                  <a:cubicBezTo>
                    <a:pt x="321" y="289"/>
                    <a:pt x="321" y="289"/>
                    <a:pt x="321" y="289"/>
                  </a:cubicBezTo>
                  <a:cubicBezTo>
                    <a:pt x="330" y="289"/>
                    <a:pt x="337" y="282"/>
                    <a:pt x="337" y="273"/>
                  </a:cubicBezTo>
                  <a:cubicBezTo>
                    <a:pt x="337" y="145"/>
                    <a:pt x="337" y="145"/>
                    <a:pt x="337" y="145"/>
                  </a:cubicBezTo>
                  <a:cubicBezTo>
                    <a:pt x="346" y="145"/>
                    <a:pt x="353" y="138"/>
                    <a:pt x="353" y="129"/>
                  </a:cubicBezTo>
                  <a:cubicBezTo>
                    <a:pt x="353" y="48"/>
                    <a:pt x="353" y="48"/>
                    <a:pt x="353" y="48"/>
                  </a:cubicBezTo>
                  <a:cubicBezTo>
                    <a:pt x="353" y="40"/>
                    <a:pt x="346" y="32"/>
                    <a:pt x="337" y="32"/>
                  </a:cubicBezTo>
                  <a:moveTo>
                    <a:pt x="144" y="16"/>
                  </a:moveTo>
                  <a:cubicBezTo>
                    <a:pt x="209" y="16"/>
                    <a:pt x="209" y="16"/>
                    <a:pt x="209" y="16"/>
                  </a:cubicBezTo>
                  <a:cubicBezTo>
                    <a:pt x="217" y="16"/>
                    <a:pt x="225" y="23"/>
                    <a:pt x="225" y="32"/>
                  </a:cubicBezTo>
                  <a:cubicBezTo>
                    <a:pt x="128" y="32"/>
                    <a:pt x="128" y="32"/>
                    <a:pt x="128" y="32"/>
                  </a:cubicBezTo>
                  <a:cubicBezTo>
                    <a:pt x="128" y="23"/>
                    <a:pt x="136" y="16"/>
                    <a:pt x="144" y="16"/>
                  </a:cubicBezTo>
                  <a:moveTo>
                    <a:pt x="321" y="273"/>
                  </a:moveTo>
                  <a:cubicBezTo>
                    <a:pt x="32" y="273"/>
                    <a:pt x="32" y="273"/>
                    <a:pt x="32" y="273"/>
                  </a:cubicBezTo>
                  <a:cubicBezTo>
                    <a:pt x="32" y="145"/>
                    <a:pt x="32" y="145"/>
                    <a:pt x="32" y="145"/>
                  </a:cubicBezTo>
                  <a:cubicBezTo>
                    <a:pt x="64" y="145"/>
                    <a:pt x="64" y="145"/>
                    <a:pt x="64" y="145"/>
                  </a:cubicBezTo>
                  <a:cubicBezTo>
                    <a:pt x="64" y="161"/>
                    <a:pt x="64" y="161"/>
                    <a:pt x="64" y="161"/>
                  </a:cubicBezTo>
                  <a:cubicBezTo>
                    <a:pt x="64" y="170"/>
                    <a:pt x="71" y="177"/>
                    <a:pt x="80" y="177"/>
                  </a:cubicBezTo>
                  <a:cubicBezTo>
                    <a:pt x="112" y="177"/>
                    <a:pt x="112" y="177"/>
                    <a:pt x="112" y="177"/>
                  </a:cubicBezTo>
                  <a:cubicBezTo>
                    <a:pt x="121" y="177"/>
                    <a:pt x="128" y="170"/>
                    <a:pt x="128" y="161"/>
                  </a:cubicBezTo>
                  <a:cubicBezTo>
                    <a:pt x="128" y="145"/>
                    <a:pt x="128" y="145"/>
                    <a:pt x="128" y="145"/>
                  </a:cubicBezTo>
                  <a:cubicBezTo>
                    <a:pt x="225" y="145"/>
                    <a:pt x="225" y="145"/>
                    <a:pt x="225" y="145"/>
                  </a:cubicBezTo>
                  <a:cubicBezTo>
                    <a:pt x="225" y="161"/>
                    <a:pt x="225" y="161"/>
                    <a:pt x="225" y="161"/>
                  </a:cubicBezTo>
                  <a:cubicBezTo>
                    <a:pt x="225" y="170"/>
                    <a:pt x="232" y="177"/>
                    <a:pt x="241" y="177"/>
                  </a:cubicBezTo>
                  <a:cubicBezTo>
                    <a:pt x="273" y="177"/>
                    <a:pt x="273" y="177"/>
                    <a:pt x="273" y="177"/>
                  </a:cubicBezTo>
                  <a:cubicBezTo>
                    <a:pt x="282" y="177"/>
                    <a:pt x="289" y="170"/>
                    <a:pt x="289" y="161"/>
                  </a:cubicBezTo>
                  <a:cubicBezTo>
                    <a:pt x="289" y="145"/>
                    <a:pt x="289" y="145"/>
                    <a:pt x="289" y="145"/>
                  </a:cubicBezTo>
                  <a:cubicBezTo>
                    <a:pt x="321" y="145"/>
                    <a:pt x="321" y="145"/>
                    <a:pt x="321" y="145"/>
                  </a:cubicBezTo>
                  <a:lnTo>
                    <a:pt x="321" y="273"/>
                  </a:lnTo>
                  <a:close/>
                  <a:moveTo>
                    <a:pt x="80" y="113"/>
                  </a:moveTo>
                  <a:cubicBezTo>
                    <a:pt x="112" y="113"/>
                    <a:pt x="112" y="113"/>
                    <a:pt x="112" y="113"/>
                  </a:cubicBezTo>
                  <a:cubicBezTo>
                    <a:pt x="112" y="161"/>
                    <a:pt x="112" y="161"/>
                    <a:pt x="112" y="161"/>
                  </a:cubicBezTo>
                  <a:cubicBezTo>
                    <a:pt x="80" y="161"/>
                    <a:pt x="80" y="161"/>
                    <a:pt x="80" y="161"/>
                  </a:cubicBezTo>
                  <a:lnTo>
                    <a:pt x="80" y="113"/>
                  </a:lnTo>
                  <a:close/>
                  <a:moveTo>
                    <a:pt x="241" y="113"/>
                  </a:moveTo>
                  <a:cubicBezTo>
                    <a:pt x="273" y="113"/>
                    <a:pt x="273" y="113"/>
                    <a:pt x="273" y="113"/>
                  </a:cubicBezTo>
                  <a:cubicBezTo>
                    <a:pt x="273" y="161"/>
                    <a:pt x="273" y="161"/>
                    <a:pt x="273" y="161"/>
                  </a:cubicBezTo>
                  <a:cubicBezTo>
                    <a:pt x="241" y="161"/>
                    <a:pt x="241" y="161"/>
                    <a:pt x="241" y="161"/>
                  </a:cubicBezTo>
                  <a:lnTo>
                    <a:pt x="241" y="113"/>
                  </a:lnTo>
                  <a:close/>
                  <a:moveTo>
                    <a:pt x="337" y="129"/>
                  </a:moveTo>
                  <a:cubicBezTo>
                    <a:pt x="289" y="129"/>
                    <a:pt x="289" y="129"/>
                    <a:pt x="289" y="129"/>
                  </a:cubicBezTo>
                  <a:cubicBezTo>
                    <a:pt x="289" y="113"/>
                    <a:pt x="289" y="113"/>
                    <a:pt x="289" y="113"/>
                  </a:cubicBezTo>
                  <a:cubicBezTo>
                    <a:pt x="289" y="104"/>
                    <a:pt x="282" y="97"/>
                    <a:pt x="273" y="97"/>
                  </a:cubicBezTo>
                  <a:cubicBezTo>
                    <a:pt x="241" y="97"/>
                    <a:pt x="241" y="97"/>
                    <a:pt x="241" y="97"/>
                  </a:cubicBezTo>
                  <a:cubicBezTo>
                    <a:pt x="232" y="97"/>
                    <a:pt x="225" y="104"/>
                    <a:pt x="225" y="113"/>
                  </a:cubicBezTo>
                  <a:cubicBezTo>
                    <a:pt x="225" y="129"/>
                    <a:pt x="225" y="129"/>
                    <a:pt x="225" y="129"/>
                  </a:cubicBezTo>
                  <a:cubicBezTo>
                    <a:pt x="128" y="129"/>
                    <a:pt x="128" y="129"/>
                    <a:pt x="128" y="129"/>
                  </a:cubicBezTo>
                  <a:cubicBezTo>
                    <a:pt x="128" y="113"/>
                    <a:pt x="128" y="113"/>
                    <a:pt x="128" y="113"/>
                  </a:cubicBezTo>
                  <a:cubicBezTo>
                    <a:pt x="128" y="104"/>
                    <a:pt x="121" y="97"/>
                    <a:pt x="112" y="97"/>
                  </a:cubicBezTo>
                  <a:cubicBezTo>
                    <a:pt x="80" y="97"/>
                    <a:pt x="80" y="97"/>
                    <a:pt x="80" y="97"/>
                  </a:cubicBezTo>
                  <a:cubicBezTo>
                    <a:pt x="71" y="97"/>
                    <a:pt x="64" y="104"/>
                    <a:pt x="64" y="113"/>
                  </a:cubicBezTo>
                  <a:cubicBezTo>
                    <a:pt x="64" y="129"/>
                    <a:pt x="64" y="129"/>
                    <a:pt x="64" y="129"/>
                  </a:cubicBezTo>
                  <a:cubicBezTo>
                    <a:pt x="16" y="129"/>
                    <a:pt x="16" y="129"/>
                    <a:pt x="16" y="129"/>
                  </a:cubicBezTo>
                  <a:cubicBezTo>
                    <a:pt x="16" y="48"/>
                    <a:pt x="16" y="48"/>
                    <a:pt x="16" y="48"/>
                  </a:cubicBezTo>
                  <a:cubicBezTo>
                    <a:pt x="337" y="48"/>
                    <a:pt x="337" y="48"/>
                    <a:pt x="337" y="48"/>
                  </a:cubicBezTo>
                  <a:lnTo>
                    <a:pt x="337" y="1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54" name="Group 53"/>
          <p:cNvGrpSpPr/>
          <p:nvPr/>
        </p:nvGrpSpPr>
        <p:grpSpPr>
          <a:xfrm>
            <a:off x="8800354" y="9307184"/>
            <a:ext cx="1626346" cy="1626346"/>
            <a:chOff x="8330827" y="7344258"/>
            <a:chExt cx="1422400" cy="1422400"/>
          </a:xfrm>
        </p:grpSpPr>
        <p:sp>
          <p:nvSpPr>
            <p:cNvPr id="14" name="Oval 13"/>
            <p:cNvSpPr/>
            <p:nvPr/>
          </p:nvSpPr>
          <p:spPr>
            <a:xfrm>
              <a:off x="8330827" y="7344258"/>
              <a:ext cx="1422400" cy="1422400"/>
            </a:xfrm>
            <a:prstGeom prst="ellipse">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115"/>
            <p:cNvSpPr>
              <a:spLocks noEditPoints="1"/>
            </p:cNvSpPr>
            <p:nvPr/>
          </p:nvSpPr>
          <p:spPr bwMode="auto">
            <a:xfrm>
              <a:off x="8688015" y="7701446"/>
              <a:ext cx="708024" cy="708024"/>
            </a:xfrm>
            <a:custGeom>
              <a:avLst/>
              <a:gdLst>
                <a:gd name="T0" fmla="*/ 289 w 353"/>
                <a:gd name="T1" fmla="*/ 32 h 353"/>
                <a:gd name="T2" fmla="*/ 281 w 353"/>
                <a:gd name="T3" fmla="*/ 0 h 353"/>
                <a:gd name="T4" fmla="*/ 273 w 353"/>
                <a:gd name="T5" fmla="*/ 32 h 353"/>
                <a:gd name="T6" fmla="*/ 80 w 353"/>
                <a:gd name="T7" fmla="*/ 8 h 353"/>
                <a:gd name="T8" fmla="*/ 64 w 353"/>
                <a:gd name="T9" fmla="*/ 8 h 353"/>
                <a:gd name="T10" fmla="*/ 32 w 353"/>
                <a:gd name="T11" fmla="*/ 32 h 353"/>
                <a:gd name="T12" fmla="*/ 0 w 353"/>
                <a:gd name="T13" fmla="*/ 321 h 353"/>
                <a:gd name="T14" fmla="*/ 321 w 353"/>
                <a:gd name="T15" fmla="*/ 353 h 353"/>
                <a:gd name="T16" fmla="*/ 353 w 353"/>
                <a:gd name="T17" fmla="*/ 64 h 353"/>
                <a:gd name="T18" fmla="*/ 337 w 353"/>
                <a:gd name="T19" fmla="*/ 321 h 353"/>
                <a:gd name="T20" fmla="*/ 32 w 353"/>
                <a:gd name="T21" fmla="*/ 337 h 353"/>
                <a:gd name="T22" fmla="*/ 16 w 353"/>
                <a:gd name="T23" fmla="*/ 128 h 353"/>
                <a:gd name="T24" fmla="*/ 337 w 353"/>
                <a:gd name="T25" fmla="*/ 321 h 353"/>
                <a:gd name="T26" fmla="*/ 16 w 353"/>
                <a:gd name="T27" fmla="*/ 112 h 353"/>
                <a:gd name="T28" fmla="*/ 32 w 353"/>
                <a:gd name="T29" fmla="*/ 48 h 353"/>
                <a:gd name="T30" fmla="*/ 64 w 353"/>
                <a:gd name="T31" fmla="*/ 72 h 353"/>
                <a:gd name="T32" fmla="*/ 80 w 353"/>
                <a:gd name="T33" fmla="*/ 72 h 353"/>
                <a:gd name="T34" fmla="*/ 273 w 353"/>
                <a:gd name="T35" fmla="*/ 48 h 353"/>
                <a:gd name="T36" fmla="*/ 281 w 353"/>
                <a:gd name="T37" fmla="*/ 80 h 353"/>
                <a:gd name="T38" fmla="*/ 289 w 353"/>
                <a:gd name="T39" fmla="*/ 48 h 353"/>
                <a:gd name="T40" fmla="*/ 337 w 353"/>
                <a:gd name="T41" fmla="*/ 64 h 353"/>
                <a:gd name="T42" fmla="*/ 233 w 353"/>
                <a:gd name="T43" fmla="*/ 297 h 353"/>
                <a:gd name="T44" fmla="*/ 248 w 353"/>
                <a:gd name="T45" fmla="*/ 168 h 353"/>
                <a:gd name="T46" fmla="*/ 232 w 353"/>
                <a:gd name="T47" fmla="*/ 180 h 353"/>
                <a:gd name="T48" fmla="*/ 213 w 353"/>
                <a:gd name="T49" fmla="*/ 191 h 353"/>
                <a:gd name="T50" fmla="*/ 201 w 353"/>
                <a:gd name="T51" fmla="*/ 204 h 353"/>
                <a:gd name="T52" fmla="*/ 233 w 353"/>
                <a:gd name="T53" fmla="*/ 297 h 353"/>
                <a:gd name="T54" fmla="*/ 148 w 353"/>
                <a:gd name="T55" fmla="*/ 283 h 353"/>
                <a:gd name="T56" fmla="*/ 118 w 353"/>
                <a:gd name="T57" fmla="*/ 277 h 353"/>
                <a:gd name="T58" fmla="*/ 96 w 353"/>
                <a:gd name="T59" fmla="*/ 257 h 353"/>
                <a:gd name="T60" fmla="*/ 107 w 353"/>
                <a:gd name="T61" fmla="*/ 288 h 353"/>
                <a:gd name="T62" fmla="*/ 138 w 353"/>
                <a:gd name="T63" fmla="*/ 299 h 353"/>
                <a:gd name="T64" fmla="*/ 168 w 353"/>
                <a:gd name="T65" fmla="*/ 289 h 353"/>
                <a:gd name="T66" fmla="*/ 181 w 353"/>
                <a:gd name="T67" fmla="*/ 259 h 353"/>
                <a:gd name="T68" fmla="*/ 158 w 353"/>
                <a:gd name="T69" fmla="*/ 228 h 353"/>
                <a:gd name="T70" fmla="*/ 171 w 353"/>
                <a:gd name="T71" fmla="*/ 218 h 353"/>
                <a:gd name="T72" fmla="*/ 173 w 353"/>
                <a:gd name="T73" fmla="*/ 187 h 353"/>
                <a:gd name="T74" fmla="*/ 153 w 353"/>
                <a:gd name="T75" fmla="*/ 170 h 353"/>
                <a:gd name="T76" fmla="*/ 121 w 353"/>
                <a:gd name="T77" fmla="*/ 171 h 353"/>
                <a:gd name="T78" fmla="*/ 102 w 353"/>
                <a:gd name="T79" fmla="*/ 192 h 353"/>
                <a:gd name="T80" fmla="*/ 114 w 353"/>
                <a:gd name="T81" fmla="*/ 209 h 353"/>
                <a:gd name="T82" fmla="*/ 120 w 353"/>
                <a:gd name="T83" fmla="*/ 190 h 353"/>
                <a:gd name="T84" fmla="*/ 137 w 353"/>
                <a:gd name="T85" fmla="*/ 181 h 353"/>
                <a:gd name="T86" fmla="*/ 160 w 353"/>
                <a:gd name="T87" fmla="*/ 202 h 353"/>
                <a:gd name="T88" fmla="*/ 153 w 353"/>
                <a:gd name="T89" fmla="*/ 218 h 353"/>
                <a:gd name="T90" fmla="*/ 136 w 353"/>
                <a:gd name="T91" fmla="*/ 223 h 353"/>
                <a:gd name="T92" fmla="*/ 129 w 353"/>
                <a:gd name="T93" fmla="*/ 223 h 353"/>
                <a:gd name="T94" fmla="*/ 138 w 353"/>
                <a:gd name="T95" fmla="*/ 235 h 353"/>
                <a:gd name="T96" fmla="*/ 157 w 353"/>
                <a:gd name="T97" fmla="*/ 242 h 353"/>
                <a:gd name="T98" fmla="*/ 165 w 353"/>
                <a:gd name="T99" fmla="*/ 260 h 353"/>
                <a:gd name="T100" fmla="*/ 157 w 353"/>
                <a:gd name="T101" fmla="*/ 27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 h="353">
                  <a:moveTo>
                    <a:pt x="321" y="32"/>
                  </a:moveTo>
                  <a:cubicBezTo>
                    <a:pt x="289" y="32"/>
                    <a:pt x="289" y="32"/>
                    <a:pt x="289" y="32"/>
                  </a:cubicBezTo>
                  <a:cubicBezTo>
                    <a:pt x="289" y="8"/>
                    <a:pt x="289" y="8"/>
                    <a:pt x="289" y="8"/>
                  </a:cubicBezTo>
                  <a:cubicBezTo>
                    <a:pt x="289" y="3"/>
                    <a:pt x="286" y="0"/>
                    <a:pt x="281" y="0"/>
                  </a:cubicBezTo>
                  <a:cubicBezTo>
                    <a:pt x="277" y="0"/>
                    <a:pt x="273" y="3"/>
                    <a:pt x="273" y="8"/>
                  </a:cubicBezTo>
                  <a:cubicBezTo>
                    <a:pt x="273" y="32"/>
                    <a:pt x="273" y="32"/>
                    <a:pt x="273" y="32"/>
                  </a:cubicBezTo>
                  <a:cubicBezTo>
                    <a:pt x="80" y="32"/>
                    <a:pt x="80" y="32"/>
                    <a:pt x="80" y="32"/>
                  </a:cubicBezTo>
                  <a:cubicBezTo>
                    <a:pt x="80" y="8"/>
                    <a:pt x="80" y="8"/>
                    <a:pt x="80" y="8"/>
                  </a:cubicBezTo>
                  <a:cubicBezTo>
                    <a:pt x="80" y="3"/>
                    <a:pt x="77" y="0"/>
                    <a:pt x="72" y="0"/>
                  </a:cubicBezTo>
                  <a:cubicBezTo>
                    <a:pt x="68" y="0"/>
                    <a:pt x="64" y="3"/>
                    <a:pt x="64" y="8"/>
                  </a:cubicBezTo>
                  <a:cubicBezTo>
                    <a:pt x="64" y="32"/>
                    <a:pt x="64" y="32"/>
                    <a:pt x="64" y="32"/>
                  </a:cubicBezTo>
                  <a:cubicBezTo>
                    <a:pt x="32" y="32"/>
                    <a:pt x="32" y="32"/>
                    <a:pt x="32" y="32"/>
                  </a:cubicBezTo>
                  <a:cubicBezTo>
                    <a:pt x="15" y="32"/>
                    <a:pt x="0" y="46"/>
                    <a:pt x="0" y="64"/>
                  </a:cubicBezTo>
                  <a:cubicBezTo>
                    <a:pt x="0" y="321"/>
                    <a:pt x="0" y="321"/>
                    <a:pt x="0" y="321"/>
                  </a:cubicBezTo>
                  <a:cubicBezTo>
                    <a:pt x="0" y="339"/>
                    <a:pt x="15" y="353"/>
                    <a:pt x="32" y="353"/>
                  </a:cubicBezTo>
                  <a:cubicBezTo>
                    <a:pt x="321" y="353"/>
                    <a:pt x="321" y="353"/>
                    <a:pt x="321" y="353"/>
                  </a:cubicBezTo>
                  <a:cubicBezTo>
                    <a:pt x="339" y="353"/>
                    <a:pt x="353" y="339"/>
                    <a:pt x="353" y="321"/>
                  </a:cubicBezTo>
                  <a:cubicBezTo>
                    <a:pt x="353" y="64"/>
                    <a:pt x="353" y="64"/>
                    <a:pt x="353" y="64"/>
                  </a:cubicBezTo>
                  <a:cubicBezTo>
                    <a:pt x="353" y="46"/>
                    <a:pt x="339" y="32"/>
                    <a:pt x="321" y="32"/>
                  </a:cubicBezTo>
                  <a:moveTo>
                    <a:pt x="337" y="321"/>
                  </a:moveTo>
                  <a:cubicBezTo>
                    <a:pt x="337" y="330"/>
                    <a:pt x="330" y="337"/>
                    <a:pt x="321" y="337"/>
                  </a:cubicBezTo>
                  <a:cubicBezTo>
                    <a:pt x="32" y="337"/>
                    <a:pt x="32" y="337"/>
                    <a:pt x="32" y="337"/>
                  </a:cubicBezTo>
                  <a:cubicBezTo>
                    <a:pt x="23" y="337"/>
                    <a:pt x="16" y="330"/>
                    <a:pt x="16" y="321"/>
                  </a:cubicBezTo>
                  <a:cubicBezTo>
                    <a:pt x="16" y="128"/>
                    <a:pt x="16" y="128"/>
                    <a:pt x="16" y="128"/>
                  </a:cubicBezTo>
                  <a:cubicBezTo>
                    <a:pt x="337" y="128"/>
                    <a:pt x="337" y="128"/>
                    <a:pt x="337" y="128"/>
                  </a:cubicBezTo>
                  <a:lnTo>
                    <a:pt x="337" y="321"/>
                  </a:lnTo>
                  <a:close/>
                  <a:moveTo>
                    <a:pt x="337" y="112"/>
                  </a:moveTo>
                  <a:cubicBezTo>
                    <a:pt x="16" y="112"/>
                    <a:pt x="16" y="112"/>
                    <a:pt x="16" y="112"/>
                  </a:cubicBezTo>
                  <a:cubicBezTo>
                    <a:pt x="16" y="64"/>
                    <a:pt x="16" y="64"/>
                    <a:pt x="16" y="64"/>
                  </a:cubicBezTo>
                  <a:cubicBezTo>
                    <a:pt x="16" y="55"/>
                    <a:pt x="23" y="48"/>
                    <a:pt x="32" y="48"/>
                  </a:cubicBezTo>
                  <a:cubicBezTo>
                    <a:pt x="64" y="48"/>
                    <a:pt x="64" y="48"/>
                    <a:pt x="64" y="48"/>
                  </a:cubicBezTo>
                  <a:cubicBezTo>
                    <a:pt x="64" y="72"/>
                    <a:pt x="64" y="72"/>
                    <a:pt x="64" y="72"/>
                  </a:cubicBezTo>
                  <a:cubicBezTo>
                    <a:pt x="64" y="76"/>
                    <a:pt x="68" y="80"/>
                    <a:pt x="72" y="80"/>
                  </a:cubicBezTo>
                  <a:cubicBezTo>
                    <a:pt x="77" y="80"/>
                    <a:pt x="80" y="76"/>
                    <a:pt x="80" y="72"/>
                  </a:cubicBezTo>
                  <a:cubicBezTo>
                    <a:pt x="80" y="48"/>
                    <a:pt x="80" y="48"/>
                    <a:pt x="80" y="48"/>
                  </a:cubicBezTo>
                  <a:cubicBezTo>
                    <a:pt x="273" y="48"/>
                    <a:pt x="273" y="48"/>
                    <a:pt x="273" y="48"/>
                  </a:cubicBezTo>
                  <a:cubicBezTo>
                    <a:pt x="273" y="72"/>
                    <a:pt x="273" y="72"/>
                    <a:pt x="273" y="72"/>
                  </a:cubicBezTo>
                  <a:cubicBezTo>
                    <a:pt x="273" y="76"/>
                    <a:pt x="277" y="80"/>
                    <a:pt x="281" y="80"/>
                  </a:cubicBezTo>
                  <a:cubicBezTo>
                    <a:pt x="286" y="80"/>
                    <a:pt x="289" y="76"/>
                    <a:pt x="289" y="72"/>
                  </a:cubicBezTo>
                  <a:cubicBezTo>
                    <a:pt x="289" y="48"/>
                    <a:pt x="289" y="48"/>
                    <a:pt x="289" y="48"/>
                  </a:cubicBezTo>
                  <a:cubicBezTo>
                    <a:pt x="321" y="48"/>
                    <a:pt x="321" y="48"/>
                    <a:pt x="321" y="48"/>
                  </a:cubicBezTo>
                  <a:cubicBezTo>
                    <a:pt x="330" y="48"/>
                    <a:pt x="337" y="55"/>
                    <a:pt x="337" y="64"/>
                  </a:cubicBezTo>
                  <a:lnTo>
                    <a:pt x="337" y="112"/>
                  </a:lnTo>
                  <a:close/>
                  <a:moveTo>
                    <a:pt x="233" y="297"/>
                  </a:moveTo>
                  <a:cubicBezTo>
                    <a:pt x="248" y="297"/>
                    <a:pt x="248" y="297"/>
                    <a:pt x="248" y="297"/>
                  </a:cubicBezTo>
                  <a:cubicBezTo>
                    <a:pt x="248" y="168"/>
                    <a:pt x="248" y="168"/>
                    <a:pt x="248" y="168"/>
                  </a:cubicBezTo>
                  <a:cubicBezTo>
                    <a:pt x="237" y="168"/>
                    <a:pt x="237" y="168"/>
                    <a:pt x="237" y="168"/>
                  </a:cubicBezTo>
                  <a:cubicBezTo>
                    <a:pt x="236" y="172"/>
                    <a:pt x="235" y="176"/>
                    <a:pt x="232" y="180"/>
                  </a:cubicBezTo>
                  <a:cubicBezTo>
                    <a:pt x="230" y="183"/>
                    <a:pt x="227" y="185"/>
                    <a:pt x="224" y="187"/>
                  </a:cubicBezTo>
                  <a:cubicBezTo>
                    <a:pt x="221" y="189"/>
                    <a:pt x="217" y="190"/>
                    <a:pt x="213" y="191"/>
                  </a:cubicBezTo>
                  <a:cubicBezTo>
                    <a:pt x="209" y="191"/>
                    <a:pt x="205" y="192"/>
                    <a:pt x="201" y="192"/>
                  </a:cubicBezTo>
                  <a:cubicBezTo>
                    <a:pt x="201" y="204"/>
                    <a:pt x="201" y="204"/>
                    <a:pt x="201" y="204"/>
                  </a:cubicBezTo>
                  <a:cubicBezTo>
                    <a:pt x="233" y="204"/>
                    <a:pt x="233" y="204"/>
                    <a:pt x="233" y="204"/>
                  </a:cubicBezTo>
                  <a:lnTo>
                    <a:pt x="233" y="297"/>
                  </a:lnTo>
                  <a:close/>
                  <a:moveTo>
                    <a:pt x="157" y="278"/>
                  </a:moveTo>
                  <a:cubicBezTo>
                    <a:pt x="154" y="281"/>
                    <a:pt x="152" y="282"/>
                    <a:pt x="148" y="283"/>
                  </a:cubicBezTo>
                  <a:cubicBezTo>
                    <a:pt x="145" y="285"/>
                    <a:pt x="141" y="285"/>
                    <a:pt x="138" y="285"/>
                  </a:cubicBezTo>
                  <a:cubicBezTo>
                    <a:pt x="129" y="285"/>
                    <a:pt x="123" y="282"/>
                    <a:pt x="118" y="277"/>
                  </a:cubicBezTo>
                  <a:cubicBezTo>
                    <a:pt x="114" y="272"/>
                    <a:pt x="111" y="265"/>
                    <a:pt x="111" y="257"/>
                  </a:cubicBezTo>
                  <a:cubicBezTo>
                    <a:pt x="96" y="257"/>
                    <a:pt x="96" y="257"/>
                    <a:pt x="96" y="257"/>
                  </a:cubicBezTo>
                  <a:cubicBezTo>
                    <a:pt x="96" y="263"/>
                    <a:pt x="97" y="269"/>
                    <a:pt x="99" y="275"/>
                  </a:cubicBezTo>
                  <a:cubicBezTo>
                    <a:pt x="101" y="280"/>
                    <a:pt x="104" y="284"/>
                    <a:pt x="107" y="288"/>
                  </a:cubicBezTo>
                  <a:cubicBezTo>
                    <a:pt x="111" y="291"/>
                    <a:pt x="115" y="294"/>
                    <a:pt x="120" y="296"/>
                  </a:cubicBezTo>
                  <a:cubicBezTo>
                    <a:pt x="126" y="298"/>
                    <a:pt x="131" y="299"/>
                    <a:pt x="138" y="299"/>
                  </a:cubicBezTo>
                  <a:cubicBezTo>
                    <a:pt x="144" y="299"/>
                    <a:pt x="149" y="298"/>
                    <a:pt x="154" y="296"/>
                  </a:cubicBezTo>
                  <a:cubicBezTo>
                    <a:pt x="160" y="294"/>
                    <a:pt x="164" y="292"/>
                    <a:pt x="168" y="289"/>
                  </a:cubicBezTo>
                  <a:cubicBezTo>
                    <a:pt x="172" y="285"/>
                    <a:pt x="175" y="281"/>
                    <a:pt x="177" y="276"/>
                  </a:cubicBezTo>
                  <a:cubicBezTo>
                    <a:pt x="180" y="272"/>
                    <a:pt x="181" y="266"/>
                    <a:pt x="181" y="259"/>
                  </a:cubicBezTo>
                  <a:cubicBezTo>
                    <a:pt x="181" y="252"/>
                    <a:pt x="179" y="245"/>
                    <a:pt x="175" y="239"/>
                  </a:cubicBezTo>
                  <a:cubicBezTo>
                    <a:pt x="172" y="234"/>
                    <a:pt x="166" y="230"/>
                    <a:pt x="158" y="228"/>
                  </a:cubicBezTo>
                  <a:cubicBezTo>
                    <a:pt x="158" y="228"/>
                    <a:pt x="158" y="228"/>
                    <a:pt x="158" y="228"/>
                  </a:cubicBezTo>
                  <a:cubicBezTo>
                    <a:pt x="163" y="226"/>
                    <a:pt x="167" y="222"/>
                    <a:pt x="171" y="218"/>
                  </a:cubicBezTo>
                  <a:cubicBezTo>
                    <a:pt x="174" y="213"/>
                    <a:pt x="176" y="208"/>
                    <a:pt x="176" y="202"/>
                  </a:cubicBezTo>
                  <a:cubicBezTo>
                    <a:pt x="176" y="196"/>
                    <a:pt x="175" y="191"/>
                    <a:pt x="173" y="187"/>
                  </a:cubicBezTo>
                  <a:cubicBezTo>
                    <a:pt x="171" y="182"/>
                    <a:pt x="168" y="179"/>
                    <a:pt x="165" y="176"/>
                  </a:cubicBezTo>
                  <a:cubicBezTo>
                    <a:pt x="161" y="173"/>
                    <a:pt x="157" y="171"/>
                    <a:pt x="153" y="170"/>
                  </a:cubicBezTo>
                  <a:cubicBezTo>
                    <a:pt x="148" y="168"/>
                    <a:pt x="143" y="168"/>
                    <a:pt x="137" y="168"/>
                  </a:cubicBezTo>
                  <a:cubicBezTo>
                    <a:pt x="131" y="168"/>
                    <a:pt x="126" y="169"/>
                    <a:pt x="121" y="171"/>
                  </a:cubicBezTo>
                  <a:cubicBezTo>
                    <a:pt x="116" y="173"/>
                    <a:pt x="112" y="176"/>
                    <a:pt x="109" y="179"/>
                  </a:cubicBezTo>
                  <a:cubicBezTo>
                    <a:pt x="106" y="183"/>
                    <a:pt x="103" y="187"/>
                    <a:pt x="102" y="192"/>
                  </a:cubicBezTo>
                  <a:cubicBezTo>
                    <a:pt x="100" y="197"/>
                    <a:pt x="99" y="203"/>
                    <a:pt x="99" y="209"/>
                  </a:cubicBezTo>
                  <a:cubicBezTo>
                    <a:pt x="114" y="209"/>
                    <a:pt x="114" y="209"/>
                    <a:pt x="114" y="209"/>
                  </a:cubicBezTo>
                  <a:cubicBezTo>
                    <a:pt x="114" y="205"/>
                    <a:pt x="114" y="202"/>
                    <a:pt x="115" y="199"/>
                  </a:cubicBezTo>
                  <a:cubicBezTo>
                    <a:pt x="116" y="195"/>
                    <a:pt x="118" y="192"/>
                    <a:pt x="120" y="190"/>
                  </a:cubicBezTo>
                  <a:cubicBezTo>
                    <a:pt x="121" y="187"/>
                    <a:pt x="124" y="185"/>
                    <a:pt x="127" y="184"/>
                  </a:cubicBezTo>
                  <a:cubicBezTo>
                    <a:pt x="130" y="182"/>
                    <a:pt x="133" y="181"/>
                    <a:pt x="137" y="181"/>
                  </a:cubicBezTo>
                  <a:cubicBezTo>
                    <a:pt x="144" y="181"/>
                    <a:pt x="149" y="183"/>
                    <a:pt x="153" y="186"/>
                  </a:cubicBezTo>
                  <a:cubicBezTo>
                    <a:pt x="158" y="190"/>
                    <a:pt x="160" y="195"/>
                    <a:pt x="160" y="202"/>
                  </a:cubicBezTo>
                  <a:cubicBezTo>
                    <a:pt x="160" y="205"/>
                    <a:pt x="159" y="208"/>
                    <a:pt x="158" y="211"/>
                  </a:cubicBezTo>
                  <a:cubicBezTo>
                    <a:pt x="156" y="214"/>
                    <a:pt x="155" y="216"/>
                    <a:pt x="153" y="218"/>
                  </a:cubicBezTo>
                  <a:cubicBezTo>
                    <a:pt x="150" y="219"/>
                    <a:pt x="148" y="221"/>
                    <a:pt x="145" y="222"/>
                  </a:cubicBezTo>
                  <a:cubicBezTo>
                    <a:pt x="142" y="223"/>
                    <a:pt x="139" y="223"/>
                    <a:pt x="136" y="223"/>
                  </a:cubicBezTo>
                  <a:cubicBezTo>
                    <a:pt x="131" y="223"/>
                    <a:pt x="131" y="223"/>
                    <a:pt x="131" y="223"/>
                  </a:cubicBezTo>
                  <a:cubicBezTo>
                    <a:pt x="130" y="223"/>
                    <a:pt x="130" y="223"/>
                    <a:pt x="129" y="223"/>
                  </a:cubicBezTo>
                  <a:cubicBezTo>
                    <a:pt x="129" y="236"/>
                    <a:pt x="129" y="236"/>
                    <a:pt x="129" y="236"/>
                  </a:cubicBezTo>
                  <a:cubicBezTo>
                    <a:pt x="132" y="236"/>
                    <a:pt x="135" y="235"/>
                    <a:pt x="138" y="235"/>
                  </a:cubicBezTo>
                  <a:cubicBezTo>
                    <a:pt x="142" y="235"/>
                    <a:pt x="146" y="236"/>
                    <a:pt x="149" y="237"/>
                  </a:cubicBezTo>
                  <a:cubicBezTo>
                    <a:pt x="152" y="238"/>
                    <a:pt x="155" y="240"/>
                    <a:pt x="157" y="242"/>
                  </a:cubicBezTo>
                  <a:cubicBezTo>
                    <a:pt x="160" y="244"/>
                    <a:pt x="161" y="246"/>
                    <a:pt x="163" y="250"/>
                  </a:cubicBezTo>
                  <a:cubicBezTo>
                    <a:pt x="164" y="253"/>
                    <a:pt x="165" y="256"/>
                    <a:pt x="165" y="260"/>
                  </a:cubicBezTo>
                  <a:cubicBezTo>
                    <a:pt x="165" y="264"/>
                    <a:pt x="164" y="268"/>
                    <a:pt x="163" y="271"/>
                  </a:cubicBezTo>
                  <a:cubicBezTo>
                    <a:pt x="161" y="274"/>
                    <a:pt x="159" y="276"/>
                    <a:pt x="157" y="27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0" name="Oval 25"/>
          <p:cNvSpPr/>
          <p:nvPr/>
        </p:nvSpPr>
        <p:spPr>
          <a:xfrm>
            <a:off x="8686054" y="11708654"/>
            <a:ext cx="2007346" cy="2007346"/>
          </a:xfrm>
          <a:prstGeom prst="ellipse">
            <a:avLst/>
          </a:prstGeom>
          <a:solidFill>
            <a:schemeClr val="accent6"/>
          </a:solidFill>
          <a:ln>
            <a:solidFill>
              <a:schemeClr val="accent6">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12"/>
          <p:cNvSpPr/>
          <p:nvPr/>
        </p:nvSpPr>
        <p:spPr>
          <a:xfrm>
            <a:off x="8876554" y="11893178"/>
            <a:ext cx="1626346" cy="1626346"/>
          </a:xfrm>
          <a:prstGeom prst="ellipse">
            <a:avLst/>
          </a:prstGeom>
          <a:solidFill>
            <a:schemeClr val="accent2"/>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0"/>
          <p:cNvSpPr txBox="1"/>
          <p:nvPr/>
        </p:nvSpPr>
        <p:spPr>
          <a:xfrm>
            <a:off x="1524001" y="12000331"/>
            <a:ext cx="6603999" cy="492443"/>
          </a:xfrm>
          <a:prstGeom prst="rect">
            <a:avLst/>
          </a:prstGeom>
          <a:noFill/>
        </p:spPr>
        <p:txBody>
          <a:bodyPr wrap="square" lIns="0" tIns="0" rIns="0" bIns="0" rtlCol="0">
            <a:spAutoFit/>
          </a:bodyPr>
          <a:lstStyle/>
          <a:p>
            <a:pPr algn="r"/>
            <a:r>
              <a:rPr lang="ar-DZ" sz="3200" b="1" dirty="0" smtClean="0"/>
              <a:t>توزيع الموارد بشكل أكفأ.</a:t>
            </a:r>
            <a:endParaRPr lang="en-US" sz="32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115"/>
          <p:cNvSpPr>
            <a:spLocks noEditPoints="1"/>
          </p:cNvSpPr>
          <p:nvPr/>
        </p:nvSpPr>
        <p:spPr bwMode="auto">
          <a:xfrm>
            <a:off x="9284956" y="12306386"/>
            <a:ext cx="809542" cy="809542"/>
          </a:xfrm>
          <a:custGeom>
            <a:avLst/>
            <a:gdLst>
              <a:gd name="T0" fmla="*/ 289 w 353"/>
              <a:gd name="T1" fmla="*/ 32 h 353"/>
              <a:gd name="T2" fmla="*/ 281 w 353"/>
              <a:gd name="T3" fmla="*/ 0 h 353"/>
              <a:gd name="T4" fmla="*/ 273 w 353"/>
              <a:gd name="T5" fmla="*/ 32 h 353"/>
              <a:gd name="T6" fmla="*/ 80 w 353"/>
              <a:gd name="T7" fmla="*/ 8 h 353"/>
              <a:gd name="T8" fmla="*/ 64 w 353"/>
              <a:gd name="T9" fmla="*/ 8 h 353"/>
              <a:gd name="T10" fmla="*/ 32 w 353"/>
              <a:gd name="T11" fmla="*/ 32 h 353"/>
              <a:gd name="T12" fmla="*/ 0 w 353"/>
              <a:gd name="T13" fmla="*/ 321 h 353"/>
              <a:gd name="T14" fmla="*/ 321 w 353"/>
              <a:gd name="T15" fmla="*/ 353 h 353"/>
              <a:gd name="T16" fmla="*/ 353 w 353"/>
              <a:gd name="T17" fmla="*/ 64 h 353"/>
              <a:gd name="T18" fmla="*/ 337 w 353"/>
              <a:gd name="T19" fmla="*/ 321 h 353"/>
              <a:gd name="T20" fmla="*/ 32 w 353"/>
              <a:gd name="T21" fmla="*/ 337 h 353"/>
              <a:gd name="T22" fmla="*/ 16 w 353"/>
              <a:gd name="T23" fmla="*/ 128 h 353"/>
              <a:gd name="T24" fmla="*/ 337 w 353"/>
              <a:gd name="T25" fmla="*/ 321 h 353"/>
              <a:gd name="T26" fmla="*/ 16 w 353"/>
              <a:gd name="T27" fmla="*/ 112 h 353"/>
              <a:gd name="T28" fmla="*/ 32 w 353"/>
              <a:gd name="T29" fmla="*/ 48 h 353"/>
              <a:gd name="T30" fmla="*/ 64 w 353"/>
              <a:gd name="T31" fmla="*/ 72 h 353"/>
              <a:gd name="T32" fmla="*/ 80 w 353"/>
              <a:gd name="T33" fmla="*/ 72 h 353"/>
              <a:gd name="T34" fmla="*/ 273 w 353"/>
              <a:gd name="T35" fmla="*/ 48 h 353"/>
              <a:gd name="T36" fmla="*/ 281 w 353"/>
              <a:gd name="T37" fmla="*/ 80 h 353"/>
              <a:gd name="T38" fmla="*/ 289 w 353"/>
              <a:gd name="T39" fmla="*/ 48 h 353"/>
              <a:gd name="T40" fmla="*/ 337 w 353"/>
              <a:gd name="T41" fmla="*/ 64 h 353"/>
              <a:gd name="T42" fmla="*/ 233 w 353"/>
              <a:gd name="T43" fmla="*/ 297 h 353"/>
              <a:gd name="T44" fmla="*/ 248 w 353"/>
              <a:gd name="T45" fmla="*/ 168 h 353"/>
              <a:gd name="T46" fmla="*/ 232 w 353"/>
              <a:gd name="T47" fmla="*/ 180 h 353"/>
              <a:gd name="T48" fmla="*/ 213 w 353"/>
              <a:gd name="T49" fmla="*/ 191 h 353"/>
              <a:gd name="T50" fmla="*/ 201 w 353"/>
              <a:gd name="T51" fmla="*/ 204 h 353"/>
              <a:gd name="T52" fmla="*/ 233 w 353"/>
              <a:gd name="T53" fmla="*/ 297 h 353"/>
              <a:gd name="T54" fmla="*/ 148 w 353"/>
              <a:gd name="T55" fmla="*/ 283 h 353"/>
              <a:gd name="T56" fmla="*/ 118 w 353"/>
              <a:gd name="T57" fmla="*/ 277 h 353"/>
              <a:gd name="T58" fmla="*/ 96 w 353"/>
              <a:gd name="T59" fmla="*/ 257 h 353"/>
              <a:gd name="T60" fmla="*/ 107 w 353"/>
              <a:gd name="T61" fmla="*/ 288 h 353"/>
              <a:gd name="T62" fmla="*/ 138 w 353"/>
              <a:gd name="T63" fmla="*/ 299 h 353"/>
              <a:gd name="T64" fmla="*/ 168 w 353"/>
              <a:gd name="T65" fmla="*/ 289 h 353"/>
              <a:gd name="T66" fmla="*/ 181 w 353"/>
              <a:gd name="T67" fmla="*/ 259 h 353"/>
              <a:gd name="T68" fmla="*/ 158 w 353"/>
              <a:gd name="T69" fmla="*/ 228 h 353"/>
              <a:gd name="T70" fmla="*/ 171 w 353"/>
              <a:gd name="T71" fmla="*/ 218 h 353"/>
              <a:gd name="T72" fmla="*/ 173 w 353"/>
              <a:gd name="T73" fmla="*/ 187 h 353"/>
              <a:gd name="T74" fmla="*/ 153 w 353"/>
              <a:gd name="T75" fmla="*/ 170 h 353"/>
              <a:gd name="T76" fmla="*/ 121 w 353"/>
              <a:gd name="T77" fmla="*/ 171 h 353"/>
              <a:gd name="T78" fmla="*/ 102 w 353"/>
              <a:gd name="T79" fmla="*/ 192 h 353"/>
              <a:gd name="T80" fmla="*/ 114 w 353"/>
              <a:gd name="T81" fmla="*/ 209 h 353"/>
              <a:gd name="T82" fmla="*/ 120 w 353"/>
              <a:gd name="T83" fmla="*/ 190 h 353"/>
              <a:gd name="T84" fmla="*/ 137 w 353"/>
              <a:gd name="T85" fmla="*/ 181 h 353"/>
              <a:gd name="T86" fmla="*/ 160 w 353"/>
              <a:gd name="T87" fmla="*/ 202 h 353"/>
              <a:gd name="T88" fmla="*/ 153 w 353"/>
              <a:gd name="T89" fmla="*/ 218 h 353"/>
              <a:gd name="T90" fmla="*/ 136 w 353"/>
              <a:gd name="T91" fmla="*/ 223 h 353"/>
              <a:gd name="T92" fmla="*/ 129 w 353"/>
              <a:gd name="T93" fmla="*/ 223 h 353"/>
              <a:gd name="T94" fmla="*/ 138 w 353"/>
              <a:gd name="T95" fmla="*/ 235 h 353"/>
              <a:gd name="T96" fmla="*/ 157 w 353"/>
              <a:gd name="T97" fmla="*/ 242 h 353"/>
              <a:gd name="T98" fmla="*/ 165 w 353"/>
              <a:gd name="T99" fmla="*/ 260 h 353"/>
              <a:gd name="T100" fmla="*/ 157 w 353"/>
              <a:gd name="T101" fmla="*/ 27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 h="353">
                <a:moveTo>
                  <a:pt x="321" y="32"/>
                </a:moveTo>
                <a:cubicBezTo>
                  <a:pt x="289" y="32"/>
                  <a:pt x="289" y="32"/>
                  <a:pt x="289" y="32"/>
                </a:cubicBezTo>
                <a:cubicBezTo>
                  <a:pt x="289" y="8"/>
                  <a:pt x="289" y="8"/>
                  <a:pt x="289" y="8"/>
                </a:cubicBezTo>
                <a:cubicBezTo>
                  <a:pt x="289" y="3"/>
                  <a:pt x="286" y="0"/>
                  <a:pt x="281" y="0"/>
                </a:cubicBezTo>
                <a:cubicBezTo>
                  <a:pt x="277" y="0"/>
                  <a:pt x="273" y="3"/>
                  <a:pt x="273" y="8"/>
                </a:cubicBezTo>
                <a:cubicBezTo>
                  <a:pt x="273" y="32"/>
                  <a:pt x="273" y="32"/>
                  <a:pt x="273" y="32"/>
                </a:cubicBezTo>
                <a:cubicBezTo>
                  <a:pt x="80" y="32"/>
                  <a:pt x="80" y="32"/>
                  <a:pt x="80" y="32"/>
                </a:cubicBezTo>
                <a:cubicBezTo>
                  <a:pt x="80" y="8"/>
                  <a:pt x="80" y="8"/>
                  <a:pt x="80" y="8"/>
                </a:cubicBezTo>
                <a:cubicBezTo>
                  <a:pt x="80" y="3"/>
                  <a:pt x="77" y="0"/>
                  <a:pt x="72" y="0"/>
                </a:cubicBezTo>
                <a:cubicBezTo>
                  <a:pt x="68" y="0"/>
                  <a:pt x="64" y="3"/>
                  <a:pt x="64" y="8"/>
                </a:cubicBezTo>
                <a:cubicBezTo>
                  <a:pt x="64" y="32"/>
                  <a:pt x="64" y="32"/>
                  <a:pt x="64" y="32"/>
                </a:cubicBezTo>
                <a:cubicBezTo>
                  <a:pt x="32" y="32"/>
                  <a:pt x="32" y="32"/>
                  <a:pt x="32" y="32"/>
                </a:cubicBezTo>
                <a:cubicBezTo>
                  <a:pt x="15" y="32"/>
                  <a:pt x="0" y="46"/>
                  <a:pt x="0" y="64"/>
                </a:cubicBezTo>
                <a:cubicBezTo>
                  <a:pt x="0" y="321"/>
                  <a:pt x="0" y="321"/>
                  <a:pt x="0" y="321"/>
                </a:cubicBezTo>
                <a:cubicBezTo>
                  <a:pt x="0" y="339"/>
                  <a:pt x="15" y="353"/>
                  <a:pt x="32" y="353"/>
                </a:cubicBezTo>
                <a:cubicBezTo>
                  <a:pt x="321" y="353"/>
                  <a:pt x="321" y="353"/>
                  <a:pt x="321" y="353"/>
                </a:cubicBezTo>
                <a:cubicBezTo>
                  <a:pt x="339" y="353"/>
                  <a:pt x="353" y="339"/>
                  <a:pt x="353" y="321"/>
                </a:cubicBezTo>
                <a:cubicBezTo>
                  <a:pt x="353" y="64"/>
                  <a:pt x="353" y="64"/>
                  <a:pt x="353" y="64"/>
                </a:cubicBezTo>
                <a:cubicBezTo>
                  <a:pt x="353" y="46"/>
                  <a:pt x="339" y="32"/>
                  <a:pt x="321" y="32"/>
                </a:cubicBezTo>
                <a:moveTo>
                  <a:pt x="337" y="321"/>
                </a:moveTo>
                <a:cubicBezTo>
                  <a:pt x="337" y="330"/>
                  <a:pt x="330" y="337"/>
                  <a:pt x="321" y="337"/>
                </a:cubicBezTo>
                <a:cubicBezTo>
                  <a:pt x="32" y="337"/>
                  <a:pt x="32" y="337"/>
                  <a:pt x="32" y="337"/>
                </a:cubicBezTo>
                <a:cubicBezTo>
                  <a:pt x="23" y="337"/>
                  <a:pt x="16" y="330"/>
                  <a:pt x="16" y="321"/>
                </a:cubicBezTo>
                <a:cubicBezTo>
                  <a:pt x="16" y="128"/>
                  <a:pt x="16" y="128"/>
                  <a:pt x="16" y="128"/>
                </a:cubicBezTo>
                <a:cubicBezTo>
                  <a:pt x="337" y="128"/>
                  <a:pt x="337" y="128"/>
                  <a:pt x="337" y="128"/>
                </a:cubicBezTo>
                <a:lnTo>
                  <a:pt x="337" y="321"/>
                </a:lnTo>
                <a:close/>
                <a:moveTo>
                  <a:pt x="337" y="112"/>
                </a:moveTo>
                <a:cubicBezTo>
                  <a:pt x="16" y="112"/>
                  <a:pt x="16" y="112"/>
                  <a:pt x="16" y="112"/>
                </a:cubicBezTo>
                <a:cubicBezTo>
                  <a:pt x="16" y="64"/>
                  <a:pt x="16" y="64"/>
                  <a:pt x="16" y="64"/>
                </a:cubicBezTo>
                <a:cubicBezTo>
                  <a:pt x="16" y="55"/>
                  <a:pt x="23" y="48"/>
                  <a:pt x="32" y="48"/>
                </a:cubicBezTo>
                <a:cubicBezTo>
                  <a:pt x="64" y="48"/>
                  <a:pt x="64" y="48"/>
                  <a:pt x="64" y="48"/>
                </a:cubicBezTo>
                <a:cubicBezTo>
                  <a:pt x="64" y="72"/>
                  <a:pt x="64" y="72"/>
                  <a:pt x="64" y="72"/>
                </a:cubicBezTo>
                <a:cubicBezTo>
                  <a:pt x="64" y="76"/>
                  <a:pt x="68" y="80"/>
                  <a:pt x="72" y="80"/>
                </a:cubicBezTo>
                <a:cubicBezTo>
                  <a:pt x="77" y="80"/>
                  <a:pt x="80" y="76"/>
                  <a:pt x="80" y="72"/>
                </a:cubicBezTo>
                <a:cubicBezTo>
                  <a:pt x="80" y="48"/>
                  <a:pt x="80" y="48"/>
                  <a:pt x="80" y="48"/>
                </a:cubicBezTo>
                <a:cubicBezTo>
                  <a:pt x="273" y="48"/>
                  <a:pt x="273" y="48"/>
                  <a:pt x="273" y="48"/>
                </a:cubicBezTo>
                <a:cubicBezTo>
                  <a:pt x="273" y="72"/>
                  <a:pt x="273" y="72"/>
                  <a:pt x="273" y="72"/>
                </a:cubicBezTo>
                <a:cubicBezTo>
                  <a:pt x="273" y="76"/>
                  <a:pt x="277" y="80"/>
                  <a:pt x="281" y="80"/>
                </a:cubicBezTo>
                <a:cubicBezTo>
                  <a:pt x="286" y="80"/>
                  <a:pt x="289" y="76"/>
                  <a:pt x="289" y="72"/>
                </a:cubicBezTo>
                <a:cubicBezTo>
                  <a:pt x="289" y="48"/>
                  <a:pt x="289" y="48"/>
                  <a:pt x="289" y="48"/>
                </a:cubicBezTo>
                <a:cubicBezTo>
                  <a:pt x="321" y="48"/>
                  <a:pt x="321" y="48"/>
                  <a:pt x="321" y="48"/>
                </a:cubicBezTo>
                <a:cubicBezTo>
                  <a:pt x="330" y="48"/>
                  <a:pt x="337" y="55"/>
                  <a:pt x="337" y="64"/>
                </a:cubicBezTo>
                <a:lnTo>
                  <a:pt x="337" y="112"/>
                </a:lnTo>
                <a:close/>
                <a:moveTo>
                  <a:pt x="233" y="297"/>
                </a:moveTo>
                <a:cubicBezTo>
                  <a:pt x="248" y="297"/>
                  <a:pt x="248" y="297"/>
                  <a:pt x="248" y="297"/>
                </a:cubicBezTo>
                <a:cubicBezTo>
                  <a:pt x="248" y="168"/>
                  <a:pt x="248" y="168"/>
                  <a:pt x="248" y="168"/>
                </a:cubicBezTo>
                <a:cubicBezTo>
                  <a:pt x="237" y="168"/>
                  <a:pt x="237" y="168"/>
                  <a:pt x="237" y="168"/>
                </a:cubicBezTo>
                <a:cubicBezTo>
                  <a:pt x="236" y="172"/>
                  <a:pt x="235" y="176"/>
                  <a:pt x="232" y="180"/>
                </a:cubicBezTo>
                <a:cubicBezTo>
                  <a:pt x="230" y="183"/>
                  <a:pt x="227" y="185"/>
                  <a:pt x="224" y="187"/>
                </a:cubicBezTo>
                <a:cubicBezTo>
                  <a:pt x="221" y="189"/>
                  <a:pt x="217" y="190"/>
                  <a:pt x="213" y="191"/>
                </a:cubicBezTo>
                <a:cubicBezTo>
                  <a:pt x="209" y="191"/>
                  <a:pt x="205" y="192"/>
                  <a:pt x="201" y="192"/>
                </a:cubicBezTo>
                <a:cubicBezTo>
                  <a:pt x="201" y="204"/>
                  <a:pt x="201" y="204"/>
                  <a:pt x="201" y="204"/>
                </a:cubicBezTo>
                <a:cubicBezTo>
                  <a:pt x="233" y="204"/>
                  <a:pt x="233" y="204"/>
                  <a:pt x="233" y="204"/>
                </a:cubicBezTo>
                <a:lnTo>
                  <a:pt x="233" y="297"/>
                </a:lnTo>
                <a:close/>
                <a:moveTo>
                  <a:pt x="157" y="278"/>
                </a:moveTo>
                <a:cubicBezTo>
                  <a:pt x="154" y="281"/>
                  <a:pt x="152" y="282"/>
                  <a:pt x="148" y="283"/>
                </a:cubicBezTo>
                <a:cubicBezTo>
                  <a:pt x="145" y="285"/>
                  <a:pt x="141" y="285"/>
                  <a:pt x="138" y="285"/>
                </a:cubicBezTo>
                <a:cubicBezTo>
                  <a:pt x="129" y="285"/>
                  <a:pt x="123" y="282"/>
                  <a:pt x="118" y="277"/>
                </a:cubicBezTo>
                <a:cubicBezTo>
                  <a:pt x="114" y="272"/>
                  <a:pt x="111" y="265"/>
                  <a:pt x="111" y="257"/>
                </a:cubicBezTo>
                <a:cubicBezTo>
                  <a:pt x="96" y="257"/>
                  <a:pt x="96" y="257"/>
                  <a:pt x="96" y="257"/>
                </a:cubicBezTo>
                <a:cubicBezTo>
                  <a:pt x="96" y="263"/>
                  <a:pt x="97" y="269"/>
                  <a:pt x="99" y="275"/>
                </a:cubicBezTo>
                <a:cubicBezTo>
                  <a:pt x="101" y="280"/>
                  <a:pt x="104" y="284"/>
                  <a:pt x="107" y="288"/>
                </a:cubicBezTo>
                <a:cubicBezTo>
                  <a:pt x="111" y="291"/>
                  <a:pt x="115" y="294"/>
                  <a:pt x="120" y="296"/>
                </a:cubicBezTo>
                <a:cubicBezTo>
                  <a:pt x="126" y="298"/>
                  <a:pt x="131" y="299"/>
                  <a:pt x="138" y="299"/>
                </a:cubicBezTo>
                <a:cubicBezTo>
                  <a:pt x="144" y="299"/>
                  <a:pt x="149" y="298"/>
                  <a:pt x="154" y="296"/>
                </a:cubicBezTo>
                <a:cubicBezTo>
                  <a:pt x="160" y="294"/>
                  <a:pt x="164" y="292"/>
                  <a:pt x="168" y="289"/>
                </a:cubicBezTo>
                <a:cubicBezTo>
                  <a:pt x="172" y="285"/>
                  <a:pt x="175" y="281"/>
                  <a:pt x="177" y="276"/>
                </a:cubicBezTo>
                <a:cubicBezTo>
                  <a:pt x="180" y="272"/>
                  <a:pt x="181" y="266"/>
                  <a:pt x="181" y="259"/>
                </a:cubicBezTo>
                <a:cubicBezTo>
                  <a:pt x="181" y="252"/>
                  <a:pt x="179" y="245"/>
                  <a:pt x="175" y="239"/>
                </a:cubicBezTo>
                <a:cubicBezTo>
                  <a:pt x="172" y="234"/>
                  <a:pt x="166" y="230"/>
                  <a:pt x="158" y="228"/>
                </a:cubicBezTo>
                <a:cubicBezTo>
                  <a:pt x="158" y="228"/>
                  <a:pt x="158" y="228"/>
                  <a:pt x="158" y="228"/>
                </a:cubicBezTo>
                <a:cubicBezTo>
                  <a:pt x="163" y="226"/>
                  <a:pt x="167" y="222"/>
                  <a:pt x="171" y="218"/>
                </a:cubicBezTo>
                <a:cubicBezTo>
                  <a:pt x="174" y="213"/>
                  <a:pt x="176" y="208"/>
                  <a:pt x="176" y="202"/>
                </a:cubicBezTo>
                <a:cubicBezTo>
                  <a:pt x="176" y="196"/>
                  <a:pt x="175" y="191"/>
                  <a:pt x="173" y="187"/>
                </a:cubicBezTo>
                <a:cubicBezTo>
                  <a:pt x="171" y="182"/>
                  <a:pt x="168" y="179"/>
                  <a:pt x="165" y="176"/>
                </a:cubicBezTo>
                <a:cubicBezTo>
                  <a:pt x="161" y="173"/>
                  <a:pt x="157" y="171"/>
                  <a:pt x="153" y="170"/>
                </a:cubicBezTo>
                <a:cubicBezTo>
                  <a:pt x="148" y="168"/>
                  <a:pt x="143" y="168"/>
                  <a:pt x="137" y="168"/>
                </a:cubicBezTo>
                <a:cubicBezTo>
                  <a:pt x="131" y="168"/>
                  <a:pt x="126" y="169"/>
                  <a:pt x="121" y="171"/>
                </a:cubicBezTo>
                <a:cubicBezTo>
                  <a:pt x="116" y="173"/>
                  <a:pt x="112" y="176"/>
                  <a:pt x="109" y="179"/>
                </a:cubicBezTo>
                <a:cubicBezTo>
                  <a:pt x="106" y="183"/>
                  <a:pt x="103" y="187"/>
                  <a:pt x="102" y="192"/>
                </a:cubicBezTo>
                <a:cubicBezTo>
                  <a:pt x="100" y="197"/>
                  <a:pt x="99" y="203"/>
                  <a:pt x="99" y="209"/>
                </a:cubicBezTo>
                <a:cubicBezTo>
                  <a:pt x="114" y="209"/>
                  <a:pt x="114" y="209"/>
                  <a:pt x="114" y="209"/>
                </a:cubicBezTo>
                <a:cubicBezTo>
                  <a:pt x="114" y="205"/>
                  <a:pt x="114" y="202"/>
                  <a:pt x="115" y="199"/>
                </a:cubicBezTo>
                <a:cubicBezTo>
                  <a:pt x="116" y="195"/>
                  <a:pt x="118" y="192"/>
                  <a:pt x="120" y="190"/>
                </a:cubicBezTo>
                <a:cubicBezTo>
                  <a:pt x="121" y="187"/>
                  <a:pt x="124" y="185"/>
                  <a:pt x="127" y="184"/>
                </a:cubicBezTo>
                <a:cubicBezTo>
                  <a:pt x="130" y="182"/>
                  <a:pt x="133" y="181"/>
                  <a:pt x="137" y="181"/>
                </a:cubicBezTo>
                <a:cubicBezTo>
                  <a:pt x="144" y="181"/>
                  <a:pt x="149" y="183"/>
                  <a:pt x="153" y="186"/>
                </a:cubicBezTo>
                <a:cubicBezTo>
                  <a:pt x="158" y="190"/>
                  <a:pt x="160" y="195"/>
                  <a:pt x="160" y="202"/>
                </a:cubicBezTo>
                <a:cubicBezTo>
                  <a:pt x="160" y="205"/>
                  <a:pt x="159" y="208"/>
                  <a:pt x="158" y="211"/>
                </a:cubicBezTo>
                <a:cubicBezTo>
                  <a:pt x="156" y="214"/>
                  <a:pt x="155" y="216"/>
                  <a:pt x="153" y="218"/>
                </a:cubicBezTo>
                <a:cubicBezTo>
                  <a:pt x="150" y="219"/>
                  <a:pt x="148" y="221"/>
                  <a:pt x="145" y="222"/>
                </a:cubicBezTo>
                <a:cubicBezTo>
                  <a:pt x="142" y="223"/>
                  <a:pt x="139" y="223"/>
                  <a:pt x="136" y="223"/>
                </a:cubicBezTo>
                <a:cubicBezTo>
                  <a:pt x="131" y="223"/>
                  <a:pt x="131" y="223"/>
                  <a:pt x="131" y="223"/>
                </a:cubicBezTo>
                <a:cubicBezTo>
                  <a:pt x="130" y="223"/>
                  <a:pt x="130" y="223"/>
                  <a:pt x="129" y="223"/>
                </a:cubicBezTo>
                <a:cubicBezTo>
                  <a:pt x="129" y="236"/>
                  <a:pt x="129" y="236"/>
                  <a:pt x="129" y="236"/>
                </a:cubicBezTo>
                <a:cubicBezTo>
                  <a:pt x="132" y="236"/>
                  <a:pt x="135" y="235"/>
                  <a:pt x="138" y="235"/>
                </a:cubicBezTo>
                <a:cubicBezTo>
                  <a:pt x="142" y="235"/>
                  <a:pt x="146" y="236"/>
                  <a:pt x="149" y="237"/>
                </a:cubicBezTo>
                <a:cubicBezTo>
                  <a:pt x="152" y="238"/>
                  <a:pt x="155" y="240"/>
                  <a:pt x="157" y="242"/>
                </a:cubicBezTo>
                <a:cubicBezTo>
                  <a:pt x="160" y="244"/>
                  <a:pt x="161" y="246"/>
                  <a:pt x="163" y="250"/>
                </a:cubicBezTo>
                <a:cubicBezTo>
                  <a:pt x="164" y="253"/>
                  <a:pt x="165" y="256"/>
                  <a:pt x="165" y="260"/>
                </a:cubicBezTo>
                <a:cubicBezTo>
                  <a:pt x="165" y="264"/>
                  <a:pt x="164" y="268"/>
                  <a:pt x="163" y="271"/>
                </a:cubicBezTo>
                <a:cubicBezTo>
                  <a:pt x="161" y="274"/>
                  <a:pt x="159" y="276"/>
                  <a:pt x="157" y="27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pic>
        <p:nvPicPr>
          <p:cNvPr id="42" name="Espace réservé pour une image  41" descr="مفهوم_الفائدة_البسيطة.jpg"/>
          <p:cNvPicPr>
            <a:picLocks noGrp="1" noChangeAspect="1"/>
          </p:cNvPicPr>
          <p:nvPr>
            <p:ph type="pic" sz="quarter" idx="11"/>
          </p:nvPr>
        </p:nvPicPr>
        <p:blipFill>
          <a:blip r:embed="rId3"/>
          <a:srcRect l="24306" r="24306"/>
          <a:stretch>
            <a:fillRect/>
          </a:stretch>
        </p:blipFill>
        <p:spPr>
          <a:xfrm>
            <a:off x="10858500" y="0"/>
            <a:ext cx="13525500" cy="13716000"/>
          </a:xfrm>
        </p:spPr>
      </p:pic>
    </p:spTree>
    <p:extLst>
      <p:ext uri="{BB962C8B-B14F-4D97-AF65-F5344CB8AC3E}">
        <p14:creationId xmlns:p14="http://schemas.microsoft.com/office/powerpoint/2010/main" xmlns="" val="10470850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118035" y="1194593"/>
            <a:ext cx="12932464" cy="984885"/>
          </a:xfrm>
          <a:prstGeom prst="rect">
            <a:avLst/>
          </a:prstGeom>
          <a:noFill/>
        </p:spPr>
        <p:txBody>
          <a:bodyPr wrap="square" lIns="0" tIns="0" rIns="0" bIns="0" rtlCol="0">
            <a:spAutoFit/>
          </a:bodyPr>
          <a:lstStyle/>
          <a:p>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معايير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اداء</a:t>
            </a: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ادارة</a:t>
            </a: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المشتريات </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p:cNvSpPr txBox="1"/>
          <p:nvPr/>
        </p:nvSpPr>
        <p:spPr>
          <a:xfrm>
            <a:off x="10118034" y="3839502"/>
            <a:ext cx="12932466" cy="1477328"/>
          </a:xfrm>
          <a:prstGeom prst="rect">
            <a:avLst/>
          </a:prstGeom>
          <a:noFill/>
        </p:spPr>
        <p:txBody>
          <a:bodyPr wrap="square" lIns="0" tIns="0" rIns="0" bIns="0" rtlCol="0">
            <a:spAutoFit/>
          </a:bodyPr>
          <a:lstStyle/>
          <a:p>
            <a:pPr algn="r" rtl="1">
              <a:spcAft>
                <a:spcPts val="2400"/>
              </a:spcAft>
            </a:pPr>
            <a:r>
              <a:rPr lang="ar-DZ" sz="3200" b="1" dirty="0" smtClean="0"/>
              <a:t>تستخدم معايير لقياس مستوى الأداء في قسم المشتريات العامة، وذلك كي يتم كشف مواطن الضعف في الأداء والعمل على تقويتها، بالإضافة إلى العمل على اغتنام نقاط القوة وتحويلها إلى أدوات فعالة للحصول على أفضل السلع بأنسب الأسعار، وتنقسم تلك المعايير إلى:</a:t>
            </a:r>
            <a:endParaRPr lang="en-US" sz="3200" b="1"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1" name="TextBox 10"/>
          <p:cNvSpPr txBox="1"/>
          <p:nvPr/>
        </p:nvSpPr>
        <p:spPr>
          <a:xfrm>
            <a:off x="10118034" y="8717361"/>
            <a:ext cx="3354470" cy="492443"/>
          </a:xfrm>
          <a:prstGeom prst="rect">
            <a:avLst/>
          </a:prstGeom>
          <a:noFill/>
        </p:spPr>
        <p:txBody>
          <a:bodyPr wrap="square" lIns="0" tIns="0" rIns="0" bIns="0" rtlCol="0">
            <a:spAutoFit/>
          </a:bodyPr>
          <a:lstStyle/>
          <a:p>
            <a:pPr algn="ctr"/>
            <a:r>
              <a:rPr lang="ar-DZ" sz="3200" b="1" dirty="0" smtClean="0">
                <a:solidFill>
                  <a:srgbClr val="FF0000"/>
                </a:solidFill>
              </a:rPr>
              <a:t>معايير جودة البضائع</a:t>
            </a:r>
            <a:endParaRPr lang="ar-DZ" sz="3200" dirty="0">
              <a:solidFill>
                <a:srgbClr val="FF0000"/>
              </a:solidFill>
            </a:endParaRPr>
          </a:p>
        </p:txBody>
      </p:sp>
      <p:sp>
        <p:nvSpPr>
          <p:cNvPr id="12" name="TextBox 11"/>
          <p:cNvSpPr txBox="1"/>
          <p:nvPr/>
        </p:nvSpPr>
        <p:spPr>
          <a:xfrm>
            <a:off x="10118034" y="9271405"/>
            <a:ext cx="3354470" cy="2585323"/>
          </a:xfrm>
          <a:prstGeom prst="rect">
            <a:avLst/>
          </a:prstGeom>
          <a:noFill/>
        </p:spPr>
        <p:txBody>
          <a:bodyPr wrap="square" lIns="0" tIns="0" rIns="0" bIns="0" rtlCol="0">
            <a:spAutoFit/>
          </a:bodyPr>
          <a:lstStyle/>
          <a:p>
            <a:pPr algn="r" rtl="1"/>
            <a:r>
              <a:rPr lang="ar-DZ" sz="2800" b="1" dirty="0" smtClean="0"/>
              <a:t>مقارنة أوامر الشراء بما تم الحصول عليه من سلع..</a:t>
            </a:r>
          </a:p>
          <a:p>
            <a:pPr algn="r" rtl="1"/>
            <a:r>
              <a:rPr lang="ar-DZ" sz="2800" b="1" dirty="0" smtClean="0"/>
              <a:t>متابعة جودة السلع ومقارنتها بما </a:t>
            </a:r>
            <a:r>
              <a:rPr lang="ar-DZ" sz="2800" b="1" dirty="0" err="1" smtClean="0"/>
              <a:t>عرضع</a:t>
            </a:r>
            <a:r>
              <a:rPr lang="ar-DZ" sz="2800" b="1" dirty="0" smtClean="0"/>
              <a:t> المورد من خدمات لتقرير كونه موثوق من عدمه.</a:t>
            </a:r>
            <a:endParaRPr lang="ar-DZ" sz="2800" b="1" dirty="0"/>
          </a:p>
        </p:txBody>
      </p:sp>
      <p:grpSp>
        <p:nvGrpSpPr>
          <p:cNvPr id="13" name="Group 12"/>
          <p:cNvGrpSpPr/>
          <p:nvPr/>
        </p:nvGrpSpPr>
        <p:grpSpPr>
          <a:xfrm>
            <a:off x="11135242" y="6873644"/>
            <a:ext cx="1320054" cy="1320054"/>
            <a:chOff x="8330827" y="2554426"/>
            <a:chExt cx="1422400" cy="1422400"/>
          </a:xfrm>
        </p:grpSpPr>
        <p:sp>
          <p:nvSpPr>
            <p:cNvPr id="14" name="Oval 13"/>
            <p:cNvSpPr/>
            <p:nvPr/>
          </p:nvSpPr>
          <p:spPr>
            <a:xfrm>
              <a:off x="8330827" y="2554426"/>
              <a:ext cx="1422400" cy="1422400"/>
            </a:xfrm>
            <a:prstGeom prst="ellipse">
              <a:avLst/>
            </a:prstGeom>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77"/>
            <p:cNvSpPr>
              <a:spLocks noEditPoints="1"/>
            </p:cNvSpPr>
            <p:nvPr/>
          </p:nvSpPr>
          <p:spPr bwMode="auto">
            <a:xfrm>
              <a:off x="8688015" y="2910312"/>
              <a:ext cx="708024" cy="710628"/>
            </a:xfrm>
            <a:custGeom>
              <a:avLst/>
              <a:gdLst>
                <a:gd name="T0" fmla="*/ 48 w 353"/>
                <a:gd name="T1" fmla="*/ 121 h 354"/>
                <a:gd name="T2" fmla="*/ 96 w 353"/>
                <a:gd name="T3" fmla="*/ 121 h 354"/>
                <a:gd name="T4" fmla="*/ 72 w 353"/>
                <a:gd name="T5" fmla="*/ 129 h 354"/>
                <a:gd name="T6" fmla="*/ 72 w 353"/>
                <a:gd name="T7" fmla="*/ 113 h 354"/>
                <a:gd name="T8" fmla="*/ 72 w 353"/>
                <a:gd name="T9" fmla="*/ 129 h 354"/>
                <a:gd name="T10" fmla="*/ 174 w 353"/>
                <a:gd name="T11" fmla="*/ 223 h 354"/>
                <a:gd name="T12" fmla="*/ 193 w 353"/>
                <a:gd name="T13" fmla="*/ 201 h 354"/>
                <a:gd name="T14" fmla="*/ 179 w 353"/>
                <a:gd name="T15" fmla="*/ 195 h 354"/>
                <a:gd name="T16" fmla="*/ 160 w 353"/>
                <a:gd name="T17" fmla="*/ 217 h 354"/>
                <a:gd name="T18" fmla="*/ 351 w 353"/>
                <a:gd name="T19" fmla="*/ 163 h 354"/>
                <a:gd name="T20" fmla="*/ 185 w 353"/>
                <a:gd name="T21" fmla="*/ 0 h 354"/>
                <a:gd name="T22" fmla="*/ 48 w 353"/>
                <a:gd name="T23" fmla="*/ 25 h 354"/>
                <a:gd name="T24" fmla="*/ 64 w 353"/>
                <a:gd name="T25" fmla="*/ 25 h 354"/>
                <a:gd name="T26" fmla="*/ 181 w 353"/>
                <a:gd name="T27" fmla="*/ 16 h 354"/>
                <a:gd name="T28" fmla="*/ 315 w 353"/>
                <a:gd name="T29" fmla="*/ 187 h 354"/>
                <a:gd name="T30" fmla="*/ 321 w 353"/>
                <a:gd name="T31" fmla="*/ 201 h 354"/>
                <a:gd name="T32" fmla="*/ 351 w 353"/>
                <a:gd name="T33" fmla="*/ 175 h 354"/>
                <a:gd name="T34" fmla="*/ 351 w 353"/>
                <a:gd name="T35" fmla="*/ 163 h 354"/>
                <a:gd name="T36" fmla="*/ 136 w 353"/>
                <a:gd name="T37" fmla="*/ 257 h 354"/>
                <a:gd name="T38" fmla="*/ 150 w 353"/>
                <a:gd name="T39" fmla="*/ 247 h 354"/>
                <a:gd name="T40" fmla="*/ 144 w 353"/>
                <a:gd name="T41" fmla="*/ 233 h 354"/>
                <a:gd name="T42" fmla="*/ 131 w 353"/>
                <a:gd name="T43" fmla="*/ 244 h 354"/>
                <a:gd name="T44" fmla="*/ 142 w 353"/>
                <a:gd name="T45" fmla="*/ 51 h 354"/>
                <a:gd name="T46" fmla="*/ 24 w 353"/>
                <a:gd name="T47" fmla="*/ 49 h 354"/>
                <a:gd name="T48" fmla="*/ 0 w 353"/>
                <a:gd name="T49" fmla="*/ 185 h 354"/>
                <a:gd name="T50" fmla="*/ 163 w 353"/>
                <a:gd name="T51" fmla="*/ 351 h 354"/>
                <a:gd name="T52" fmla="*/ 174 w 353"/>
                <a:gd name="T53" fmla="*/ 351 h 354"/>
                <a:gd name="T54" fmla="*/ 305 w 353"/>
                <a:gd name="T55" fmla="*/ 217 h 354"/>
                <a:gd name="T56" fmla="*/ 142 w 353"/>
                <a:gd name="T57" fmla="*/ 51 h 354"/>
                <a:gd name="T58" fmla="*/ 16 w 353"/>
                <a:gd name="T59" fmla="*/ 182 h 354"/>
                <a:gd name="T60" fmla="*/ 24 w 353"/>
                <a:gd name="T61" fmla="*/ 65 h 354"/>
                <a:gd name="T62" fmla="*/ 286 w 353"/>
                <a:gd name="T63" fmla="*/ 217 h 354"/>
                <a:gd name="T64" fmla="*/ 168 w 353"/>
                <a:gd name="T65" fmla="*/ 289 h 354"/>
                <a:gd name="T66" fmla="*/ 206 w 353"/>
                <a:gd name="T67" fmla="*/ 255 h 354"/>
                <a:gd name="T68" fmla="*/ 201 w 353"/>
                <a:gd name="T69" fmla="*/ 241 h 354"/>
                <a:gd name="T70" fmla="*/ 163 w 353"/>
                <a:gd name="T71" fmla="*/ 276 h 354"/>
                <a:gd name="T72" fmla="*/ 168 w 353"/>
                <a:gd name="T73" fmla="*/ 289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3" h="354">
                  <a:moveTo>
                    <a:pt x="72" y="97"/>
                  </a:moveTo>
                  <a:cubicBezTo>
                    <a:pt x="59" y="97"/>
                    <a:pt x="48" y="108"/>
                    <a:pt x="48" y="121"/>
                  </a:cubicBezTo>
                  <a:cubicBezTo>
                    <a:pt x="48" y="134"/>
                    <a:pt x="59" y="145"/>
                    <a:pt x="72" y="145"/>
                  </a:cubicBezTo>
                  <a:cubicBezTo>
                    <a:pt x="85" y="145"/>
                    <a:pt x="96" y="134"/>
                    <a:pt x="96" y="121"/>
                  </a:cubicBezTo>
                  <a:cubicBezTo>
                    <a:pt x="96" y="108"/>
                    <a:pt x="85" y="97"/>
                    <a:pt x="72" y="97"/>
                  </a:cubicBezTo>
                  <a:moveTo>
                    <a:pt x="72" y="129"/>
                  </a:moveTo>
                  <a:cubicBezTo>
                    <a:pt x="68" y="129"/>
                    <a:pt x="64" y="125"/>
                    <a:pt x="64" y="121"/>
                  </a:cubicBezTo>
                  <a:cubicBezTo>
                    <a:pt x="64" y="116"/>
                    <a:pt x="68" y="113"/>
                    <a:pt x="72" y="113"/>
                  </a:cubicBezTo>
                  <a:cubicBezTo>
                    <a:pt x="77" y="113"/>
                    <a:pt x="80" y="116"/>
                    <a:pt x="80" y="121"/>
                  </a:cubicBezTo>
                  <a:cubicBezTo>
                    <a:pt x="80" y="125"/>
                    <a:pt x="77" y="129"/>
                    <a:pt x="72" y="129"/>
                  </a:cubicBezTo>
                  <a:moveTo>
                    <a:pt x="168" y="225"/>
                  </a:moveTo>
                  <a:cubicBezTo>
                    <a:pt x="171" y="225"/>
                    <a:pt x="173" y="224"/>
                    <a:pt x="174" y="223"/>
                  </a:cubicBezTo>
                  <a:cubicBezTo>
                    <a:pt x="190" y="207"/>
                    <a:pt x="190" y="207"/>
                    <a:pt x="190" y="207"/>
                  </a:cubicBezTo>
                  <a:cubicBezTo>
                    <a:pt x="192" y="205"/>
                    <a:pt x="193" y="203"/>
                    <a:pt x="193" y="201"/>
                  </a:cubicBezTo>
                  <a:cubicBezTo>
                    <a:pt x="193" y="197"/>
                    <a:pt x="189" y="193"/>
                    <a:pt x="185" y="193"/>
                  </a:cubicBezTo>
                  <a:cubicBezTo>
                    <a:pt x="182" y="193"/>
                    <a:pt x="180" y="194"/>
                    <a:pt x="179" y="195"/>
                  </a:cubicBezTo>
                  <a:cubicBezTo>
                    <a:pt x="163" y="212"/>
                    <a:pt x="163" y="212"/>
                    <a:pt x="163" y="212"/>
                  </a:cubicBezTo>
                  <a:cubicBezTo>
                    <a:pt x="161" y="213"/>
                    <a:pt x="160" y="215"/>
                    <a:pt x="160" y="217"/>
                  </a:cubicBezTo>
                  <a:cubicBezTo>
                    <a:pt x="160" y="222"/>
                    <a:pt x="164" y="225"/>
                    <a:pt x="168" y="225"/>
                  </a:cubicBezTo>
                  <a:moveTo>
                    <a:pt x="351" y="163"/>
                  </a:moveTo>
                  <a:cubicBezTo>
                    <a:pt x="190" y="3"/>
                    <a:pt x="190" y="3"/>
                    <a:pt x="190" y="3"/>
                  </a:cubicBezTo>
                  <a:cubicBezTo>
                    <a:pt x="189" y="1"/>
                    <a:pt x="187" y="0"/>
                    <a:pt x="185" y="0"/>
                  </a:cubicBezTo>
                  <a:cubicBezTo>
                    <a:pt x="72" y="0"/>
                    <a:pt x="72" y="0"/>
                    <a:pt x="72" y="0"/>
                  </a:cubicBezTo>
                  <a:cubicBezTo>
                    <a:pt x="59" y="0"/>
                    <a:pt x="48" y="11"/>
                    <a:pt x="48" y="25"/>
                  </a:cubicBezTo>
                  <a:cubicBezTo>
                    <a:pt x="48" y="29"/>
                    <a:pt x="52" y="33"/>
                    <a:pt x="56" y="33"/>
                  </a:cubicBezTo>
                  <a:cubicBezTo>
                    <a:pt x="61" y="33"/>
                    <a:pt x="64" y="29"/>
                    <a:pt x="64" y="25"/>
                  </a:cubicBezTo>
                  <a:cubicBezTo>
                    <a:pt x="64" y="20"/>
                    <a:pt x="68" y="16"/>
                    <a:pt x="72" y="16"/>
                  </a:cubicBezTo>
                  <a:cubicBezTo>
                    <a:pt x="181" y="16"/>
                    <a:pt x="181" y="16"/>
                    <a:pt x="181" y="16"/>
                  </a:cubicBezTo>
                  <a:cubicBezTo>
                    <a:pt x="334" y="169"/>
                    <a:pt x="334" y="169"/>
                    <a:pt x="334" y="169"/>
                  </a:cubicBezTo>
                  <a:cubicBezTo>
                    <a:pt x="315" y="187"/>
                    <a:pt x="315" y="187"/>
                    <a:pt x="315" y="187"/>
                  </a:cubicBezTo>
                  <a:cubicBezTo>
                    <a:pt x="314" y="189"/>
                    <a:pt x="313" y="191"/>
                    <a:pt x="313" y="193"/>
                  </a:cubicBezTo>
                  <a:cubicBezTo>
                    <a:pt x="313" y="198"/>
                    <a:pt x="317" y="201"/>
                    <a:pt x="321" y="201"/>
                  </a:cubicBezTo>
                  <a:cubicBezTo>
                    <a:pt x="323" y="201"/>
                    <a:pt x="325" y="200"/>
                    <a:pt x="327" y="199"/>
                  </a:cubicBezTo>
                  <a:cubicBezTo>
                    <a:pt x="351" y="175"/>
                    <a:pt x="351" y="175"/>
                    <a:pt x="351" y="175"/>
                  </a:cubicBezTo>
                  <a:cubicBezTo>
                    <a:pt x="352" y="173"/>
                    <a:pt x="353" y="171"/>
                    <a:pt x="353" y="169"/>
                  </a:cubicBezTo>
                  <a:cubicBezTo>
                    <a:pt x="353" y="167"/>
                    <a:pt x="352" y="165"/>
                    <a:pt x="351" y="163"/>
                  </a:cubicBezTo>
                  <a:moveTo>
                    <a:pt x="128" y="249"/>
                  </a:moveTo>
                  <a:cubicBezTo>
                    <a:pt x="128" y="254"/>
                    <a:pt x="132" y="257"/>
                    <a:pt x="136" y="257"/>
                  </a:cubicBezTo>
                  <a:cubicBezTo>
                    <a:pt x="139" y="257"/>
                    <a:pt x="141" y="256"/>
                    <a:pt x="142" y="255"/>
                  </a:cubicBezTo>
                  <a:cubicBezTo>
                    <a:pt x="150" y="247"/>
                    <a:pt x="150" y="247"/>
                    <a:pt x="150" y="247"/>
                  </a:cubicBezTo>
                  <a:cubicBezTo>
                    <a:pt x="152" y="245"/>
                    <a:pt x="152" y="243"/>
                    <a:pt x="152" y="241"/>
                  </a:cubicBezTo>
                  <a:cubicBezTo>
                    <a:pt x="152" y="237"/>
                    <a:pt x="149" y="233"/>
                    <a:pt x="144" y="233"/>
                  </a:cubicBezTo>
                  <a:cubicBezTo>
                    <a:pt x="142" y="233"/>
                    <a:pt x="140" y="234"/>
                    <a:pt x="139" y="236"/>
                  </a:cubicBezTo>
                  <a:cubicBezTo>
                    <a:pt x="131" y="244"/>
                    <a:pt x="131" y="244"/>
                    <a:pt x="131" y="244"/>
                  </a:cubicBezTo>
                  <a:cubicBezTo>
                    <a:pt x="129" y="245"/>
                    <a:pt x="128" y="247"/>
                    <a:pt x="128" y="249"/>
                  </a:cubicBezTo>
                  <a:moveTo>
                    <a:pt x="142" y="51"/>
                  </a:moveTo>
                  <a:cubicBezTo>
                    <a:pt x="141" y="49"/>
                    <a:pt x="139" y="49"/>
                    <a:pt x="136" y="49"/>
                  </a:cubicBezTo>
                  <a:cubicBezTo>
                    <a:pt x="24" y="49"/>
                    <a:pt x="24" y="49"/>
                    <a:pt x="24" y="49"/>
                  </a:cubicBezTo>
                  <a:cubicBezTo>
                    <a:pt x="11" y="49"/>
                    <a:pt x="0" y="59"/>
                    <a:pt x="0" y="73"/>
                  </a:cubicBezTo>
                  <a:cubicBezTo>
                    <a:pt x="0" y="185"/>
                    <a:pt x="0" y="185"/>
                    <a:pt x="0" y="185"/>
                  </a:cubicBezTo>
                  <a:cubicBezTo>
                    <a:pt x="0" y="187"/>
                    <a:pt x="1" y="189"/>
                    <a:pt x="2" y="191"/>
                  </a:cubicBezTo>
                  <a:cubicBezTo>
                    <a:pt x="163" y="351"/>
                    <a:pt x="163" y="351"/>
                    <a:pt x="163" y="351"/>
                  </a:cubicBezTo>
                  <a:cubicBezTo>
                    <a:pt x="164" y="353"/>
                    <a:pt x="166" y="354"/>
                    <a:pt x="168" y="354"/>
                  </a:cubicBezTo>
                  <a:cubicBezTo>
                    <a:pt x="171" y="354"/>
                    <a:pt x="173" y="353"/>
                    <a:pt x="174" y="351"/>
                  </a:cubicBezTo>
                  <a:cubicBezTo>
                    <a:pt x="303" y="223"/>
                    <a:pt x="303" y="223"/>
                    <a:pt x="303" y="223"/>
                  </a:cubicBezTo>
                  <a:cubicBezTo>
                    <a:pt x="304" y="221"/>
                    <a:pt x="305" y="219"/>
                    <a:pt x="305" y="217"/>
                  </a:cubicBezTo>
                  <a:cubicBezTo>
                    <a:pt x="305" y="215"/>
                    <a:pt x="304" y="213"/>
                    <a:pt x="303" y="212"/>
                  </a:cubicBezTo>
                  <a:lnTo>
                    <a:pt x="142" y="51"/>
                  </a:lnTo>
                  <a:close/>
                  <a:moveTo>
                    <a:pt x="168" y="334"/>
                  </a:moveTo>
                  <a:cubicBezTo>
                    <a:pt x="16" y="182"/>
                    <a:pt x="16" y="182"/>
                    <a:pt x="16" y="182"/>
                  </a:cubicBezTo>
                  <a:cubicBezTo>
                    <a:pt x="16" y="73"/>
                    <a:pt x="16" y="73"/>
                    <a:pt x="16" y="73"/>
                  </a:cubicBezTo>
                  <a:cubicBezTo>
                    <a:pt x="16" y="68"/>
                    <a:pt x="20" y="65"/>
                    <a:pt x="24" y="65"/>
                  </a:cubicBezTo>
                  <a:cubicBezTo>
                    <a:pt x="133" y="65"/>
                    <a:pt x="133" y="65"/>
                    <a:pt x="133" y="65"/>
                  </a:cubicBezTo>
                  <a:cubicBezTo>
                    <a:pt x="286" y="217"/>
                    <a:pt x="286" y="217"/>
                    <a:pt x="286" y="217"/>
                  </a:cubicBezTo>
                  <a:lnTo>
                    <a:pt x="168" y="334"/>
                  </a:lnTo>
                  <a:close/>
                  <a:moveTo>
                    <a:pt x="168" y="289"/>
                  </a:moveTo>
                  <a:cubicBezTo>
                    <a:pt x="171" y="289"/>
                    <a:pt x="173" y="289"/>
                    <a:pt x="174" y="287"/>
                  </a:cubicBezTo>
                  <a:cubicBezTo>
                    <a:pt x="206" y="255"/>
                    <a:pt x="206" y="255"/>
                    <a:pt x="206" y="255"/>
                  </a:cubicBezTo>
                  <a:cubicBezTo>
                    <a:pt x="208" y="254"/>
                    <a:pt x="209" y="252"/>
                    <a:pt x="209" y="249"/>
                  </a:cubicBezTo>
                  <a:cubicBezTo>
                    <a:pt x="209" y="245"/>
                    <a:pt x="205" y="241"/>
                    <a:pt x="201" y="241"/>
                  </a:cubicBezTo>
                  <a:cubicBezTo>
                    <a:pt x="198" y="241"/>
                    <a:pt x="196" y="242"/>
                    <a:pt x="195" y="244"/>
                  </a:cubicBezTo>
                  <a:cubicBezTo>
                    <a:pt x="163" y="276"/>
                    <a:pt x="163" y="276"/>
                    <a:pt x="163" y="276"/>
                  </a:cubicBezTo>
                  <a:cubicBezTo>
                    <a:pt x="161" y="277"/>
                    <a:pt x="160" y="279"/>
                    <a:pt x="160" y="281"/>
                  </a:cubicBezTo>
                  <a:cubicBezTo>
                    <a:pt x="160" y="286"/>
                    <a:pt x="164" y="289"/>
                    <a:pt x="168" y="2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7" name="TextBox 16"/>
          <p:cNvSpPr txBox="1"/>
          <p:nvPr/>
        </p:nvSpPr>
        <p:spPr>
          <a:xfrm>
            <a:off x="14907031" y="8658468"/>
            <a:ext cx="3354470" cy="492443"/>
          </a:xfrm>
          <a:prstGeom prst="rect">
            <a:avLst/>
          </a:prstGeom>
          <a:noFill/>
        </p:spPr>
        <p:txBody>
          <a:bodyPr wrap="square" lIns="0" tIns="0" rIns="0" bIns="0" rtlCol="0">
            <a:spAutoFit/>
          </a:bodyPr>
          <a:lstStyle/>
          <a:p>
            <a:pPr algn="ctr" rtl="1"/>
            <a:r>
              <a:rPr lang="ar-DZ" sz="3200" b="1" dirty="0" smtClean="0">
                <a:solidFill>
                  <a:srgbClr val="FF0000"/>
                </a:solidFill>
              </a:rPr>
              <a:t>معايير تسليم السلع</a:t>
            </a:r>
            <a:endParaRPr lang="ar-DZ" sz="3200" dirty="0">
              <a:solidFill>
                <a:srgbClr val="FF0000"/>
              </a:solidFill>
            </a:endParaRPr>
          </a:p>
        </p:txBody>
      </p:sp>
      <p:sp>
        <p:nvSpPr>
          <p:cNvPr id="18" name="TextBox 17"/>
          <p:cNvSpPr txBox="1"/>
          <p:nvPr/>
        </p:nvSpPr>
        <p:spPr>
          <a:xfrm>
            <a:off x="14306550" y="9212512"/>
            <a:ext cx="4381499" cy="4308872"/>
          </a:xfrm>
          <a:prstGeom prst="rect">
            <a:avLst/>
          </a:prstGeom>
          <a:noFill/>
        </p:spPr>
        <p:txBody>
          <a:bodyPr wrap="square" lIns="0" tIns="0" rIns="0" bIns="0" rtlCol="0">
            <a:spAutoFit/>
          </a:bodyPr>
          <a:lstStyle/>
          <a:p>
            <a:pPr algn="r" rtl="1"/>
            <a:r>
              <a:rPr lang="ar-DZ" sz="2800" b="1" dirty="0" smtClean="0"/>
              <a:t>تحديد المدة المتفق عليها لتسليم </a:t>
            </a:r>
            <a:r>
              <a:rPr lang="ar-DZ" sz="2800" b="1" dirty="0" err="1" smtClean="0"/>
              <a:t>أ</a:t>
            </a:r>
            <a:endParaRPr lang="ar-DZ" sz="2800" b="1" dirty="0" smtClean="0"/>
          </a:p>
          <a:p>
            <a:pPr algn="r" rtl="1"/>
            <a:r>
              <a:rPr lang="ar-DZ" sz="2800" b="1" dirty="0" smtClean="0"/>
              <a:t>معرفة مدى توافر البائعين المختلفين لنفس السلع لضمان توافر احتياج الشركة من السلع .</a:t>
            </a:r>
          </a:p>
          <a:p>
            <a:pPr algn="r" rtl="1"/>
            <a:r>
              <a:rPr lang="ar-DZ" sz="2800" b="1" dirty="0" smtClean="0"/>
              <a:t>معرفة نسبة اضطرار الشركة لمشتريات الطوارئ.</a:t>
            </a:r>
          </a:p>
          <a:p>
            <a:pPr algn="r" rtl="1"/>
            <a:r>
              <a:rPr lang="ar-DZ" sz="2800" b="1" dirty="0" smtClean="0"/>
              <a:t>تحديد الفترة الزمنية التي يتم الشراء فيها، أو بصورة أوضح معرفة كم تكفي السلع </a:t>
            </a:r>
            <a:r>
              <a:rPr lang="ar-DZ" sz="2800" b="1" dirty="0" err="1" smtClean="0"/>
              <a:t>المشتراه</a:t>
            </a:r>
            <a:r>
              <a:rPr lang="ar-DZ" sz="2800" b="1" dirty="0" smtClean="0"/>
              <a:t> حتى دورة الشراء التالية.</a:t>
            </a:r>
            <a:endParaRPr lang="ar-DZ" sz="2800" b="1" dirty="0"/>
          </a:p>
        </p:txBody>
      </p:sp>
      <p:grpSp>
        <p:nvGrpSpPr>
          <p:cNvPr id="19" name="Group 18"/>
          <p:cNvGrpSpPr/>
          <p:nvPr/>
        </p:nvGrpSpPr>
        <p:grpSpPr>
          <a:xfrm>
            <a:off x="15923218" y="6822214"/>
            <a:ext cx="1320054" cy="1320054"/>
            <a:chOff x="8330827" y="4949342"/>
            <a:chExt cx="1422400" cy="1422400"/>
          </a:xfrm>
        </p:grpSpPr>
        <p:sp>
          <p:nvSpPr>
            <p:cNvPr id="20" name="Oval 19"/>
            <p:cNvSpPr/>
            <p:nvPr/>
          </p:nvSpPr>
          <p:spPr>
            <a:xfrm>
              <a:off x="8330827" y="4949342"/>
              <a:ext cx="1422400" cy="1422400"/>
            </a:xfrm>
            <a:prstGeom prst="ellipse">
              <a:avLst/>
            </a:prstGeom>
            <a:solidFill>
              <a:schemeClr val="accent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97"/>
            <p:cNvSpPr>
              <a:spLocks noEditPoints="1"/>
            </p:cNvSpPr>
            <p:nvPr/>
          </p:nvSpPr>
          <p:spPr bwMode="auto">
            <a:xfrm>
              <a:off x="8688015" y="5370305"/>
              <a:ext cx="708024" cy="580474"/>
            </a:xfrm>
            <a:custGeom>
              <a:avLst/>
              <a:gdLst>
                <a:gd name="T0" fmla="*/ 241 w 353"/>
                <a:gd name="T1" fmla="*/ 32 h 289"/>
                <a:gd name="T2" fmla="*/ 144 w 353"/>
                <a:gd name="T3" fmla="*/ 0 h 289"/>
                <a:gd name="T4" fmla="*/ 16 w 353"/>
                <a:gd name="T5" fmla="*/ 32 h 289"/>
                <a:gd name="T6" fmla="*/ 0 w 353"/>
                <a:gd name="T7" fmla="*/ 129 h 289"/>
                <a:gd name="T8" fmla="*/ 16 w 353"/>
                <a:gd name="T9" fmla="*/ 273 h 289"/>
                <a:gd name="T10" fmla="*/ 321 w 353"/>
                <a:gd name="T11" fmla="*/ 289 h 289"/>
                <a:gd name="T12" fmla="*/ 337 w 353"/>
                <a:gd name="T13" fmla="*/ 145 h 289"/>
                <a:gd name="T14" fmla="*/ 353 w 353"/>
                <a:gd name="T15" fmla="*/ 48 h 289"/>
                <a:gd name="T16" fmla="*/ 144 w 353"/>
                <a:gd name="T17" fmla="*/ 16 h 289"/>
                <a:gd name="T18" fmla="*/ 225 w 353"/>
                <a:gd name="T19" fmla="*/ 32 h 289"/>
                <a:gd name="T20" fmla="*/ 144 w 353"/>
                <a:gd name="T21" fmla="*/ 16 h 289"/>
                <a:gd name="T22" fmla="*/ 32 w 353"/>
                <a:gd name="T23" fmla="*/ 273 h 289"/>
                <a:gd name="T24" fmla="*/ 64 w 353"/>
                <a:gd name="T25" fmla="*/ 145 h 289"/>
                <a:gd name="T26" fmla="*/ 80 w 353"/>
                <a:gd name="T27" fmla="*/ 177 h 289"/>
                <a:gd name="T28" fmla="*/ 128 w 353"/>
                <a:gd name="T29" fmla="*/ 161 h 289"/>
                <a:gd name="T30" fmla="*/ 225 w 353"/>
                <a:gd name="T31" fmla="*/ 145 h 289"/>
                <a:gd name="T32" fmla="*/ 241 w 353"/>
                <a:gd name="T33" fmla="*/ 177 h 289"/>
                <a:gd name="T34" fmla="*/ 289 w 353"/>
                <a:gd name="T35" fmla="*/ 161 h 289"/>
                <a:gd name="T36" fmla="*/ 321 w 353"/>
                <a:gd name="T37" fmla="*/ 145 h 289"/>
                <a:gd name="T38" fmla="*/ 80 w 353"/>
                <a:gd name="T39" fmla="*/ 113 h 289"/>
                <a:gd name="T40" fmla="*/ 112 w 353"/>
                <a:gd name="T41" fmla="*/ 161 h 289"/>
                <a:gd name="T42" fmla="*/ 80 w 353"/>
                <a:gd name="T43" fmla="*/ 113 h 289"/>
                <a:gd name="T44" fmla="*/ 273 w 353"/>
                <a:gd name="T45" fmla="*/ 113 h 289"/>
                <a:gd name="T46" fmla="*/ 241 w 353"/>
                <a:gd name="T47" fmla="*/ 161 h 289"/>
                <a:gd name="T48" fmla="*/ 337 w 353"/>
                <a:gd name="T49" fmla="*/ 129 h 289"/>
                <a:gd name="T50" fmla="*/ 289 w 353"/>
                <a:gd name="T51" fmla="*/ 113 h 289"/>
                <a:gd name="T52" fmla="*/ 241 w 353"/>
                <a:gd name="T53" fmla="*/ 97 h 289"/>
                <a:gd name="T54" fmla="*/ 225 w 353"/>
                <a:gd name="T55" fmla="*/ 129 h 289"/>
                <a:gd name="T56" fmla="*/ 128 w 353"/>
                <a:gd name="T57" fmla="*/ 113 h 289"/>
                <a:gd name="T58" fmla="*/ 80 w 353"/>
                <a:gd name="T59" fmla="*/ 97 h 289"/>
                <a:gd name="T60" fmla="*/ 64 w 353"/>
                <a:gd name="T61" fmla="*/ 129 h 289"/>
                <a:gd name="T62" fmla="*/ 16 w 353"/>
                <a:gd name="T63" fmla="*/ 48 h 289"/>
                <a:gd name="T64" fmla="*/ 337 w 353"/>
                <a:gd name="T65" fmla="*/ 12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3" h="289">
                  <a:moveTo>
                    <a:pt x="337" y="32"/>
                  </a:moveTo>
                  <a:cubicBezTo>
                    <a:pt x="241" y="32"/>
                    <a:pt x="241" y="32"/>
                    <a:pt x="241" y="32"/>
                  </a:cubicBezTo>
                  <a:cubicBezTo>
                    <a:pt x="241" y="15"/>
                    <a:pt x="226" y="0"/>
                    <a:pt x="209" y="0"/>
                  </a:cubicBezTo>
                  <a:cubicBezTo>
                    <a:pt x="144" y="0"/>
                    <a:pt x="144" y="0"/>
                    <a:pt x="144" y="0"/>
                  </a:cubicBezTo>
                  <a:cubicBezTo>
                    <a:pt x="127" y="0"/>
                    <a:pt x="112" y="15"/>
                    <a:pt x="112" y="32"/>
                  </a:cubicBezTo>
                  <a:cubicBezTo>
                    <a:pt x="16" y="32"/>
                    <a:pt x="16" y="32"/>
                    <a:pt x="16" y="32"/>
                  </a:cubicBezTo>
                  <a:cubicBezTo>
                    <a:pt x="7" y="32"/>
                    <a:pt x="0" y="40"/>
                    <a:pt x="0" y="48"/>
                  </a:cubicBezTo>
                  <a:cubicBezTo>
                    <a:pt x="0" y="129"/>
                    <a:pt x="0" y="129"/>
                    <a:pt x="0" y="129"/>
                  </a:cubicBezTo>
                  <a:cubicBezTo>
                    <a:pt x="0" y="138"/>
                    <a:pt x="7" y="145"/>
                    <a:pt x="16" y="145"/>
                  </a:cubicBezTo>
                  <a:cubicBezTo>
                    <a:pt x="16" y="273"/>
                    <a:pt x="16" y="273"/>
                    <a:pt x="16" y="273"/>
                  </a:cubicBezTo>
                  <a:cubicBezTo>
                    <a:pt x="16" y="282"/>
                    <a:pt x="23" y="289"/>
                    <a:pt x="32" y="289"/>
                  </a:cubicBezTo>
                  <a:cubicBezTo>
                    <a:pt x="321" y="289"/>
                    <a:pt x="321" y="289"/>
                    <a:pt x="321" y="289"/>
                  </a:cubicBezTo>
                  <a:cubicBezTo>
                    <a:pt x="330" y="289"/>
                    <a:pt x="337" y="282"/>
                    <a:pt x="337" y="273"/>
                  </a:cubicBezTo>
                  <a:cubicBezTo>
                    <a:pt x="337" y="145"/>
                    <a:pt x="337" y="145"/>
                    <a:pt x="337" y="145"/>
                  </a:cubicBezTo>
                  <a:cubicBezTo>
                    <a:pt x="346" y="145"/>
                    <a:pt x="353" y="138"/>
                    <a:pt x="353" y="129"/>
                  </a:cubicBezTo>
                  <a:cubicBezTo>
                    <a:pt x="353" y="48"/>
                    <a:pt x="353" y="48"/>
                    <a:pt x="353" y="48"/>
                  </a:cubicBezTo>
                  <a:cubicBezTo>
                    <a:pt x="353" y="40"/>
                    <a:pt x="346" y="32"/>
                    <a:pt x="337" y="32"/>
                  </a:cubicBezTo>
                  <a:moveTo>
                    <a:pt x="144" y="16"/>
                  </a:moveTo>
                  <a:cubicBezTo>
                    <a:pt x="209" y="16"/>
                    <a:pt x="209" y="16"/>
                    <a:pt x="209" y="16"/>
                  </a:cubicBezTo>
                  <a:cubicBezTo>
                    <a:pt x="217" y="16"/>
                    <a:pt x="225" y="23"/>
                    <a:pt x="225" y="32"/>
                  </a:cubicBezTo>
                  <a:cubicBezTo>
                    <a:pt x="128" y="32"/>
                    <a:pt x="128" y="32"/>
                    <a:pt x="128" y="32"/>
                  </a:cubicBezTo>
                  <a:cubicBezTo>
                    <a:pt x="128" y="23"/>
                    <a:pt x="136" y="16"/>
                    <a:pt x="144" y="16"/>
                  </a:cubicBezTo>
                  <a:moveTo>
                    <a:pt x="321" y="273"/>
                  </a:moveTo>
                  <a:cubicBezTo>
                    <a:pt x="32" y="273"/>
                    <a:pt x="32" y="273"/>
                    <a:pt x="32" y="273"/>
                  </a:cubicBezTo>
                  <a:cubicBezTo>
                    <a:pt x="32" y="145"/>
                    <a:pt x="32" y="145"/>
                    <a:pt x="32" y="145"/>
                  </a:cubicBezTo>
                  <a:cubicBezTo>
                    <a:pt x="64" y="145"/>
                    <a:pt x="64" y="145"/>
                    <a:pt x="64" y="145"/>
                  </a:cubicBezTo>
                  <a:cubicBezTo>
                    <a:pt x="64" y="161"/>
                    <a:pt x="64" y="161"/>
                    <a:pt x="64" y="161"/>
                  </a:cubicBezTo>
                  <a:cubicBezTo>
                    <a:pt x="64" y="170"/>
                    <a:pt x="71" y="177"/>
                    <a:pt x="80" y="177"/>
                  </a:cubicBezTo>
                  <a:cubicBezTo>
                    <a:pt x="112" y="177"/>
                    <a:pt x="112" y="177"/>
                    <a:pt x="112" y="177"/>
                  </a:cubicBezTo>
                  <a:cubicBezTo>
                    <a:pt x="121" y="177"/>
                    <a:pt x="128" y="170"/>
                    <a:pt x="128" y="161"/>
                  </a:cubicBezTo>
                  <a:cubicBezTo>
                    <a:pt x="128" y="145"/>
                    <a:pt x="128" y="145"/>
                    <a:pt x="128" y="145"/>
                  </a:cubicBezTo>
                  <a:cubicBezTo>
                    <a:pt x="225" y="145"/>
                    <a:pt x="225" y="145"/>
                    <a:pt x="225" y="145"/>
                  </a:cubicBezTo>
                  <a:cubicBezTo>
                    <a:pt x="225" y="161"/>
                    <a:pt x="225" y="161"/>
                    <a:pt x="225" y="161"/>
                  </a:cubicBezTo>
                  <a:cubicBezTo>
                    <a:pt x="225" y="170"/>
                    <a:pt x="232" y="177"/>
                    <a:pt x="241" y="177"/>
                  </a:cubicBezTo>
                  <a:cubicBezTo>
                    <a:pt x="273" y="177"/>
                    <a:pt x="273" y="177"/>
                    <a:pt x="273" y="177"/>
                  </a:cubicBezTo>
                  <a:cubicBezTo>
                    <a:pt x="282" y="177"/>
                    <a:pt x="289" y="170"/>
                    <a:pt x="289" y="161"/>
                  </a:cubicBezTo>
                  <a:cubicBezTo>
                    <a:pt x="289" y="145"/>
                    <a:pt x="289" y="145"/>
                    <a:pt x="289" y="145"/>
                  </a:cubicBezTo>
                  <a:cubicBezTo>
                    <a:pt x="321" y="145"/>
                    <a:pt x="321" y="145"/>
                    <a:pt x="321" y="145"/>
                  </a:cubicBezTo>
                  <a:lnTo>
                    <a:pt x="321" y="273"/>
                  </a:lnTo>
                  <a:close/>
                  <a:moveTo>
                    <a:pt x="80" y="113"/>
                  </a:moveTo>
                  <a:cubicBezTo>
                    <a:pt x="112" y="113"/>
                    <a:pt x="112" y="113"/>
                    <a:pt x="112" y="113"/>
                  </a:cubicBezTo>
                  <a:cubicBezTo>
                    <a:pt x="112" y="161"/>
                    <a:pt x="112" y="161"/>
                    <a:pt x="112" y="161"/>
                  </a:cubicBezTo>
                  <a:cubicBezTo>
                    <a:pt x="80" y="161"/>
                    <a:pt x="80" y="161"/>
                    <a:pt x="80" y="161"/>
                  </a:cubicBezTo>
                  <a:lnTo>
                    <a:pt x="80" y="113"/>
                  </a:lnTo>
                  <a:close/>
                  <a:moveTo>
                    <a:pt x="241" y="113"/>
                  </a:moveTo>
                  <a:cubicBezTo>
                    <a:pt x="273" y="113"/>
                    <a:pt x="273" y="113"/>
                    <a:pt x="273" y="113"/>
                  </a:cubicBezTo>
                  <a:cubicBezTo>
                    <a:pt x="273" y="161"/>
                    <a:pt x="273" y="161"/>
                    <a:pt x="273" y="161"/>
                  </a:cubicBezTo>
                  <a:cubicBezTo>
                    <a:pt x="241" y="161"/>
                    <a:pt x="241" y="161"/>
                    <a:pt x="241" y="161"/>
                  </a:cubicBezTo>
                  <a:lnTo>
                    <a:pt x="241" y="113"/>
                  </a:lnTo>
                  <a:close/>
                  <a:moveTo>
                    <a:pt x="337" y="129"/>
                  </a:moveTo>
                  <a:cubicBezTo>
                    <a:pt x="289" y="129"/>
                    <a:pt x="289" y="129"/>
                    <a:pt x="289" y="129"/>
                  </a:cubicBezTo>
                  <a:cubicBezTo>
                    <a:pt x="289" y="113"/>
                    <a:pt x="289" y="113"/>
                    <a:pt x="289" y="113"/>
                  </a:cubicBezTo>
                  <a:cubicBezTo>
                    <a:pt x="289" y="104"/>
                    <a:pt x="282" y="97"/>
                    <a:pt x="273" y="97"/>
                  </a:cubicBezTo>
                  <a:cubicBezTo>
                    <a:pt x="241" y="97"/>
                    <a:pt x="241" y="97"/>
                    <a:pt x="241" y="97"/>
                  </a:cubicBezTo>
                  <a:cubicBezTo>
                    <a:pt x="232" y="97"/>
                    <a:pt x="225" y="104"/>
                    <a:pt x="225" y="113"/>
                  </a:cubicBezTo>
                  <a:cubicBezTo>
                    <a:pt x="225" y="129"/>
                    <a:pt x="225" y="129"/>
                    <a:pt x="225" y="129"/>
                  </a:cubicBezTo>
                  <a:cubicBezTo>
                    <a:pt x="128" y="129"/>
                    <a:pt x="128" y="129"/>
                    <a:pt x="128" y="129"/>
                  </a:cubicBezTo>
                  <a:cubicBezTo>
                    <a:pt x="128" y="113"/>
                    <a:pt x="128" y="113"/>
                    <a:pt x="128" y="113"/>
                  </a:cubicBezTo>
                  <a:cubicBezTo>
                    <a:pt x="128" y="104"/>
                    <a:pt x="121" y="97"/>
                    <a:pt x="112" y="97"/>
                  </a:cubicBezTo>
                  <a:cubicBezTo>
                    <a:pt x="80" y="97"/>
                    <a:pt x="80" y="97"/>
                    <a:pt x="80" y="97"/>
                  </a:cubicBezTo>
                  <a:cubicBezTo>
                    <a:pt x="71" y="97"/>
                    <a:pt x="64" y="104"/>
                    <a:pt x="64" y="113"/>
                  </a:cubicBezTo>
                  <a:cubicBezTo>
                    <a:pt x="64" y="129"/>
                    <a:pt x="64" y="129"/>
                    <a:pt x="64" y="129"/>
                  </a:cubicBezTo>
                  <a:cubicBezTo>
                    <a:pt x="16" y="129"/>
                    <a:pt x="16" y="129"/>
                    <a:pt x="16" y="129"/>
                  </a:cubicBezTo>
                  <a:cubicBezTo>
                    <a:pt x="16" y="48"/>
                    <a:pt x="16" y="48"/>
                    <a:pt x="16" y="48"/>
                  </a:cubicBezTo>
                  <a:cubicBezTo>
                    <a:pt x="337" y="48"/>
                    <a:pt x="337" y="48"/>
                    <a:pt x="337" y="48"/>
                  </a:cubicBezTo>
                  <a:lnTo>
                    <a:pt x="337" y="1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25" name="Group 24"/>
          <p:cNvGrpSpPr/>
          <p:nvPr/>
        </p:nvGrpSpPr>
        <p:grpSpPr>
          <a:xfrm>
            <a:off x="20713237" y="6925073"/>
            <a:ext cx="1320054" cy="1320054"/>
            <a:chOff x="8330827" y="7344258"/>
            <a:chExt cx="1422400" cy="1422400"/>
          </a:xfrm>
        </p:grpSpPr>
        <p:sp>
          <p:nvSpPr>
            <p:cNvPr id="26" name="Oval 25"/>
            <p:cNvSpPr/>
            <p:nvPr/>
          </p:nvSpPr>
          <p:spPr>
            <a:xfrm>
              <a:off x="8330827" y="7344258"/>
              <a:ext cx="1422400" cy="1422400"/>
            </a:xfrm>
            <a:prstGeom prst="ellipse">
              <a:avLst/>
            </a:prstGeom>
            <a:solidFill>
              <a:schemeClr val="accent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115"/>
            <p:cNvSpPr>
              <a:spLocks noEditPoints="1"/>
            </p:cNvSpPr>
            <p:nvPr/>
          </p:nvSpPr>
          <p:spPr bwMode="auto">
            <a:xfrm>
              <a:off x="8688015" y="7701446"/>
              <a:ext cx="708024" cy="708024"/>
            </a:xfrm>
            <a:custGeom>
              <a:avLst/>
              <a:gdLst>
                <a:gd name="T0" fmla="*/ 289 w 353"/>
                <a:gd name="T1" fmla="*/ 32 h 353"/>
                <a:gd name="T2" fmla="*/ 281 w 353"/>
                <a:gd name="T3" fmla="*/ 0 h 353"/>
                <a:gd name="T4" fmla="*/ 273 w 353"/>
                <a:gd name="T5" fmla="*/ 32 h 353"/>
                <a:gd name="T6" fmla="*/ 80 w 353"/>
                <a:gd name="T7" fmla="*/ 8 h 353"/>
                <a:gd name="T8" fmla="*/ 64 w 353"/>
                <a:gd name="T9" fmla="*/ 8 h 353"/>
                <a:gd name="T10" fmla="*/ 32 w 353"/>
                <a:gd name="T11" fmla="*/ 32 h 353"/>
                <a:gd name="T12" fmla="*/ 0 w 353"/>
                <a:gd name="T13" fmla="*/ 321 h 353"/>
                <a:gd name="T14" fmla="*/ 321 w 353"/>
                <a:gd name="T15" fmla="*/ 353 h 353"/>
                <a:gd name="T16" fmla="*/ 353 w 353"/>
                <a:gd name="T17" fmla="*/ 64 h 353"/>
                <a:gd name="T18" fmla="*/ 337 w 353"/>
                <a:gd name="T19" fmla="*/ 321 h 353"/>
                <a:gd name="T20" fmla="*/ 32 w 353"/>
                <a:gd name="T21" fmla="*/ 337 h 353"/>
                <a:gd name="T22" fmla="*/ 16 w 353"/>
                <a:gd name="T23" fmla="*/ 128 h 353"/>
                <a:gd name="T24" fmla="*/ 337 w 353"/>
                <a:gd name="T25" fmla="*/ 321 h 353"/>
                <a:gd name="T26" fmla="*/ 16 w 353"/>
                <a:gd name="T27" fmla="*/ 112 h 353"/>
                <a:gd name="T28" fmla="*/ 32 w 353"/>
                <a:gd name="T29" fmla="*/ 48 h 353"/>
                <a:gd name="T30" fmla="*/ 64 w 353"/>
                <a:gd name="T31" fmla="*/ 72 h 353"/>
                <a:gd name="T32" fmla="*/ 80 w 353"/>
                <a:gd name="T33" fmla="*/ 72 h 353"/>
                <a:gd name="T34" fmla="*/ 273 w 353"/>
                <a:gd name="T35" fmla="*/ 48 h 353"/>
                <a:gd name="T36" fmla="*/ 281 w 353"/>
                <a:gd name="T37" fmla="*/ 80 h 353"/>
                <a:gd name="T38" fmla="*/ 289 w 353"/>
                <a:gd name="T39" fmla="*/ 48 h 353"/>
                <a:gd name="T40" fmla="*/ 337 w 353"/>
                <a:gd name="T41" fmla="*/ 64 h 353"/>
                <a:gd name="T42" fmla="*/ 233 w 353"/>
                <a:gd name="T43" fmla="*/ 297 h 353"/>
                <a:gd name="T44" fmla="*/ 248 w 353"/>
                <a:gd name="T45" fmla="*/ 168 h 353"/>
                <a:gd name="T46" fmla="*/ 232 w 353"/>
                <a:gd name="T47" fmla="*/ 180 h 353"/>
                <a:gd name="T48" fmla="*/ 213 w 353"/>
                <a:gd name="T49" fmla="*/ 191 h 353"/>
                <a:gd name="T50" fmla="*/ 201 w 353"/>
                <a:gd name="T51" fmla="*/ 204 h 353"/>
                <a:gd name="T52" fmla="*/ 233 w 353"/>
                <a:gd name="T53" fmla="*/ 297 h 353"/>
                <a:gd name="T54" fmla="*/ 148 w 353"/>
                <a:gd name="T55" fmla="*/ 283 h 353"/>
                <a:gd name="T56" fmla="*/ 118 w 353"/>
                <a:gd name="T57" fmla="*/ 277 h 353"/>
                <a:gd name="T58" fmla="*/ 96 w 353"/>
                <a:gd name="T59" fmla="*/ 257 h 353"/>
                <a:gd name="T60" fmla="*/ 107 w 353"/>
                <a:gd name="T61" fmla="*/ 288 h 353"/>
                <a:gd name="T62" fmla="*/ 138 w 353"/>
                <a:gd name="T63" fmla="*/ 299 h 353"/>
                <a:gd name="T64" fmla="*/ 168 w 353"/>
                <a:gd name="T65" fmla="*/ 289 h 353"/>
                <a:gd name="T66" fmla="*/ 181 w 353"/>
                <a:gd name="T67" fmla="*/ 259 h 353"/>
                <a:gd name="T68" fmla="*/ 158 w 353"/>
                <a:gd name="T69" fmla="*/ 228 h 353"/>
                <a:gd name="T70" fmla="*/ 171 w 353"/>
                <a:gd name="T71" fmla="*/ 218 h 353"/>
                <a:gd name="T72" fmla="*/ 173 w 353"/>
                <a:gd name="T73" fmla="*/ 187 h 353"/>
                <a:gd name="T74" fmla="*/ 153 w 353"/>
                <a:gd name="T75" fmla="*/ 170 h 353"/>
                <a:gd name="T76" fmla="*/ 121 w 353"/>
                <a:gd name="T77" fmla="*/ 171 h 353"/>
                <a:gd name="T78" fmla="*/ 102 w 353"/>
                <a:gd name="T79" fmla="*/ 192 h 353"/>
                <a:gd name="T80" fmla="*/ 114 w 353"/>
                <a:gd name="T81" fmla="*/ 209 h 353"/>
                <a:gd name="T82" fmla="*/ 120 w 353"/>
                <a:gd name="T83" fmla="*/ 190 h 353"/>
                <a:gd name="T84" fmla="*/ 137 w 353"/>
                <a:gd name="T85" fmla="*/ 181 h 353"/>
                <a:gd name="T86" fmla="*/ 160 w 353"/>
                <a:gd name="T87" fmla="*/ 202 h 353"/>
                <a:gd name="T88" fmla="*/ 153 w 353"/>
                <a:gd name="T89" fmla="*/ 218 h 353"/>
                <a:gd name="T90" fmla="*/ 136 w 353"/>
                <a:gd name="T91" fmla="*/ 223 h 353"/>
                <a:gd name="T92" fmla="*/ 129 w 353"/>
                <a:gd name="T93" fmla="*/ 223 h 353"/>
                <a:gd name="T94" fmla="*/ 138 w 353"/>
                <a:gd name="T95" fmla="*/ 235 h 353"/>
                <a:gd name="T96" fmla="*/ 157 w 353"/>
                <a:gd name="T97" fmla="*/ 242 h 353"/>
                <a:gd name="T98" fmla="*/ 165 w 353"/>
                <a:gd name="T99" fmla="*/ 260 h 353"/>
                <a:gd name="T100" fmla="*/ 157 w 353"/>
                <a:gd name="T101" fmla="*/ 27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 h="353">
                  <a:moveTo>
                    <a:pt x="321" y="32"/>
                  </a:moveTo>
                  <a:cubicBezTo>
                    <a:pt x="289" y="32"/>
                    <a:pt x="289" y="32"/>
                    <a:pt x="289" y="32"/>
                  </a:cubicBezTo>
                  <a:cubicBezTo>
                    <a:pt x="289" y="8"/>
                    <a:pt x="289" y="8"/>
                    <a:pt x="289" y="8"/>
                  </a:cubicBezTo>
                  <a:cubicBezTo>
                    <a:pt x="289" y="3"/>
                    <a:pt x="286" y="0"/>
                    <a:pt x="281" y="0"/>
                  </a:cubicBezTo>
                  <a:cubicBezTo>
                    <a:pt x="277" y="0"/>
                    <a:pt x="273" y="3"/>
                    <a:pt x="273" y="8"/>
                  </a:cubicBezTo>
                  <a:cubicBezTo>
                    <a:pt x="273" y="32"/>
                    <a:pt x="273" y="32"/>
                    <a:pt x="273" y="32"/>
                  </a:cubicBezTo>
                  <a:cubicBezTo>
                    <a:pt x="80" y="32"/>
                    <a:pt x="80" y="32"/>
                    <a:pt x="80" y="32"/>
                  </a:cubicBezTo>
                  <a:cubicBezTo>
                    <a:pt x="80" y="8"/>
                    <a:pt x="80" y="8"/>
                    <a:pt x="80" y="8"/>
                  </a:cubicBezTo>
                  <a:cubicBezTo>
                    <a:pt x="80" y="3"/>
                    <a:pt x="77" y="0"/>
                    <a:pt x="72" y="0"/>
                  </a:cubicBezTo>
                  <a:cubicBezTo>
                    <a:pt x="68" y="0"/>
                    <a:pt x="64" y="3"/>
                    <a:pt x="64" y="8"/>
                  </a:cubicBezTo>
                  <a:cubicBezTo>
                    <a:pt x="64" y="32"/>
                    <a:pt x="64" y="32"/>
                    <a:pt x="64" y="32"/>
                  </a:cubicBezTo>
                  <a:cubicBezTo>
                    <a:pt x="32" y="32"/>
                    <a:pt x="32" y="32"/>
                    <a:pt x="32" y="32"/>
                  </a:cubicBezTo>
                  <a:cubicBezTo>
                    <a:pt x="15" y="32"/>
                    <a:pt x="0" y="46"/>
                    <a:pt x="0" y="64"/>
                  </a:cubicBezTo>
                  <a:cubicBezTo>
                    <a:pt x="0" y="321"/>
                    <a:pt x="0" y="321"/>
                    <a:pt x="0" y="321"/>
                  </a:cubicBezTo>
                  <a:cubicBezTo>
                    <a:pt x="0" y="339"/>
                    <a:pt x="15" y="353"/>
                    <a:pt x="32" y="353"/>
                  </a:cubicBezTo>
                  <a:cubicBezTo>
                    <a:pt x="321" y="353"/>
                    <a:pt x="321" y="353"/>
                    <a:pt x="321" y="353"/>
                  </a:cubicBezTo>
                  <a:cubicBezTo>
                    <a:pt x="339" y="353"/>
                    <a:pt x="353" y="339"/>
                    <a:pt x="353" y="321"/>
                  </a:cubicBezTo>
                  <a:cubicBezTo>
                    <a:pt x="353" y="64"/>
                    <a:pt x="353" y="64"/>
                    <a:pt x="353" y="64"/>
                  </a:cubicBezTo>
                  <a:cubicBezTo>
                    <a:pt x="353" y="46"/>
                    <a:pt x="339" y="32"/>
                    <a:pt x="321" y="32"/>
                  </a:cubicBezTo>
                  <a:moveTo>
                    <a:pt x="337" y="321"/>
                  </a:moveTo>
                  <a:cubicBezTo>
                    <a:pt x="337" y="330"/>
                    <a:pt x="330" y="337"/>
                    <a:pt x="321" y="337"/>
                  </a:cubicBezTo>
                  <a:cubicBezTo>
                    <a:pt x="32" y="337"/>
                    <a:pt x="32" y="337"/>
                    <a:pt x="32" y="337"/>
                  </a:cubicBezTo>
                  <a:cubicBezTo>
                    <a:pt x="23" y="337"/>
                    <a:pt x="16" y="330"/>
                    <a:pt x="16" y="321"/>
                  </a:cubicBezTo>
                  <a:cubicBezTo>
                    <a:pt x="16" y="128"/>
                    <a:pt x="16" y="128"/>
                    <a:pt x="16" y="128"/>
                  </a:cubicBezTo>
                  <a:cubicBezTo>
                    <a:pt x="337" y="128"/>
                    <a:pt x="337" y="128"/>
                    <a:pt x="337" y="128"/>
                  </a:cubicBezTo>
                  <a:lnTo>
                    <a:pt x="337" y="321"/>
                  </a:lnTo>
                  <a:close/>
                  <a:moveTo>
                    <a:pt x="337" y="112"/>
                  </a:moveTo>
                  <a:cubicBezTo>
                    <a:pt x="16" y="112"/>
                    <a:pt x="16" y="112"/>
                    <a:pt x="16" y="112"/>
                  </a:cubicBezTo>
                  <a:cubicBezTo>
                    <a:pt x="16" y="64"/>
                    <a:pt x="16" y="64"/>
                    <a:pt x="16" y="64"/>
                  </a:cubicBezTo>
                  <a:cubicBezTo>
                    <a:pt x="16" y="55"/>
                    <a:pt x="23" y="48"/>
                    <a:pt x="32" y="48"/>
                  </a:cubicBezTo>
                  <a:cubicBezTo>
                    <a:pt x="64" y="48"/>
                    <a:pt x="64" y="48"/>
                    <a:pt x="64" y="48"/>
                  </a:cubicBezTo>
                  <a:cubicBezTo>
                    <a:pt x="64" y="72"/>
                    <a:pt x="64" y="72"/>
                    <a:pt x="64" y="72"/>
                  </a:cubicBezTo>
                  <a:cubicBezTo>
                    <a:pt x="64" y="76"/>
                    <a:pt x="68" y="80"/>
                    <a:pt x="72" y="80"/>
                  </a:cubicBezTo>
                  <a:cubicBezTo>
                    <a:pt x="77" y="80"/>
                    <a:pt x="80" y="76"/>
                    <a:pt x="80" y="72"/>
                  </a:cubicBezTo>
                  <a:cubicBezTo>
                    <a:pt x="80" y="48"/>
                    <a:pt x="80" y="48"/>
                    <a:pt x="80" y="48"/>
                  </a:cubicBezTo>
                  <a:cubicBezTo>
                    <a:pt x="273" y="48"/>
                    <a:pt x="273" y="48"/>
                    <a:pt x="273" y="48"/>
                  </a:cubicBezTo>
                  <a:cubicBezTo>
                    <a:pt x="273" y="72"/>
                    <a:pt x="273" y="72"/>
                    <a:pt x="273" y="72"/>
                  </a:cubicBezTo>
                  <a:cubicBezTo>
                    <a:pt x="273" y="76"/>
                    <a:pt x="277" y="80"/>
                    <a:pt x="281" y="80"/>
                  </a:cubicBezTo>
                  <a:cubicBezTo>
                    <a:pt x="286" y="80"/>
                    <a:pt x="289" y="76"/>
                    <a:pt x="289" y="72"/>
                  </a:cubicBezTo>
                  <a:cubicBezTo>
                    <a:pt x="289" y="48"/>
                    <a:pt x="289" y="48"/>
                    <a:pt x="289" y="48"/>
                  </a:cubicBezTo>
                  <a:cubicBezTo>
                    <a:pt x="321" y="48"/>
                    <a:pt x="321" y="48"/>
                    <a:pt x="321" y="48"/>
                  </a:cubicBezTo>
                  <a:cubicBezTo>
                    <a:pt x="330" y="48"/>
                    <a:pt x="337" y="55"/>
                    <a:pt x="337" y="64"/>
                  </a:cubicBezTo>
                  <a:lnTo>
                    <a:pt x="337" y="112"/>
                  </a:lnTo>
                  <a:close/>
                  <a:moveTo>
                    <a:pt x="233" y="297"/>
                  </a:moveTo>
                  <a:cubicBezTo>
                    <a:pt x="248" y="297"/>
                    <a:pt x="248" y="297"/>
                    <a:pt x="248" y="297"/>
                  </a:cubicBezTo>
                  <a:cubicBezTo>
                    <a:pt x="248" y="168"/>
                    <a:pt x="248" y="168"/>
                    <a:pt x="248" y="168"/>
                  </a:cubicBezTo>
                  <a:cubicBezTo>
                    <a:pt x="237" y="168"/>
                    <a:pt x="237" y="168"/>
                    <a:pt x="237" y="168"/>
                  </a:cubicBezTo>
                  <a:cubicBezTo>
                    <a:pt x="236" y="172"/>
                    <a:pt x="235" y="176"/>
                    <a:pt x="232" y="180"/>
                  </a:cubicBezTo>
                  <a:cubicBezTo>
                    <a:pt x="230" y="183"/>
                    <a:pt x="227" y="185"/>
                    <a:pt x="224" y="187"/>
                  </a:cubicBezTo>
                  <a:cubicBezTo>
                    <a:pt x="221" y="189"/>
                    <a:pt x="217" y="190"/>
                    <a:pt x="213" y="191"/>
                  </a:cubicBezTo>
                  <a:cubicBezTo>
                    <a:pt x="209" y="191"/>
                    <a:pt x="205" y="192"/>
                    <a:pt x="201" y="192"/>
                  </a:cubicBezTo>
                  <a:cubicBezTo>
                    <a:pt x="201" y="204"/>
                    <a:pt x="201" y="204"/>
                    <a:pt x="201" y="204"/>
                  </a:cubicBezTo>
                  <a:cubicBezTo>
                    <a:pt x="233" y="204"/>
                    <a:pt x="233" y="204"/>
                    <a:pt x="233" y="204"/>
                  </a:cubicBezTo>
                  <a:lnTo>
                    <a:pt x="233" y="297"/>
                  </a:lnTo>
                  <a:close/>
                  <a:moveTo>
                    <a:pt x="157" y="278"/>
                  </a:moveTo>
                  <a:cubicBezTo>
                    <a:pt x="154" y="281"/>
                    <a:pt x="152" y="282"/>
                    <a:pt x="148" y="283"/>
                  </a:cubicBezTo>
                  <a:cubicBezTo>
                    <a:pt x="145" y="285"/>
                    <a:pt x="141" y="285"/>
                    <a:pt x="138" y="285"/>
                  </a:cubicBezTo>
                  <a:cubicBezTo>
                    <a:pt x="129" y="285"/>
                    <a:pt x="123" y="282"/>
                    <a:pt x="118" y="277"/>
                  </a:cubicBezTo>
                  <a:cubicBezTo>
                    <a:pt x="114" y="272"/>
                    <a:pt x="111" y="265"/>
                    <a:pt x="111" y="257"/>
                  </a:cubicBezTo>
                  <a:cubicBezTo>
                    <a:pt x="96" y="257"/>
                    <a:pt x="96" y="257"/>
                    <a:pt x="96" y="257"/>
                  </a:cubicBezTo>
                  <a:cubicBezTo>
                    <a:pt x="96" y="263"/>
                    <a:pt x="97" y="269"/>
                    <a:pt x="99" y="275"/>
                  </a:cubicBezTo>
                  <a:cubicBezTo>
                    <a:pt x="101" y="280"/>
                    <a:pt x="104" y="284"/>
                    <a:pt x="107" y="288"/>
                  </a:cubicBezTo>
                  <a:cubicBezTo>
                    <a:pt x="111" y="291"/>
                    <a:pt x="115" y="294"/>
                    <a:pt x="120" y="296"/>
                  </a:cubicBezTo>
                  <a:cubicBezTo>
                    <a:pt x="126" y="298"/>
                    <a:pt x="131" y="299"/>
                    <a:pt x="138" y="299"/>
                  </a:cubicBezTo>
                  <a:cubicBezTo>
                    <a:pt x="144" y="299"/>
                    <a:pt x="149" y="298"/>
                    <a:pt x="154" y="296"/>
                  </a:cubicBezTo>
                  <a:cubicBezTo>
                    <a:pt x="160" y="294"/>
                    <a:pt x="164" y="292"/>
                    <a:pt x="168" y="289"/>
                  </a:cubicBezTo>
                  <a:cubicBezTo>
                    <a:pt x="172" y="285"/>
                    <a:pt x="175" y="281"/>
                    <a:pt x="177" y="276"/>
                  </a:cubicBezTo>
                  <a:cubicBezTo>
                    <a:pt x="180" y="272"/>
                    <a:pt x="181" y="266"/>
                    <a:pt x="181" y="259"/>
                  </a:cubicBezTo>
                  <a:cubicBezTo>
                    <a:pt x="181" y="252"/>
                    <a:pt x="179" y="245"/>
                    <a:pt x="175" y="239"/>
                  </a:cubicBezTo>
                  <a:cubicBezTo>
                    <a:pt x="172" y="234"/>
                    <a:pt x="166" y="230"/>
                    <a:pt x="158" y="228"/>
                  </a:cubicBezTo>
                  <a:cubicBezTo>
                    <a:pt x="158" y="228"/>
                    <a:pt x="158" y="228"/>
                    <a:pt x="158" y="228"/>
                  </a:cubicBezTo>
                  <a:cubicBezTo>
                    <a:pt x="163" y="226"/>
                    <a:pt x="167" y="222"/>
                    <a:pt x="171" y="218"/>
                  </a:cubicBezTo>
                  <a:cubicBezTo>
                    <a:pt x="174" y="213"/>
                    <a:pt x="176" y="208"/>
                    <a:pt x="176" y="202"/>
                  </a:cubicBezTo>
                  <a:cubicBezTo>
                    <a:pt x="176" y="196"/>
                    <a:pt x="175" y="191"/>
                    <a:pt x="173" y="187"/>
                  </a:cubicBezTo>
                  <a:cubicBezTo>
                    <a:pt x="171" y="182"/>
                    <a:pt x="168" y="179"/>
                    <a:pt x="165" y="176"/>
                  </a:cubicBezTo>
                  <a:cubicBezTo>
                    <a:pt x="161" y="173"/>
                    <a:pt x="157" y="171"/>
                    <a:pt x="153" y="170"/>
                  </a:cubicBezTo>
                  <a:cubicBezTo>
                    <a:pt x="148" y="168"/>
                    <a:pt x="143" y="168"/>
                    <a:pt x="137" y="168"/>
                  </a:cubicBezTo>
                  <a:cubicBezTo>
                    <a:pt x="131" y="168"/>
                    <a:pt x="126" y="169"/>
                    <a:pt x="121" y="171"/>
                  </a:cubicBezTo>
                  <a:cubicBezTo>
                    <a:pt x="116" y="173"/>
                    <a:pt x="112" y="176"/>
                    <a:pt x="109" y="179"/>
                  </a:cubicBezTo>
                  <a:cubicBezTo>
                    <a:pt x="106" y="183"/>
                    <a:pt x="103" y="187"/>
                    <a:pt x="102" y="192"/>
                  </a:cubicBezTo>
                  <a:cubicBezTo>
                    <a:pt x="100" y="197"/>
                    <a:pt x="99" y="203"/>
                    <a:pt x="99" y="209"/>
                  </a:cubicBezTo>
                  <a:cubicBezTo>
                    <a:pt x="114" y="209"/>
                    <a:pt x="114" y="209"/>
                    <a:pt x="114" y="209"/>
                  </a:cubicBezTo>
                  <a:cubicBezTo>
                    <a:pt x="114" y="205"/>
                    <a:pt x="114" y="202"/>
                    <a:pt x="115" y="199"/>
                  </a:cubicBezTo>
                  <a:cubicBezTo>
                    <a:pt x="116" y="195"/>
                    <a:pt x="118" y="192"/>
                    <a:pt x="120" y="190"/>
                  </a:cubicBezTo>
                  <a:cubicBezTo>
                    <a:pt x="121" y="187"/>
                    <a:pt x="124" y="185"/>
                    <a:pt x="127" y="184"/>
                  </a:cubicBezTo>
                  <a:cubicBezTo>
                    <a:pt x="130" y="182"/>
                    <a:pt x="133" y="181"/>
                    <a:pt x="137" y="181"/>
                  </a:cubicBezTo>
                  <a:cubicBezTo>
                    <a:pt x="144" y="181"/>
                    <a:pt x="149" y="183"/>
                    <a:pt x="153" y="186"/>
                  </a:cubicBezTo>
                  <a:cubicBezTo>
                    <a:pt x="158" y="190"/>
                    <a:pt x="160" y="195"/>
                    <a:pt x="160" y="202"/>
                  </a:cubicBezTo>
                  <a:cubicBezTo>
                    <a:pt x="160" y="205"/>
                    <a:pt x="159" y="208"/>
                    <a:pt x="158" y="211"/>
                  </a:cubicBezTo>
                  <a:cubicBezTo>
                    <a:pt x="156" y="214"/>
                    <a:pt x="155" y="216"/>
                    <a:pt x="153" y="218"/>
                  </a:cubicBezTo>
                  <a:cubicBezTo>
                    <a:pt x="150" y="219"/>
                    <a:pt x="148" y="221"/>
                    <a:pt x="145" y="222"/>
                  </a:cubicBezTo>
                  <a:cubicBezTo>
                    <a:pt x="142" y="223"/>
                    <a:pt x="139" y="223"/>
                    <a:pt x="136" y="223"/>
                  </a:cubicBezTo>
                  <a:cubicBezTo>
                    <a:pt x="131" y="223"/>
                    <a:pt x="131" y="223"/>
                    <a:pt x="131" y="223"/>
                  </a:cubicBezTo>
                  <a:cubicBezTo>
                    <a:pt x="130" y="223"/>
                    <a:pt x="130" y="223"/>
                    <a:pt x="129" y="223"/>
                  </a:cubicBezTo>
                  <a:cubicBezTo>
                    <a:pt x="129" y="236"/>
                    <a:pt x="129" y="236"/>
                    <a:pt x="129" y="236"/>
                  </a:cubicBezTo>
                  <a:cubicBezTo>
                    <a:pt x="132" y="236"/>
                    <a:pt x="135" y="235"/>
                    <a:pt x="138" y="235"/>
                  </a:cubicBezTo>
                  <a:cubicBezTo>
                    <a:pt x="142" y="235"/>
                    <a:pt x="146" y="236"/>
                    <a:pt x="149" y="237"/>
                  </a:cubicBezTo>
                  <a:cubicBezTo>
                    <a:pt x="152" y="238"/>
                    <a:pt x="155" y="240"/>
                    <a:pt x="157" y="242"/>
                  </a:cubicBezTo>
                  <a:cubicBezTo>
                    <a:pt x="160" y="244"/>
                    <a:pt x="161" y="246"/>
                    <a:pt x="163" y="250"/>
                  </a:cubicBezTo>
                  <a:cubicBezTo>
                    <a:pt x="164" y="253"/>
                    <a:pt x="165" y="256"/>
                    <a:pt x="165" y="260"/>
                  </a:cubicBezTo>
                  <a:cubicBezTo>
                    <a:pt x="165" y="264"/>
                    <a:pt x="164" y="268"/>
                    <a:pt x="163" y="271"/>
                  </a:cubicBezTo>
                  <a:cubicBezTo>
                    <a:pt x="161" y="274"/>
                    <a:pt x="159" y="276"/>
                    <a:pt x="157" y="27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9" name="TextBox 28"/>
          <p:cNvSpPr txBox="1"/>
          <p:nvPr/>
        </p:nvSpPr>
        <p:spPr>
          <a:xfrm>
            <a:off x="19696029" y="8687915"/>
            <a:ext cx="3354470" cy="492443"/>
          </a:xfrm>
          <a:prstGeom prst="rect">
            <a:avLst/>
          </a:prstGeom>
          <a:noFill/>
        </p:spPr>
        <p:txBody>
          <a:bodyPr wrap="square" lIns="0" tIns="0" rIns="0" bIns="0" rtlCol="0">
            <a:spAutoFit/>
          </a:bodyPr>
          <a:lstStyle/>
          <a:p>
            <a:pPr algn="ctr" rtl="1"/>
            <a:r>
              <a:rPr lang="ar-DZ" sz="3200" b="1" dirty="0" smtClean="0">
                <a:solidFill>
                  <a:srgbClr val="FF0000"/>
                </a:solidFill>
              </a:rPr>
              <a:t>معايير أداء مالي</a:t>
            </a:r>
            <a:endParaRPr lang="ar-DZ" sz="3200" dirty="0">
              <a:solidFill>
                <a:srgbClr val="FF0000"/>
              </a:solidFill>
            </a:endParaRPr>
          </a:p>
        </p:txBody>
      </p:sp>
      <p:sp>
        <p:nvSpPr>
          <p:cNvPr id="30" name="TextBox 29"/>
          <p:cNvSpPr txBox="1"/>
          <p:nvPr/>
        </p:nvSpPr>
        <p:spPr>
          <a:xfrm>
            <a:off x="19696029" y="9241959"/>
            <a:ext cx="3354470" cy="3877985"/>
          </a:xfrm>
          <a:prstGeom prst="rect">
            <a:avLst/>
          </a:prstGeom>
          <a:noFill/>
        </p:spPr>
        <p:txBody>
          <a:bodyPr wrap="square" lIns="0" tIns="0" rIns="0" bIns="0" rtlCol="0">
            <a:spAutoFit/>
          </a:bodyPr>
          <a:lstStyle/>
          <a:p>
            <a:pPr algn="r" rtl="1"/>
            <a:r>
              <a:rPr lang="ar-DZ" sz="2800" b="1" dirty="0" smtClean="0"/>
              <a:t>نسبة الإنفاق.</a:t>
            </a:r>
          </a:p>
          <a:p>
            <a:pPr algn="r" rtl="1"/>
            <a:r>
              <a:rPr lang="ar-DZ" sz="2800" b="1" dirty="0" smtClean="0"/>
              <a:t>عائد الشراء الذي يتمكن الفريق من تحقيقه.</a:t>
            </a:r>
          </a:p>
          <a:p>
            <a:pPr algn="r" rtl="1"/>
            <a:r>
              <a:rPr lang="ar-DZ" sz="2800" b="1" dirty="0" smtClean="0"/>
              <a:t>مستوى التنافس بين الموردين وتأثيره على جودة المنتجات.</a:t>
            </a:r>
          </a:p>
          <a:p>
            <a:pPr algn="r" rtl="1"/>
            <a:r>
              <a:rPr lang="ar-DZ" sz="2800" b="1" dirty="0" smtClean="0"/>
              <a:t>تكلفة فواتير الشراء الورقية مقابل الاعتماد على الفواتير الإلكترونية</a:t>
            </a:r>
            <a:r>
              <a:rPr lang="ar-DZ" sz="2400" b="1" dirty="0" smtClean="0"/>
              <a:t>.</a:t>
            </a:r>
            <a:endParaRPr lang="ar-DZ" sz="2400" b="1" dirty="0"/>
          </a:p>
        </p:txBody>
      </p:sp>
      <p:pic>
        <p:nvPicPr>
          <p:cNvPr id="22" name="Espace réservé pour une image  21" descr="FkhDcY1WYAI-WJ1.jpg"/>
          <p:cNvPicPr>
            <a:picLocks noGrp="1" noChangeAspect="1"/>
          </p:cNvPicPr>
          <p:nvPr>
            <p:ph type="pic" sz="quarter" idx="16"/>
          </p:nvPr>
        </p:nvPicPr>
        <p:blipFill>
          <a:blip r:embed="rId2"/>
          <a:srcRect l="34622" r="34622"/>
          <a:stretch>
            <a:fillRect/>
          </a:stretch>
        </p:blipFill>
        <p:spPr>
          <a:xfrm>
            <a:off x="2971802" y="2425700"/>
            <a:ext cx="4857748" cy="8610600"/>
          </a:xfrm>
        </p:spPr>
      </p:pic>
    </p:spTree>
    <p:extLst>
      <p:ext uri="{BB962C8B-B14F-4D97-AF65-F5344CB8AC3E}">
        <p14:creationId xmlns:p14="http://schemas.microsoft.com/office/powerpoint/2010/main" xmlns="" val="10105385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3500" y="5385152"/>
            <a:ext cx="12553950" cy="1846659"/>
          </a:xfrm>
          <a:prstGeom prst="rect">
            <a:avLst/>
          </a:prstGeom>
          <a:noFill/>
        </p:spPr>
        <p:txBody>
          <a:bodyPr wrap="square" lIns="0" tIns="0" rIns="0" bIns="0" rtlCol="0">
            <a:spAutoFit/>
          </a:bodyPr>
          <a:lstStyle/>
          <a:p>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شكرا على حسن الاستماع </a:t>
            </a:r>
            <a:endParaRPr lang="en-US" sz="1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Box 12"/>
          <p:cNvSpPr txBox="1"/>
          <p:nvPr/>
        </p:nvSpPr>
        <p:spPr>
          <a:xfrm>
            <a:off x="15749106" y="5846142"/>
            <a:ext cx="4906615" cy="861774"/>
          </a:xfrm>
          <a:prstGeom prst="rect">
            <a:avLst/>
          </a:prstGeom>
          <a:noFill/>
        </p:spPr>
        <p:txBody>
          <a:bodyPr wrap="square" lIns="0" tIns="0" rIns="0" bIns="0" rtlCol="0">
            <a:spAutoFit/>
          </a:bodyPr>
          <a:lstStyle/>
          <a:p>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Email</a:t>
            </a:r>
            <a:r>
              <a:rPr lang="ar-DZ"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a:t>
            </a:r>
            <a:r>
              <a:rPr lang="fr-FR"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manag23000@gmail.com</a:t>
            </a:r>
            <a:endPar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Freeform 30"/>
          <p:cNvSpPr>
            <a:spLocks noEditPoints="1"/>
          </p:cNvSpPr>
          <p:nvPr/>
        </p:nvSpPr>
        <p:spPr bwMode="auto">
          <a:xfrm>
            <a:off x="14357188" y="5991141"/>
            <a:ext cx="873532" cy="636748"/>
          </a:xfrm>
          <a:custGeom>
            <a:avLst/>
            <a:gdLst>
              <a:gd name="T0" fmla="*/ 321 w 353"/>
              <a:gd name="T1" fmla="*/ 0 h 256"/>
              <a:gd name="T2" fmla="*/ 32 w 353"/>
              <a:gd name="T3" fmla="*/ 0 h 256"/>
              <a:gd name="T4" fmla="*/ 0 w 353"/>
              <a:gd name="T5" fmla="*/ 32 h 256"/>
              <a:gd name="T6" fmla="*/ 0 w 353"/>
              <a:gd name="T7" fmla="*/ 224 h 256"/>
              <a:gd name="T8" fmla="*/ 32 w 353"/>
              <a:gd name="T9" fmla="*/ 256 h 256"/>
              <a:gd name="T10" fmla="*/ 321 w 353"/>
              <a:gd name="T11" fmla="*/ 256 h 256"/>
              <a:gd name="T12" fmla="*/ 353 w 353"/>
              <a:gd name="T13" fmla="*/ 224 h 256"/>
              <a:gd name="T14" fmla="*/ 353 w 353"/>
              <a:gd name="T15" fmla="*/ 32 h 256"/>
              <a:gd name="T16" fmla="*/ 321 w 353"/>
              <a:gd name="T17" fmla="*/ 0 h 256"/>
              <a:gd name="T18" fmla="*/ 32 w 353"/>
              <a:gd name="T19" fmla="*/ 16 h 256"/>
              <a:gd name="T20" fmla="*/ 321 w 353"/>
              <a:gd name="T21" fmla="*/ 16 h 256"/>
              <a:gd name="T22" fmla="*/ 326 w 353"/>
              <a:gd name="T23" fmla="*/ 17 h 256"/>
              <a:gd name="T24" fmla="*/ 187 w 353"/>
              <a:gd name="T25" fmla="*/ 156 h 256"/>
              <a:gd name="T26" fmla="*/ 176 w 353"/>
              <a:gd name="T27" fmla="*/ 160 h 256"/>
              <a:gd name="T28" fmla="*/ 165 w 353"/>
              <a:gd name="T29" fmla="*/ 156 h 256"/>
              <a:gd name="T30" fmla="*/ 26 w 353"/>
              <a:gd name="T31" fmla="*/ 17 h 256"/>
              <a:gd name="T32" fmla="*/ 32 w 353"/>
              <a:gd name="T33" fmla="*/ 16 h 256"/>
              <a:gd name="T34" fmla="*/ 16 w 353"/>
              <a:gd name="T35" fmla="*/ 224 h 256"/>
              <a:gd name="T36" fmla="*/ 16 w 353"/>
              <a:gd name="T37" fmla="*/ 32 h 256"/>
              <a:gd name="T38" fmla="*/ 16 w 353"/>
              <a:gd name="T39" fmla="*/ 29 h 256"/>
              <a:gd name="T40" fmla="*/ 115 w 353"/>
              <a:gd name="T41" fmla="*/ 128 h 256"/>
              <a:gd name="T42" fmla="*/ 16 w 353"/>
              <a:gd name="T43" fmla="*/ 227 h 256"/>
              <a:gd name="T44" fmla="*/ 16 w 353"/>
              <a:gd name="T45" fmla="*/ 224 h 256"/>
              <a:gd name="T46" fmla="*/ 321 w 353"/>
              <a:gd name="T47" fmla="*/ 240 h 256"/>
              <a:gd name="T48" fmla="*/ 32 w 353"/>
              <a:gd name="T49" fmla="*/ 240 h 256"/>
              <a:gd name="T50" fmla="*/ 26 w 353"/>
              <a:gd name="T51" fmla="*/ 239 h 256"/>
              <a:gd name="T52" fmla="*/ 126 w 353"/>
              <a:gd name="T53" fmla="*/ 139 h 256"/>
              <a:gd name="T54" fmla="*/ 154 w 353"/>
              <a:gd name="T55" fmla="*/ 167 h 256"/>
              <a:gd name="T56" fmla="*/ 176 w 353"/>
              <a:gd name="T57" fmla="*/ 176 h 256"/>
              <a:gd name="T58" fmla="*/ 198 w 353"/>
              <a:gd name="T59" fmla="*/ 167 h 256"/>
              <a:gd name="T60" fmla="*/ 226 w 353"/>
              <a:gd name="T61" fmla="*/ 139 h 256"/>
              <a:gd name="T62" fmla="*/ 326 w 353"/>
              <a:gd name="T63" fmla="*/ 239 h 256"/>
              <a:gd name="T64" fmla="*/ 321 w 353"/>
              <a:gd name="T65" fmla="*/ 240 h 256"/>
              <a:gd name="T66" fmla="*/ 337 w 353"/>
              <a:gd name="T67" fmla="*/ 224 h 256"/>
              <a:gd name="T68" fmla="*/ 336 w 353"/>
              <a:gd name="T69" fmla="*/ 227 h 256"/>
              <a:gd name="T70" fmla="*/ 237 w 353"/>
              <a:gd name="T71" fmla="*/ 128 h 256"/>
              <a:gd name="T72" fmla="*/ 336 w 353"/>
              <a:gd name="T73" fmla="*/ 29 h 256"/>
              <a:gd name="T74" fmla="*/ 337 w 353"/>
              <a:gd name="T75" fmla="*/ 32 h 256"/>
              <a:gd name="T76" fmla="*/ 337 w 353"/>
              <a:gd name="T77" fmla="*/ 22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53" h="256">
                <a:moveTo>
                  <a:pt x="321" y="0"/>
                </a:moveTo>
                <a:cubicBezTo>
                  <a:pt x="32" y="0"/>
                  <a:pt x="32" y="0"/>
                  <a:pt x="32" y="0"/>
                </a:cubicBezTo>
                <a:cubicBezTo>
                  <a:pt x="14" y="0"/>
                  <a:pt x="0" y="14"/>
                  <a:pt x="0" y="32"/>
                </a:cubicBezTo>
                <a:cubicBezTo>
                  <a:pt x="0" y="224"/>
                  <a:pt x="0" y="224"/>
                  <a:pt x="0" y="224"/>
                </a:cubicBezTo>
                <a:cubicBezTo>
                  <a:pt x="0" y="242"/>
                  <a:pt x="14" y="256"/>
                  <a:pt x="32" y="256"/>
                </a:cubicBezTo>
                <a:cubicBezTo>
                  <a:pt x="321" y="256"/>
                  <a:pt x="321" y="256"/>
                  <a:pt x="321" y="256"/>
                </a:cubicBezTo>
                <a:cubicBezTo>
                  <a:pt x="338" y="256"/>
                  <a:pt x="353" y="242"/>
                  <a:pt x="353" y="224"/>
                </a:cubicBezTo>
                <a:cubicBezTo>
                  <a:pt x="353" y="32"/>
                  <a:pt x="353" y="32"/>
                  <a:pt x="353" y="32"/>
                </a:cubicBezTo>
                <a:cubicBezTo>
                  <a:pt x="353" y="14"/>
                  <a:pt x="338" y="0"/>
                  <a:pt x="321" y="0"/>
                </a:cubicBezTo>
                <a:moveTo>
                  <a:pt x="32" y="16"/>
                </a:moveTo>
                <a:cubicBezTo>
                  <a:pt x="321" y="16"/>
                  <a:pt x="321" y="16"/>
                  <a:pt x="321" y="16"/>
                </a:cubicBezTo>
                <a:cubicBezTo>
                  <a:pt x="323" y="16"/>
                  <a:pt x="324" y="16"/>
                  <a:pt x="326" y="17"/>
                </a:cubicBezTo>
                <a:cubicBezTo>
                  <a:pt x="187" y="156"/>
                  <a:pt x="187" y="156"/>
                  <a:pt x="187" y="156"/>
                </a:cubicBezTo>
                <a:cubicBezTo>
                  <a:pt x="184" y="158"/>
                  <a:pt x="180" y="160"/>
                  <a:pt x="176" y="160"/>
                </a:cubicBezTo>
                <a:cubicBezTo>
                  <a:pt x="172" y="160"/>
                  <a:pt x="168" y="158"/>
                  <a:pt x="165" y="156"/>
                </a:cubicBezTo>
                <a:cubicBezTo>
                  <a:pt x="26" y="17"/>
                  <a:pt x="26" y="17"/>
                  <a:pt x="26" y="17"/>
                </a:cubicBezTo>
                <a:cubicBezTo>
                  <a:pt x="28" y="16"/>
                  <a:pt x="30" y="16"/>
                  <a:pt x="32" y="16"/>
                </a:cubicBezTo>
                <a:moveTo>
                  <a:pt x="16" y="224"/>
                </a:moveTo>
                <a:cubicBezTo>
                  <a:pt x="16" y="32"/>
                  <a:pt x="16" y="32"/>
                  <a:pt x="16" y="32"/>
                </a:cubicBezTo>
                <a:cubicBezTo>
                  <a:pt x="16" y="31"/>
                  <a:pt x="16" y="30"/>
                  <a:pt x="16" y="29"/>
                </a:cubicBezTo>
                <a:cubicBezTo>
                  <a:pt x="115" y="128"/>
                  <a:pt x="115" y="128"/>
                  <a:pt x="115" y="128"/>
                </a:cubicBezTo>
                <a:cubicBezTo>
                  <a:pt x="16" y="227"/>
                  <a:pt x="16" y="227"/>
                  <a:pt x="16" y="227"/>
                </a:cubicBezTo>
                <a:cubicBezTo>
                  <a:pt x="16" y="226"/>
                  <a:pt x="16" y="225"/>
                  <a:pt x="16" y="224"/>
                </a:cubicBezTo>
                <a:moveTo>
                  <a:pt x="321" y="240"/>
                </a:moveTo>
                <a:cubicBezTo>
                  <a:pt x="32" y="240"/>
                  <a:pt x="32" y="240"/>
                  <a:pt x="32" y="240"/>
                </a:cubicBezTo>
                <a:cubicBezTo>
                  <a:pt x="30" y="240"/>
                  <a:pt x="28" y="240"/>
                  <a:pt x="26" y="239"/>
                </a:cubicBezTo>
                <a:cubicBezTo>
                  <a:pt x="126" y="139"/>
                  <a:pt x="126" y="139"/>
                  <a:pt x="126" y="139"/>
                </a:cubicBezTo>
                <a:cubicBezTo>
                  <a:pt x="154" y="167"/>
                  <a:pt x="154" y="167"/>
                  <a:pt x="154" y="167"/>
                </a:cubicBezTo>
                <a:cubicBezTo>
                  <a:pt x="160" y="173"/>
                  <a:pt x="168" y="176"/>
                  <a:pt x="176" y="176"/>
                </a:cubicBezTo>
                <a:cubicBezTo>
                  <a:pt x="184" y="176"/>
                  <a:pt x="192" y="173"/>
                  <a:pt x="198" y="167"/>
                </a:cubicBezTo>
                <a:cubicBezTo>
                  <a:pt x="226" y="139"/>
                  <a:pt x="226" y="139"/>
                  <a:pt x="226" y="139"/>
                </a:cubicBezTo>
                <a:cubicBezTo>
                  <a:pt x="326" y="239"/>
                  <a:pt x="326" y="239"/>
                  <a:pt x="326" y="239"/>
                </a:cubicBezTo>
                <a:cubicBezTo>
                  <a:pt x="324" y="240"/>
                  <a:pt x="323" y="240"/>
                  <a:pt x="321" y="240"/>
                </a:cubicBezTo>
                <a:moveTo>
                  <a:pt x="337" y="224"/>
                </a:moveTo>
                <a:cubicBezTo>
                  <a:pt x="337" y="225"/>
                  <a:pt x="337" y="226"/>
                  <a:pt x="336" y="227"/>
                </a:cubicBezTo>
                <a:cubicBezTo>
                  <a:pt x="237" y="128"/>
                  <a:pt x="237" y="128"/>
                  <a:pt x="237" y="128"/>
                </a:cubicBezTo>
                <a:cubicBezTo>
                  <a:pt x="336" y="29"/>
                  <a:pt x="336" y="29"/>
                  <a:pt x="336" y="29"/>
                </a:cubicBezTo>
                <a:cubicBezTo>
                  <a:pt x="337" y="30"/>
                  <a:pt x="337" y="31"/>
                  <a:pt x="337" y="32"/>
                </a:cubicBezTo>
                <a:lnTo>
                  <a:pt x="337" y="224"/>
                </a:ln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Tree>
    <p:extLst>
      <p:ext uri="{BB962C8B-B14F-4D97-AF65-F5344CB8AC3E}">
        <p14:creationId xmlns:p14="http://schemas.microsoft.com/office/powerpoint/2010/main" xmlns="" val="582591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73650" y="2946752"/>
            <a:ext cx="14351000" cy="1846659"/>
          </a:xfrm>
          <a:prstGeom prst="rect">
            <a:avLst/>
          </a:prstGeom>
          <a:noFill/>
        </p:spPr>
        <p:txBody>
          <a:bodyPr wrap="square" lIns="0" tIns="0" rIns="0" bIns="0" rtlCol="0">
            <a:spAutoFit/>
          </a:bodyPr>
          <a:lstStyle/>
          <a:p>
            <a:pPr algn="ctr"/>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تعريف </a:t>
            </a:r>
            <a:r>
              <a:rPr lang="ar-DZ" sz="12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ادارة</a:t>
            </a:r>
            <a:r>
              <a:rPr lang="ar-DZ" sz="12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المشتريات</a:t>
            </a:r>
            <a:endParaRPr lang="en-US" sz="1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2400300" y="5093059"/>
            <a:ext cx="18878550" cy="4801314"/>
          </a:xfrm>
          <a:prstGeom prst="rect">
            <a:avLst/>
          </a:prstGeom>
          <a:noFill/>
        </p:spPr>
        <p:txBody>
          <a:bodyPr wrap="square" lIns="0" tIns="0" rIns="0" bIns="0" rtlCol="0">
            <a:spAutoFit/>
          </a:bodyPr>
          <a:lstStyle/>
          <a:p>
            <a:pPr algn="r" rtl="1"/>
            <a:r>
              <a:rPr lang="ar-DZ" sz="4000" b="1" dirty="0" smtClean="0"/>
              <a:t>إدارة المشتريات </a:t>
            </a:r>
            <a:r>
              <a:rPr lang="fr-FR" sz="4000" b="1" dirty="0" err="1" smtClean="0"/>
              <a:t>Purchasing</a:t>
            </a:r>
            <a:r>
              <a:rPr lang="fr-FR" sz="4000" b="1" dirty="0" smtClean="0"/>
              <a:t> management </a:t>
            </a:r>
            <a:r>
              <a:rPr lang="ar-DZ" sz="4000" b="1" dirty="0" smtClean="0"/>
              <a:t>هي القسم الذي يختص بتوفير كافة الموارد التي تحتاجها المؤسسة للقيام بعملياتها الإنتاجية، وذلك لتمكينها من تقديم الخدمات أو السلع التي يقوم عليها نشاطها التجاري.</a:t>
            </a:r>
          </a:p>
          <a:p>
            <a:pPr algn="r" rtl="1"/>
            <a:r>
              <a:rPr lang="ar-DZ" sz="4000" b="1" dirty="0" smtClean="0"/>
              <a:t>لا تختص إدارة المشتريات بشراء ما تحتاجه المؤسسة فقط، بل تختص أيضًا بمتابعة المخزون وتجديده كل حين وقبل النفاد، ومن مسؤوليتها اختيار المستلزمات الأعلى جودة بأفضل سعر وشرائها بكميات مناسبة وتنظيم عملية الشراء بما يتوافق مع الإنتاجية في المؤسسة.</a:t>
            </a:r>
          </a:p>
          <a:p>
            <a:pPr algn="r" rtl="1"/>
            <a:r>
              <a:rPr lang="ar-DZ" sz="4000" b="1" dirty="0" smtClean="0"/>
              <a:t>يُعد الشراء عملية مستمرة، لذلك تسعى الإدارة إلى توطيد العلاقات بالموردين، بهدف الحصول على أفضل السلع والخدمات المتاحة بأقل التكاليف في كل مرة، وهذا ما يساعد المنظمة على تحقيق أرباح أعلى بفضل تقليل النفقات.</a:t>
            </a:r>
          </a:p>
          <a:p>
            <a:pPr algn="ctr"/>
            <a:endParaRPr lang="en-US" sz="3200"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 name="Freeform 7"/>
          <p:cNvSpPr>
            <a:spLocks noEditPoints="1"/>
          </p:cNvSpPr>
          <p:nvPr/>
        </p:nvSpPr>
        <p:spPr bwMode="auto">
          <a:xfrm>
            <a:off x="11144250" y="628650"/>
            <a:ext cx="1333500" cy="1682751"/>
          </a:xfrm>
          <a:custGeom>
            <a:avLst/>
            <a:gdLst>
              <a:gd name="T0" fmla="*/ 351 w 353"/>
              <a:gd name="T1" fmla="*/ 171 h 353"/>
              <a:gd name="T2" fmla="*/ 289 w 353"/>
              <a:gd name="T3" fmla="*/ 109 h 353"/>
              <a:gd name="T4" fmla="*/ 289 w 353"/>
              <a:gd name="T5" fmla="*/ 24 h 353"/>
              <a:gd name="T6" fmla="*/ 281 w 353"/>
              <a:gd name="T7" fmla="*/ 16 h 353"/>
              <a:gd name="T8" fmla="*/ 233 w 353"/>
              <a:gd name="T9" fmla="*/ 16 h 353"/>
              <a:gd name="T10" fmla="*/ 225 w 353"/>
              <a:gd name="T11" fmla="*/ 24 h 353"/>
              <a:gd name="T12" fmla="*/ 225 w 353"/>
              <a:gd name="T13" fmla="*/ 45 h 353"/>
              <a:gd name="T14" fmla="*/ 182 w 353"/>
              <a:gd name="T15" fmla="*/ 2 h 353"/>
              <a:gd name="T16" fmla="*/ 177 w 353"/>
              <a:gd name="T17" fmla="*/ 0 h 353"/>
              <a:gd name="T18" fmla="*/ 171 w 353"/>
              <a:gd name="T19" fmla="*/ 2 h 353"/>
              <a:gd name="T20" fmla="*/ 2 w 353"/>
              <a:gd name="T21" fmla="*/ 171 h 353"/>
              <a:gd name="T22" fmla="*/ 0 w 353"/>
              <a:gd name="T23" fmla="*/ 176 h 353"/>
              <a:gd name="T24" fmla="*/ 8 w 353"/>
              <a:gd name="T25" fmla="*/ 184 h 353"/>
              <a:gd name="T26" fmla="*/ 14 w 353"/>
              <a:gd name="T27" fmla="*/ 182 h 353"/>
              <a:gd name="T28" fmla="*/ 48 w 353"/>
              <a:gd name="T29" fmla="*/ 148 h 353"/>
              <a:gd name="T30" fmla="*/ 48 w 353"/>
              <a:gd name="T31" fmla="*/ 345 h 353"/>
              <a:gd name="T32" fmla="*/ 56 w 353"/>
              <a:gd name="T33" fmla="*/ 353 h 353"/>
              <a:gd name="T34" fmla="*/ 297 w 353"/>
              <a:gd name="T35" fmla="*/ 353 h 353"/>
              <a:gd name="T36" fmla="*/ 305 w 353"/>
              <a:gd name="T37" fmla="*/ 345 h 353"/>
              <a:gd name="T38" fmla="*/ 305 w 353"/>
              <a:gd name="T39" fmla="*/ 148 h 353"/>
              <a:gd name="T40" fmla="*/ 339 w 353"/>
              <a:gd name="T41" fmla="*/ 182 h 353"/>
              <a:gd name="T42" fmla="*/ 345 w 353"/>
              <a:gd name="T43" fmla="*/ 184 h 353"/>
              <a:gd name="T44" fmla="*/ 353 w 353"/>
              <a:gd name="T45" fmla="*/ 176 h 353"/>
              <a:gd name="T46" fmla="*/ 351 w 353"/>
              <a:gd name="T47" fmla="*/ 171 h 353"/>
              <a:gd name="T48" fmla="*/ 241 w 353"/>
              <a:gd name="T49" fmla="*/ 32 h 353"/>
              <a:gd name="T50" fmla="*/ 273 w 353"/>
              <a:gd name="T51" fmla="*/ 32 h 353"/>
              <a:gd name="T52" fmla="*/ 273 w 353"/>
              <a:gd name="T53" fmla="*/ 93 h 353"/>
              <a:gd name="T54" fmla="*/ 241 w 353"/>
              <a:gd name="T55" fmla="*/ 61 h 353"/>
              <a:gd name="T56" fmla="*/ 241 w 353"/>
              <a:gd name="T57" fmla="*/ 32 h 353"/>
              <a:gd name="T58" fmla="*/ 128 w 353"/>
              <a:gd name="T59" fmla="*/ 337 h 353"/>
              <a:gd name="T60" fmla="*/ 64 w 353"/>
              <a:gd name="T61" fmla="*/ 337 h 353"/>
              <a:gd name="T62" fmla="*/ 64 w 353"/>
              <a:gd name="T63" fmla="*/ 321 h 353"/>
              <a:gd name="T64" fmla="*/ 128 w 353"/>
              <a:gd name="T65" fmla="*/ 321 h 353"/>
              <a:gd name="T66" fmla="*/ 128 w 353"/>
              <a:gd name="T67" fmla="*/ 337 h 353"/>
              <a:gd name="T68" fmla="*/ 209 w 353"/>
              <a:gd name="T69" fmla="*/ 337 h 353"/>
              <a:gd name="T70" fmla="*/ 144 w 353"/>
              <a:gd name="T71" fmla="*/ 337 h 353"/>
              <a:gd name="T72" fmla="*/ 144 w 353"/>
              <a:gd name="T73" fmla="*/ 208 h 353"/>
              <a:gd name="T74" fmla="*/ 209 w 353"/>
              <a:gd name="T75" fmla="*/ 208 h 353"/>
              <a:gd name="T76" fmla="*/ 209 w 353"/>
              <a:gd name="T77" fmla="*/ 337 h 353"/>
              <a:gd name="T78" fmla="*/ 289 w 353"/>
              <a:gd name="T79" fmla="*/ 337 h 353"/>
              <a:gd name="T80" fmla="*/ 225 w 353"/>
              <a:gd name="T81" fmla="*/ 337 h 353"/>
              <a:gd name="T82" fmla="*/ 225 w 353"/>
              <a:gd name="T83" fmla="*/ 321 h 353"/>
              <a:gd name="T84" fmla="*/ 289 w 353"/>
              <a:gd name="T85" fmla="*/ 321 h 353"/>
              <a:gd name="T86" fmla="*/ 289 w 353"/>
              <a:gd name="T87" fmla="*/ 337 h 353"/>
              <a:gd name="T88" fmla="*/ 289 w 353"/>
              <a:gd name="T89" fmla="*/ 305 h 353"/>
              <a:gd name="T90" fmla="*/ 225 w 353"/>
              <a:gd name="T91" fmla="*/ 305 h 353"/>
              <a:gd name="T92" fmla="*/ 225 w 353"/>
              <a:gd name="T93" fmla="*/ 200 h 353"/>
              <a:gd name="T94" fmla="*/ 217 w 353"/>
              <a:gd name="T95" fmla="*/ 192 h 353"/>
              <a:gd name="T96" fmla="*/ 136 w 353"/>
              <a:gd name="T97" fmla="*/ 192 h 353"/>
              <a:gd name="T98" fmla="*/ 128 w 353"/>
              <a:gd name="T99" fmla="*/ 200 h 353"/>
              <a:gd name="T100" fmla="*/ 128 w 353"/>
              <a:gd name="T101" fmla="*/ 305 h 353"/>
              <a:gd name="T102" fmla="*/ 64 w 353"/>
              <a:gd name="T103" fmla="*/ 305 h 353"/>
              <a:gd name="T104" fmla="*/ 64 w 353"/>
              <a:gd name="T105" fmla="*/ 132 h 353"/>
              <a:gd name="T106" fmla="*/ 177 w 353"/>
              <a:gd name="T107" fmla="*/ 19 h 353"/>
              <a:gd name="T108" fmla="*/ 289 w 353"/>
              <a:gd name="T109" fmla="*/ 132 h 353"/>
              <a:gd name="T110" fmla="*/ 289 w 353"/>
              <a:gd name="T111" fmla="*/ 305 h 353"/>
              <a:gd name="T112" fmla="*/ 185 w 353"/>
              <a:gd name="T113" fmla="*/ 289 h 353"/>
              <a:gd name="T114" fmla="*/ 193 w 353"/>
              <a:gd name="T115" fmla="*/ 281 h 353"/>
              <a:gd name="T116" fmla="*/ 185 w 353"/>
              <a:gd name="T117" fmla="*/ 273 h 353"/>
              <a:gd name="T118" fmla="*/ 177 w 353"/>
              <a:gd name="T119" fmla="*/ 281 h 353"/>
              <a:gd name="T120" fmla="*/ 185 w 353"/>
              <a:gd name="T121" fmla="*/ 289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3" h="353">
                <a:moveTo>
                  <a:pt x="351" y="171"/>
                </a:moveTo>
                <a:cubicBezTo>
                  <a:pt x="289" y="109"/>
                  <a:pt x="289" y="109"/>
                  <a:pt x="289" y="109"/>
                </a:cubicBezTo>
                <a:cubicBezTo>
                  <a:pt x="289" y="24"/>
                  <a:pt x="289" y="24"/>
                  <a:pt x="289" y="24"/>
                </a:cubicBezTo>
                <a:cubicBezTo>
                  <a:pt x="289" y="19"/>
                  <a:pt x="285" y="16"/>
                  <a:pt x="281" y="16"/>
                </a:cubicBezTo>
                <a:cubicBezTo>
                  <a:pt x="233" y="16"/>
                  <a:pt x="233" y="16"/>
                  <a:pt x="233" y="16"/>
                </a:cubicBezTo>
                <a:cubicBezTo>
                  <a:pt x="228" y="16"/>
                  <a:pt x="225" y="19"/>
                  <a:pt x="225" y="24"/>
                </a:cubicBezTo>
                <a:cubicBezTo>
                  <a:pt x="225" y="45"/>
                  <a:pt x="225" y="45"/>
                  <a:pt x="225" y="45"/>
                </a:cubicBezTo>
                <a:cubicBezTo>
                  <a:pt x="182" y="2"/>
                  <a:pt x="182" y="2"/>
                  <a:pt x="182" y="2"/>
                </a:cubicBezTo>
                <a:cubicBezTo>
                  <a:pt x="181" y="1"/>
                  <a:pt x="179" y="0"/>
                  <a:pt x="177" y="0"/>
                </a:cubicBezTo>
                <a:cubicBezTo>
                  <a:pt x="174" y="0"/>
                  <a:pt x="172" y="1"/>
                  <a:pt x="171" y="2"/>
                </a:cubicBezTo>
                <a:cubicBezTo>
                  <a:pt x="2" y="171"/>
                  <a:pt x="2" y="171"/>
                  <a:pt x="2" y="171"/>
                </a:cubicBezTo>
                <a:cubicBezTo>
                  <a:pt x="1" y="172"/>
                  <a:pt x="0" y="174"/>
                  <a:pt x="0" y="176"/>
                </a:cubicBezTo>
                <a:cubicBezTo>
                  <a:pt x="0" y="181"/>
                  <a:pt x="3" y="184"/>
                  <a:pt x="8" y="184"/>
                </a:cubicBezTo>
                <a:cubicBezTo>
                  <a:pt x="10" y="184"/>
                  <a:pt x="12" y="184"/>
                  <a:pt x="14" y="182"/>
                </a:cubicBezTo>
                <a:cubicBezTo>
                  <a:pt x="48" y="148"/>
                  <a:pt x="48" y="148"/>
                  <a:pt x="48" y="148"/>
                </a:cubicBezTo>
                <a:cubicBezTo>
                  <a:pt x="48" y="345"/>
                  <a:pt x="48" y="345"/>
                  <a:pt x="48" y="345"/>
                </a:cubicBezTo>
                <a:cubicBezTo>
                  <a:pt x="48" y="349"/>
                  <a:pt x="52" y="353"/>
                  <a:pt x="56" y="353"/>
                </a:cubicBezTo>
                <a:cubicBezTo>
                  <a:pt x="297" y="353"/>
                  <a:pt x="297" y="353"/>
                  <a:pt x="297" y="353"/>
                </a:cubicBezTo>
                <a:cubicBezTo>
                  <a:pt x="301" y="353"/>
                  <a:pt x="305" y="349"/>
                  <a:pt x="305" y="345"/>
                </a:cubicBezTo>
                <a:cubicBezTo>
                  <a:pt x="305" y="148"/>
                  <a:pt x="305" y="148"/>
                  <a:pt x="305" y="148"/>
                </a:cubicBezTo>
                <a:cubicBezTo>
                  <a:pt x="339" y="182"/>
                  <a:pt x="339" y="182"/>
                  <a:pt x="339" y="182"/>
                </a:cubicBezTo>
                <a:cubicBezTo>
                  <a:pt x="341" y="184"/>
                  <a:pt x="343" y="184"/>
                  <a:pt x="345" y="184"/>
                </a:cubicBezTo>
                <a:cubicBezTo>
                  <a:pt x="350" y="184"/>
                  <a:pt x="353" y="181"/>
                  <a:pt x="353" y="176"/>
                </a:cubicBezTo>
                <a:cubicBezTo>
                  <a:pt x="353" y="174"/>
                  <a:pt x="352" y="172"/>
                  <a:pt x="351" y="171"/>
                </a:cubicBezTo>
                <a:moveTo>
                  <a:pt x="241" y="32"/>
                </a:moveTo>
                <a:cubicBezTo>
                  <a:pt x="273" y="32"/>
                  <a:pt x="273" y="32"/>
                  <a:pt x="273" y="32"/>
                </a:cubicBezTo>
                <a:cubicBezTo>
                  <a:pt x="273" y="93"/>
                  <a:pt x="273" y="93"/>
                  <a:pt x="273" y="93"/>
                </a:cubicBezTo>
                <a:cubicBezTo>
                  <a:pt x="241" y="61"/>
                  <a:pt x="241" y="61"/>
                  <a:pt x="241" y="61"/>
                </a:cubicBezTo>
                <a:lnTo>
                  <a:pt x="241" y="32"/>
                </a:lnTo>
                <a:close/>
                <a:moveTo>
                  <a:pt x="128" y="337"/>
                </a:moveTo>
                <a:cubicBezTo>
                  <a:pt x="64" y="337"/>
                  <a:pt x="64" y="337"/>
                  <a:pt x="64" y="337"/>
                </a:cubicBezTo>
                <a:cubicBezTo>
                  <a:pt x="64" y="321"/>
                  <a:pt x="64" y="321"/>
                  <a:pt x="64" y="321"/>
                </a:cubicBezTo>
                <a:cubicBezTo>
                  <a:pt x="128" y="321"/>
                  <a:pt x="128" y="321"/>
                  <a:pt x="128" y="321"/>
                </a:cubicBezTo>
                <a:lnTo>
                  <a:pt x="128" y="337"/>
                </a:lnTo>
                <a:close/>
                <a:moveTo>
                  <a:pt x="209" y="337"/>
                </a:moveTo>
                <a:cubicBezTo>
                  <a:pt x="144" y="337"/>
                  <a:pt x="144" y="337"/>
                  <a:pt x="144" y="337"/>
                </a:cubicBezTo>
                <a:cubicBezTo>
                  <a:pt x="144" y="208"/>
                  <a:pt x="144" y="208"/>
                  <a:pt x="144" y="208"/>
                </a:cubicBezTo>
                <a:cubicBezTo>
                  <a:pt x="209" y="208"/>
                  <a:pt x="209" y="208"/>
                  <a:pt x="209" y="208"/>
                </a:cubicBezTo>
                <a:lnTo>
                  <a:pt x="209" y="337"/>
                </a:lnTo>
                <a:close/>
                <a:moveTo>
                  <a:pt x="289" y="337"/>
                </a:moveTo>
                <a:cubicBezTo>
                  <a:pt x="225" y="337"/>
                  <a:pt x="225" y="337"/>
                  <a:pt x="225" y="337"/>
                </a:cubicBezTo>
                <a:cubicBezTo>
                  <a:pt x="225" y="321"/>
                  <a:pt x="225" y="321"/>
                  <a:pt x="225" y="321"/>
                </a:cubicBezTo>
                <a:cubicBezTo>
                  <a:pt x="289" y="321"/>
                  <a:pt x="289" y="321"/>
                  <a:pt x="289" y="321"/>
                </a:cubicBezTo>
                <a:lnTo>
                  <a:pt x="289" y="337"/>
                </a:lnTo>
                <a:close/>
                <a:moveTo>
                  <a:pt x="289" y="305"/>
                </a:moveTo>
                <a:cubicBezTo>
                  <a:pt x="225" y="305"/>
                  <a:pt x="225" y="305"/>
                  <a:pt x="225" y="305"/>
                </a:cubicBezTo>
                <a:cubicBezTo>
                  <a:pt x="225" y="200"/>
                  <a:pt x="225" y="200"/>
                  <a:pt x="225" y="200"/>
                </a:cubicBezTo>
                <a:cubicBezTo>
                  <a:pt x="225" y="196"/>
                  <a:pt x="221" y="192"/>
                  <a:pt x="217" y="192"/>
                </a:cubicBezTo>
                <a:cubicBezTo>
                  <a:pt x="136" y="192"/>
                  <a:pt x="136" y="192"/>
                  <a:pt x="136" y="192"/>
                </a:cubicBezTo>
                <a:cubicBezTo>
                  <a:pt x="132" y="192"/>
                  <a:pt x="128" y="196"/>
                  <a:pt x="128" y="200"/>
                </a:cubicBezTo>
                <a:cubicBezTo>
                  <a:pt x="128" y="305"/>
                  <a:pt x="128" y="305"/>
                  <a:pt x="128" y="305"/>
                </a:cubicBezTo>
                <a:cubicBezTo>
                  <a:pt x="64" y="305"/>
                  <a:pt x="64" y="305"/>
                  <a:pt x="64" y="305"/>
                </a:cubicBezTo>
                <a:cubicBezTo>
                  <a:pt x="64" y="132"/>
                  <a:pt x="64" y="132"/>
                  <a:pt x="64" y="132"/>
                </a:cubicBezTo>
                <a:cubicBezTo>
                  <a:pt x="177" y="19"/>
                  <a:pt x="177" y="19"/>
                  <a:pt x="177" y="19"/>
                </a:cubicBezTo>
                <a:cubicBezTo>
                  <a:pt x="289" y="132"/>
                  <a:pt x="289" y="132"/>
                  <a:pt x="289" y="132"/>
                </a:cubicBezTo>
                <a:lnTo>
                  <a:pt x="289" y="305"/>
                </a:lnTo>
                <a:close/>
                <a:moveTo>
                  <a:pt x="185" y="289"/>
                </a:moveTo>
                <a:cubicBezTo>
                  <a:pt x="189" y="289"/>
                  <a:pt x="193" y="285"/>
                  <a:pt x="193" y="281"/>
                </a:cubicBezTo>
                <a:cubicBezTo>
                  <a:pt x="193" y="276"/>
                  <a:pt x="189" y="273"/>
                  <a:pt x="185" y="273"/>
                </a:cubicBezTo>
                <a:cubicBezTo>
                  <a:pt x="180" y="273"/>
                  <a:pt x="177" y="276"/>
                  <a:pt x="177" y="281"/>
                </a:cubicBezTo>
                <a:cubicBezTo>
                  <a:pt x="177" y="285"/>
                  <a:pt x="180" y="289"/>
                  <a:pt x="185" y="2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60"/>
          <p:cNvSpPr/>
          <p:nvPr/>
        </p:nvSpPr>
        <p:spPr>
          <a:xfrm>
            <a:off x="15771748"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276076"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897830"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10023912" y="3568677"/>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7149994" y="5267536"/>
            <a:ext cx="4355326" cy="435532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6008053" y="3804982"/>
            <a:ext cx="3882716" cy="3882716"/>
          </a:xfrm>
          <a:prstGeom prst="ellipse">
            <a:avLst/>
          </a:prstGeom>
          <a:solidFill>
            <a:schemeClr val="accent5">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512381" y="3804982"/>
            <a:ext cx="3882716" cy="3882716"/>
          </a:xfrm>
          <a:prstGeom prst="ellipse">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41253" y="10200247"/>
            <a:ext cx="224972" cy="2249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215171" y="10200247"/>
            <a:ext cx="224972" cy="2249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2089866" y="10200247"/>
            <a:ext cx="224972" cy="2249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963007" y="10200247"/>
            <a:ext cx="224972" cy="22497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836925" y="10200247"/>
            <a:ext cx="224972" cy="2249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أهداف </a:t>
            </a:r>
            <a:r>
              <a:rPr lang="ar-DZ" sz="64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ادارة</a:t>
            </a: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المشتريات</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16" name="Straight Connector 15"/>
          <p:cNvCxnSpPr>
            <a:stCxn id="3" idx="4"/>
            <a:endCxn id="8" idx="0"/>
          </p:cNvCxnSpPr>
          <p:nvPr/>
        </p:nvCxnSpPr>
        <p:spPr>
          <a:xfrm>
            <a:off x="6453739"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4"/>
            <a:endCxn id="9" idx="0"/>
          </p:cNvCxnSpPr>
          <p:nvPr/>
        </p:nvCxnSpPr>
        <p:spPr>
          <a:xfrm>
            <a:off x="9327657"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4"/>
            <a:endCxn id="10" idx="0"/>
          </p:cNvCxnSpPr>
          <p:nvPr/>
        </p:nvCxnSpPr>
        <p:spPr>
          <a:xfrm>
            <a:off x="12201575" y="7687698"/>
            <a:ext cx="777"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4"/>
            <a:endCxn id="11" idx="0"/>
          </p:cNvCxnSpPr>
          <p:nvPr/>
        </p:nvCxnSpPr>
        <p:spPr>
          <a:xfrm>
            <a:off x="15075493" y="9386557"/>
            <a:ext cx="0" cy="81369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5" idx="4"/>
            <a:endCxn id="12" idx="0"/>
          </p:cNvCxnSpPr>
          <p:nvPr/>
        </p:nvCxnSpPr>
        <p:spPr>
          <a:xfrm>
            <a:off x="17949411" y="7687698"/>
            <a:ext cx="0" cy="2512549"/>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90041" y="10933580"/>
            <a:ext cx="2327395" cy="1846659"/>
          </a:xfrm>
          <a:prstGeom prst="rect">
            <a:avLst/>
          </a:prstGeom>
          <a:noFill/>
        </p:spPr>
        <p:txBody>
          <a:bodyPr wrap="square" lIns="0" tIns="0" rIns="0" bIns="0" rtlCol="0">
            <a:spAutoFit/>
          </a:bodyPr>
          <a:lstStyle/>
          <a:p>
            <a:pPr algn="ctr"/>
            <a:r>
              <a:rPr lang="ar-DZ" sz="4000" b="1" dirty="0" smtClean="0"/>
              <a:t>توفير احتياجات المؤسسة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Box 35"/>
          <p:cNvSpPr txBox="1"/>
          <p:nvPr/>
        </p:nvSpPr>
        <p:spPr>
          <a:xfrm>
            <a:off x="8163959" y="10933580"/>
            <a:ext cx="2327395" cy="1846659"/>
          </a:xfrm>
          <a:prstGeom prst="rect">
            <a:avLst/>
          </a:prstGeom>
          <a:noFill/>
        </p:spPr>
        <p:txBody>
          <a:bodyPr wrap="square" lIns="0" tIns="0" rIns="0" bIns="0" rtlCol="0">
            <a:spAutoFit/>
          </a:bodyPr>
          <a:lstStyle/>
          <a:p>
            <a:pPr algn="ctr"/>
            <a:r>
              <a:rPr lang="ar-DZ" sz="4000" b="1" dirty="0" smtClean="0"/>
              <a:t>تكلفة منخفضة وجودة عالية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9" name="TextBox 38"/>
          <p:cNvSpPr txBox="1"/>
          <p:nvPr/>
        </p:nvSpPr>
        <p:spPr>
          <a:xfrm>
            <a:off x="11037877" y="10933580"/>
            <a:ext cx="2327395" cy="1231106"/>
          </a:xfrm>
          <a:prstGeom prst="rect">
            <a:avLst/>
          </a:prstGeom>
          <a:noFill/>
        </p:spPr>
        <p:txBody>
          <a:bodyPr wrap="square" lIns="0" tIns="0" rIns="0" bIns="0" rtlCol="0">
            <a:spAutoFit/>
          </a:bodyPr>
          <a:lstStyle/>
          <a:p>
            <a:pPr algn="ctr"/>
            <a:r>
              <a:rPr lang="ar-DZ" sz="4000" b="1" dirty="0" smtClean="0"/>
              <a:t>دعم تنافسية المؤسسة</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TextBox 41"/>
          <p:cNvSpPr txBox="1"/>
          <p:nvPr/>
        </p:nvSpPr>
        <p:spPr>
          <a:xfrm>
            <a:off x="13911795" y="10933580"/>
            <a:ext cx="2327395" cy="1846659"/>
          </a:xfrm>
          <a:prstGeom prst="rect">
            <a:avLst/>
          </a:prstGeom>
          <a:noFill/>
        </p:spPr>
        <p:txBody>
          <a:bodyPr wrap="square" lIns="0" tIns="0" rIns="0" bIns="0" rtlCol="0">
            <a:spAutoFit/>
          </a:bodyPr>
          <a:lstStyle/>
          <a:p>
            <a:pPr algn="ctr"/>
            <a:r>
              <a:rPr lang="ar-DZ" sz="4000" b="1"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تكوين </a:t>
            </a:r>
            <a:r>
              <a:rPr lang="ar-DZ" sz="4000" b="1" dirty="0" smtClean="0"/>
              <a:t>شبكة عالقات مع الموردين</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5" name="TextBox 44"/>
          <p:cNvSpPr txBox="1"/>
          <p:nvPr/>
        </p:nvSpPr>
        <p:spPr>
          <a:xfrm>
            <a:off x="16785713" y="10933580"/>
            <a:ext cx="2327395" cy="1846659"/>
          </a:xfrm>
          <a:prstGeom prst="rect">
            <a:avLst/>
          </a:prstGeom>
          <a:noFill/>
        </p:spPr>
        <p:txBody>
          <a:bodyPr wrap="square" lIns="0" tIns="0" rIns="0" bIns="0" rtlCol="0">
            <a:spAutoFit/>
          </a:bodyPr>
          <a:lstStyle/>
          <a:p>
            <a:pPr algn="ctr"/>
            <a:r>
              <a:rPr lang="ar-DZ" sz="4000" b="1" dirty="0" smtClean="0"/>
              <a:t>التنسيق مع الإدارات الأخرى</a:t>
            </a:r>
            <a:endParaRPr lang="en-US" sz="4000" b="1"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 name="Oval 6"/>
          <p:cNvSpPr/>
          <p:nvPr/>
        </p:nvSpPr>
        <p:spPr>
          <a:xfrm>
            <a:off x="13134135" y="5503841"/>
            <a:ext cx="3882716" cy="3882716"/>
          </a:xfrm>
          <a:prstGeom prst="ellipse">
            <a:avLst/>
          </a:prstGeom>
          <a:solidFill>
            <a:schemeClr val="accent4">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0260217" y="3804982"/>
            <a:ext cx="3882716" cy="3882716"/>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86299" y="5503841"/>
            <a:ext cx="3882716" cy="3882716"/>
          </a:xfrm>
          <a:prstGeom prst="ellips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075810"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1</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0" name="TextBox 49"/>
          <p:cNvSpPr txBox="1"/>
          <p:nvPr/>
        </p:nvSpPr>
        <p:spPr>
          <a:xfrm>
            <a:off x="7948951"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2</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3" name="TextBox 52"/>
          <p:cNvSpPr txBox="1"/>
          <p:nvPr/>
        </p:nvSpPr>
        <p:spPr>
          <a:xfrm>
            <a:off x="13697564" y="6906891"/>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4</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6" name="TextBox 55"/>
          <p:cNvSpPr txBox="1"/>
          <p:nvPr/>
        </p:nvSpPr>
        <p:spPr>
          <a:xfrm>
            <a:off x="10823646"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3</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9" name="TextBox 58"/>
          <p:cNvSpPr txBox="1"/>
          <p:nvPr/>
        </p:nvSpPr>
        <p:spPr>
          <a:xfrm>
            <a:off x="16570705" y="5208032"/>
            <a:ext cx="2755858" cy="830997"/>
          </a:xfrm>
          <a:prstGeom prst="rect">
            <a:avLst/>
          </a:prstGeom>
          <a:noFill/>
        </p:spPr>
        <p:txBody>
          <a:bodyPr wrap="square" lIns="0" tIns="0" rIns="0" bIns="0" rtlCol="0">
            <a:spAutoFit/>
          </a:bodyPr>
          <a:lstStyle/>
          <a:p>
            <a:pPr algn="ctr"/>
            <a:r>
              <a:rPr lang="ar-DZ" sz="54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5</a:t>
            </a:r>
            <a:endPar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xmlns="" val="8451821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Oval 37"/>
          <p:cNvSpPr>
            <a:spLocks noChangeArrowheads="1"/>
          </p:cNvSpPr>
          <p:nvPr/>
        </p:nvSpPr>
        <p:spPr bwMode="auto">
          <a:xfrm>
            <a:off x="2150923" y="2043739"/>
            <a:ext cx="9651998" cy="9651992"/>
          </a:xfrm>
          <a:prstGeom prst="ellipse">
            <a:avLst/>
          </a:prstGeom>
          <a:solidFill>
            <a:schemeClr val="accent6"/>
          </a:solidFill>
          <a:ln w="12700" cap="flat">
            <a:solidFill>
              <a:schemeClr val="accent6">
                <a:lumMod val="9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7" name="Freeform 5"/>
          <p:cNvSpPr>
            <a:spLocks/>
          </p:cNvSpPr>
          <p:nvPr/>
        </p:nvSpPr>
        <p:spPr bwMode="auto">
          <a:xfrm>
            <a:off x="8746984" y="2762872"/>
            <a:ext cx="2336800" cy="2336800"/>
          </a:xfrm>
          <a:custGeom>
            <a:avLst/>
            <a:gdLst>
              <a:gd name="T0" fmla="*/ 1190 w 1346"/>
              <a:gd name="T1" fmla="*/ 1346 h 1346"/>
              <a:gd name="T2" fmla="*/ 1346 w 1346"/>
              <a:gd name="T3" fmla="*/ 1282 h 1346"/>
              <a:gd name="T4" fmla="*/ 1344 w 1346"/>
              <a:gd name="T5" fmla="*/ 1277 h 1346"/>
              <a:gd name="T6" fmla="*/ 69 w 1346"/>
              <a:gd name="T7" fmla="*/ 2 h 1346"/>
              <a:gd name="T8" fmla="*/ 64 w 1346"/>
              <a:gd name="T9" fmla="*/ 0 h 1346"/>
              <a:gd name="T10" fmla="*/ 0 w 1346"/>
              <a:gd name="T11" fmla="*/ 156 h 1346"/>
              <a:gd name="T12" fmla="*/ 1190 w 1346"/>
              <a:gd name="T13" fmla="*/ 1346 h 1346"/>
            </a:gdLst>
            <a:ahLst/>
            <a:cxnLst>
              <a:cxn ang="0">
                <a:pos x="T0" y="T1"/>
              </a:cxn>
              <a:cxn ang="0">
                <a:pos x="T2" y="T3"/>
              </a:cxn>
              <a:cxn ang="0">
                <a:pos x="T4" y="T5"/>
              </a:cxn>
              <a:cxn ang="0">
                <a:pos x="T6" y="T7"/>
              </a:cxn>
              <a:cxn ang="0">
                <a:pos x="T8" y="T9"/>
              </a:cxn>
              <a:cxn ang="0">
                <a:pos x="T10" y="T11"/>
              </a:cxn>
              <a:cxn ang="0">
                <a:pos x="T12" y="T13"/>
              </a:cxn>
            </a:cxnLst>
            <a:rect l="0" t="0" r="r" b="b"/>
            <a:pathLst>
              <a:path w="1346" h="1346">
                <a:moveTo>
                  <a:pt x="1190" y="1346"/>
                </a:moveTo>
                <a:cubicBezTo>
                  <a:pt x="1346" y="1282"/>
                  <a:pt x="1346" y="1282"/>
                  <a:pt x="1346" y="1282"/>
                </a:cubicBezTo>
                <a:cubicBezTo>
                  <a:pt x="1344" y="1277"/>
                  <a:pt x="1344" y="1277"/>
                  <a:pt x="1344" y="1277"/>
                </a:cubicBezTo>
                <a:cubicBezTo>
                  <a:pt x="1084" y="714"/>
                  <a:pt x="632" y="262"/>
                  <a:pt x="69" y="2"/>
                </a:cubicBezTo>
                <a:cubicBezTo>
                  <a:pt x="64" y="0"/>
                  <a:pt x="64" y="0"/>
                  <a:pt x="64" y="0"/>
                </a:cubicBezTo>
                <a:cubicBezTo>
                  <a:pt x="0" y="156"/>
                  <a:pt x="0" y="156"/>
                  <a:pt x="0" y="156"/>
                </a:cubicBezTo>
                <a:cubicBezTo>
                  <a:pt x="524" y="398"/>
                  <a:pt x="948" y="822"/>
                  <a:pt x="1190" y="1346"/>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8" name="Freeform 6"/>
          <p:cNvSpPr>
            <a:spLocks/>
          </p:cNvSpPr>
          <p:nvPr/>
        </p:nvSpPr>
        <p:spPr bwMode="auto">
          <a:xfrm>
            <a:off x="8746984" y="8639797"/>
            <a:ext cx="2336800" cy="2338388"/>
          </a:xfrm>
          <a:custGeom>
            <a:avLst/>
            <a:gdLst>
              <a:gd name="T0" fmla="*/ 0 w 1346"/>
              <a:gd name="T1" fmla="*/ 1190 h 1346"/>
              <a:gd name="T2" fmla="*/ 64 w 1346"/>
              <a:gd name="T3" fmla="*/ 1346 h 1346"/>
              <a:gd name="T4" fmla="*/ 69 w 1346"/>
              <a:gd name="T5" fmla="*/ 1344 h 1346"/>
              <a:gd name="T6" fmla="*/ 1344 w 1346"/>
              <a:gd name="T7" fmla="*/ 69 h 1346"/>
              <a:gd name="T8" fmla="*/ 1346 w 1346"/>
              <a:gd name="T9" fmla="*/ 64 h 1346"/>
              <a:gd name="T10" fmla="*/ 1190 w 1346"/>
              <a:gd name="T11" fmla="*/ 0 h 1346"/>
              <a:gd name="T12" fmla="*/ 0 w 1346"/>
              <a:gd name="T13" fmla="*/ 1190 h 1346"/>
            </a:gdLst>
            <a:ahLst/>
            <a:cxnLst>
              <a:cxn ang="0">
                <a:pos x="T0" y="T1"/>
              </a:cxn>
              <a:cxn ang="0">
                <a:pos x="T2" y="T3"/>
              </a:cxn>
              <a:cxn ang="0">
                <a:pos x="T4" y="T5"/>
              </a:cxn>
              <a:cxn ang="0">
                <a:pos x="T6" y="T7"/>
              </a:cxn>
              <a:cxn ang="0">
                <a:pos x="T8" y="T9"/>
              </a:cxn>
              <a:cxn ang="0">
                <a:pos x="T10" y="T11"/>
              </a:cxn>
              <a:cxn ang="0">
                <a:pos x="T12" y="T13"/>
              </a:cxn>
            </a:cxnLst>
            <a:rect l="0" t="0" r="r" b="b"/>
            <a:pathLst>
              <a:path w="1346" h="1346">
                <a:moveTo>
                  <a:pt x="0" y="1190"/>
                </a:moveTo>
                <a:cubicBezTo>
                  <a:pt x="64" y="1346"/>
                  <a:pt x="64" y="1346"/>
                  <a:pt x="64" y="1346"/>
                </a:cubicBezTo>
                <a:cubicBezTo>
                  <a:pt x="69" y="1344"/>
                  <a:pt x="69" y="1344"/>
                  <a:pt x="69" y="1344"/>
                </a:cubicBezTo>
                <a:cubicBezTo>
                  <a:pt x="632" y="1084"/>
                  <a:pt x="1084" y="632"/>
                  <a:pt x="1344" y="69"/>
                </a:cubicBezTo>
                <a:cubicBezTo>
                  <a:pt x="1346" y="64"/>
                  <a:pt x="1346" y="64"/>
                  <a:pt x="1346" y="64"/>
                </a:cubicBezTo>
                <a:cubicBezTo>
                  <a:pt x="1190" y="0"/>
                  <a:pt x="1190" y="0"/>
                  <a:pt x="1190" y="0"/>
                </a:cubicBezTo>
                <a:cubicBezTo>
                  <a:pt x="948" y="524"/>
                  <a:pt x="524" y="948"/>
                  <a:pt x="0" y="1190"/>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9" name="Freeform 7"/>
          <p:cNvSpPr>
            <a:spLocks/>
          </p:cNvSpPr>
          <p:nvPr/>
        </p:nvSpPr>
        <p:spPr bwMode="auto">
          <a:xfrm>
            <a:off x="2870059" y="8639797"/>
            <a:ext cx="2336800" cy="2338388"/>
          </a:xfrm>
          <a:custGeom>
            <a:avLst/>
            <a:gdLst>
              <a:gd name="T0" fmla="*/ 156 w 1346"/>
              <a:gd name="T1" fmla="*/ 0 h 1346"/>
              <a:gd name="T2" fmla="*/ 0 w 1346"/>
              <a:gd name="T3" fmla="*/ 64 h 1346"/>
              <a:gd name="T4" fmla="*/ 2 w 1346"/>
              <a:gd name="T5" fmla="*/ 69 h 1346"/>
              <a:gd name="T6" fmla="*/ 1277 w 1346"/>
              <a:gd name="T7" fmla="*/ 1344 h 1346"/>
              <a:gd name="T8" fmla="*/ 1282 w 1346"/>
              <a:gd name="T9" fmla="*/ 1346 h 1346"/>
              <a:gd name="T10" fmla="*/ 1346 w 1346"/>
              <a:gd name="T11" fmla="*/ 1190 h 1346"/>
              <a:gd name="T12" fmla="*/ 156 w 1346"/>
              <a:gd name="T13" fmla="*/ 0 h 1346"/>
            </a:gdLst>
            <a:ahLst/>
            <a:cxnLst>
              <a:cxn ang="0">
                <a:pos x="T0" y="T1"/>
              </a:cxn>
              <a:cxn ang="0">
                <a:pos x="T2" y="T3"/>
              </a:cxn>
              <a:cxn ang="0">
                <a:pos x="T4" y="T5"/>
              </a:cxn>
              <a:cxn ang="0">
                <a:pos x="T6" y="T7"/>
              </a:cxn>
              <a:cxn ang="0">
                <a:pos x="T8" y="T9"/>
              </a:cxn>
              <a:cxn ang="0">
                <a:pos x="T10" y="T11"/>
              </a:cxn>
              <a:cxn ang="0">
                <a:pos x="T12" y="T13"/>
              </a:cxn>
            </a:cxnLst>
            <a:rect l="0" t="0" r="r" b="b"/>
            <a:pathLst>
              <a:path w="1346" h="1346">
                <a:moveTo>
                  <a:pt x="156" y="0"/>
                </a:moveTo>
                <a:cubicBezTo>
                  <a:pt x="0" y="64"/>
                  <a:pt x="0" y="64"/>
                  <a:pt x="0" y="64"/>
                </a:cubicBezTo>
                <a:cubicBezTo>
                  <a:pt x="2" y="69"/>
                  <a:pt x="2" y="69"/>
                  <a:pt x="2" y="69"/>
                </a:cubicBezTo>
                <a:cubicBezTo>
                  <a:pt x="262" y="632"/>
                  <a:pt x="714" y="1084"/>
                  <a:pt x="1277" y="1344"/>
                </a:cubicBezTo>
                <a:cubicBezTo>
                  <a:pt x="1282" y="1346"/>
                  <a:pt x="1282" y="1346"/>
                  <a:pt x="1282" y="1346"/>
                </a:cubicBezTo>
                <a:cubicBezTo>
                  <a:pt x="1346" y="1190"/>
                  <a:pt x="1346" y="1190"/>
                  <a:pt x="1346" y="1190"/>
                </a:cubicBezTo>
                <a:cubicBezTo>
                  <a:pt x="822" y="948"/>
                  <a:pt x="398" y="524"/>
                  <a:pt x="156" y="0"/>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0" name="Freeform 8"/>
          <p:cNvSpPr>
            <a:spLocks/>
          </p:cNvSpPr>
          <p:nvPr/>
        </p:nvSpPr>
        <p:spPr bwMode="auto">
          <a:xfrm>
            <a:off x="2870059" y="2762872"/>
            <a:ext cx="2336800" cy="2336800"/>
          </a:xfrm>
          <a:custGeom>
            <a:avLst/>
            <a:gdLst>
              <a:gd name="T0" fmla="*/ 1346 w 1346"/>
              <a:gd name="T1" fmla="*/ 156 h 1346"/>
              <a:gd name="T2" fmla="*/ 1282 w 1346"/>
              <a:gd name="T3" fmla="*/ 0 h 1346"/>
              <a:gd name="T4" fmla="*/ 1277 w 1346"/>
              <a:gd name="T5" fmla="*/ 2 h 1346"/>
              <a:gd name="T6" fmla="*/ 2 w 1346"/>
              <a:gd name="T7" fmla="*/ 1277 h 1346"/>
              <a:gd name="T8" fmla="*/ 0 w 1346"/>
              <a:gd name="T9" fmla="*/ 1282 h 1346"/>
              <a:gd name="T10" fmla="*/ 156 w 1346"/>
              <a:gd name="T11" fmla="*/ 1346 h 1346"/>
              <a:gd name="T12" fmla="*/ 1346 w 1346"/>
              <a:gd name="T13" fmla="*/ 156 h 1346"/>
            </a:gdLst>
            <a:ahLst/>
            <a:cxnLst>
              <a:cxn ang="0">
                <a:pos x="T0" y="T1"/>
              </a:cxn>
              <a:cxn ang="0">
                <a:pos x="T2" y="T3"/>
              </a:cxn>
              <a:cxn ang="0">
                <a:pos x="T4" y="T5"/>
              </a:cxn>
              <a:cxn ang="0">
                <a:pos x="T6" y="T7"/>
              </a:cxn>
              <a:cxn ang="0">
                <a:pos x="T8" y="T9"/>
              </a:cxn>
              <a:cxn ang="0">
                <a:pos x="T10" y="T11"/>
              </a:cxn>
              <a:cxn ang="0">
                <a:pos x="T12" y="T13"/>
              </a:cxn>
            </a:cxnLst>
            <a:rect l="0" t="0" r="r" b="b"/>
            <a:pathLst>
              <a:path w="1346" h="1346">
                <a:moveTo>
                  <a:pt x="1346" y="156"/>
                </a:moveTo>
                <a:cubicBezTo>
                  <a:pt x="1282" y="0"/>
                  <a:pt x="1282" y="0"/>
                  <a:pt x="1282" y="0"/>
                </a:cubicBezTo>
                <a:cubicBezTo>
                  <a:pt x="1277" y="2"/>
                  <a:pt x="1277" y="2"/>
                  <a:pt x="1277" y="2"/>
                </a:cubicBezTo>
                <a:cubicBezTo>
                  <a:pt x="714" y="262"/>
                  <a:pt x="262" y="714"/>
                  <a:pt x="2" y="1277"/>
                </a:cubicBezTo>
                <a:cubicBezTo>
                  <a:pt x="0" y="1282"/>
                  <a:pt x="0" y="1282"/>
                  <a:pt x="0" y="1282"/>
                </a:cubicBezTo>
                <a:cubicBezTo>
                  <a:pt x="156" y="1346"/>
                  <a:pt x="156" y="1346"/>
                  <a:pt x="156" y="1346"/>
                </a:cubicBezTo>
                <a:cubicBezTo>
                  <a:pt x="398" y="822"/>
                  <a:pt x="822" y="398"/>
                  <a:pt x="1346" y="156"/>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9"/>
          <p:cNvSpPr>
            <a:spLocks/>
          </p:cNvSpPr>
          <p:nvPr/>
        </p:nvSpPr>
        <p:spPr bwMode="auto">
          <a:xfrm>
            <a:off x="5194159" y="1808784"/>
            <a:ext cx="3565525" cy="600075"/>
          </a:xfrm>
          <a:custGeom>
            <a:avLst/>
            <a:gdLst>
              <a:gd name="T0" fmla="*/ 1026 w 2052"/>
              <a:gd name="T1" fmla="*/ 173 h 346"/>
              <a:gd name="T2" fmla="*/ 1986 w 2052"/>
              <a:gd name="T3" fmla="*/ 346 h 346"/>
              <a:gd name="T4" fmla="*/ 2052 w 2052"/>
              <a:gd name="T5" fmla="*/ 186 h 346"/>
              <a:gd name="T6" fmla="*/ 2048 w 2052"/>
              <a:gd name="T7" fmla="*/ 184 h 346"/>
              <a:gd name="T8" fmla="*/ 1026 w 2052"/>
              <a:gd name="T9" fmla="*/ 0 h 346"/>
              <a:gd name="T10" fmla="*/ 4 w 2052"/>
              <a:gd name="T11" fmla="*/ 184 h 346"/>
              <a:gd name="T12" fmla="*/ 0 w 2052"/>
              <a:gd name="T13" fmla="*/ 186 h 346"/>
              <a:gd name="T14" fmla="*/ 66 w 2052"/>
              <a:gd name="T15" fmla="*/ 346 h 346"/>
              <a:gd name="T16" fmla="*/ 1026 w 2052"/>
              <a:gd name="T17" fmla="*/ 173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52" h="346">
                <a:moveTo>
                  <a:pt x="1026" y="173"/>
                </a:moveTo>
                <a:cubicBezTo>
                  <a:pt x="1364" y="173"/>
                  <a:pt x="1687" y="234"/>
                  <a:pt x="1986" y="346"/>
                </a:cubicBezTo>
                <a:cubicBezTo>
                  <a:pt x="2052" y="186"/>
                  <a:pt x="2052" y="186"/>
                  <a:pt x="2052" y="186"/>
                </a:cubicBezTo>
                <a:cubicBezTo>
                  <a:pt x="2048" y="184"/>
                  <a:pt x="2048" y="184"/>
                  <a:pt x="2048" y="184"/>
                </a:cubicBezTo>
                <a:cubicBezTo>
                  <a:pt x="1721" y="62"/>
                  <a:pt x="1377" y="0"/>
                  <a:pt x="1026" y="0"/>
                </a:cubicBezTo>
                <a:cubicBezTo>
                  <a:pt x="675" y="0"/>
                  <a:pt x="331" y="62"/>
                  <a:pt x="4" y="184"/>
                </a:cubicBezTo>
                <a:cubicBezTo>
                  <a:pt x="0" y="186"/>
                  <a:pt x="0" y="186"/>
                  <a:pt x="0" y="186"/>
                </a:cubicBezTo>
                <a:cubicBezTo>
                  <a:pt x="66" y="346"/>
                  <a:pt x="66" y="346"/>
                  <a:pt x="66" y="346"/>
                </a:cubicBezTo>
                <a:cubicBezTo>
                  <a:pt x="365" y="234"/>
                  <a:pt x="688" y="173"/>
                  <a:pt x="1026" y="173"/>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10"/>
          <p:cNvSpPr>
            <a:spLocks/>
          </p:cNvSpPr>
          <p:nvPr/>
        </p:nvSpPr>
        <p:spPr bwMode="auto">
          <a:xfrm>
            <a:off x="11437796" y="5086972"/>
            <a:ext cx="600075" cy="3565525"/>
          </a:xfrm>
          <a:custGeom>
            <a:avLst/>
            <a:gdLst>
              <a:gd name="T0" fmla="*/ 162 w 346"/>
              <a:gd name="T1" fmla="*/ 4 h 2052"/>
              <a:gd name="T2" fmla="*/ 160 w 346"/>
              <a:gd name="T3" fmla="*/ 0 h 2052"/>
              <a:gd name="T4" fmla="*/ 0 w 346"/>
              <a:gd name="T5" fmla="*/ 66 h 2052"/>
              <a:gd name="T6" fmla="*/ 173 w 346"/>
              <a:gd name="T7" fmla="*/ 1026 h 2052"/>
              <a:gd name="T8" fmla="*/ 0 w 346"/>
              <a:gd name="T9" fmla="*/ 1986 h 2052"/>
              <a:gd name="T10" fmla="*/ 160 w 346"/>
              <a:gd name="T11" fmla="*/ 2052 h 2052"/>
              <a:gd name="T12" fmla="*/ 162 w 346"/>
              <a:gd name="T13" fmla="*/ 2048 h 2052"/>
              <a:gd name="T14" fmla="*/ 346 w 346"/>
              <a:gd name="T15" fmla="*/ 1026 h 2052"/>
              <a:gd name="T16" fmla="*/ 162 w 346"/>
              <a:gd name="T17" fmla="*/ 4 h 2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6" h="2052">
                <a:moveTo>
                  <a:pt x="162" y="4"/>
                </a:moveTo>
                <a:cubicBezTo>
                  <a:pt x="160" y="0"/>
                  <a:pt x="160" y="0"/>
                  <a:pt x="160" y="0"/>
                </a:cubicBezTo>
                <a:cubicBezTo>
                  <a:pt x="0" y="66"/>
                  <a:pt x="0" y="66"/>
                  <a:pt x="0" y="66"/>
                </a:cubicBezTo>
                <a:cubicBezTo>
                  <a:pt x="112" y="365"/>
                  <a:pt x="173" y="688"/>
                  <a:pt x="173" y="1026"/>
                </a:cubicBezTo>
                <a:cubicBezTo>
                  <a:pt x="173" y="1364"/>
                  <a:pt x="112" y="1687"/>
                  <a:pt x="0" y="1986"/>
                </a:cubicBezTo>
                <a:cubicBezTo>
                  <a:pt x="160" y="2052"/>
                  <a:pt x="160" y="2052"/>
                  <a:pt x="160" y="2052"/>
                </a:cubicBezTo>
                <a:cubicBezTo>
                  <a:pt x="162" y="2048"/>
                  <a:pt x="162" y="2048"/>
                  <a:pt x="162" y="2048"/>
                </a:cubicBezTo>
                <a:cubicBezTo>
                  <a:pt x="284" y="1721"/>
                  <a:pt x="346" y="1377"/>
                  <a:pt x="346" y="1026"/>
                </a:cubicBezTo>
                <a:cubicBezTo>
                  <a:pt x="346" y="675"/>
                  <a:pt x="284" y="331"/>
                  <a:pt x="162" y="4"/>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11"/>
          <p:cNvSpPr>
            <a:spLocks/>
          </p:cNvSpPr>
          <p:nvPr/>
        </p:nvSpPr>
        <p:spPr bwMode="auto">
          <a:xfrm>
            <a:off x="5194159" y="11330609"/>
            <a:ext cx="3565525" cy="600075"/>
          </a:xfrm>
          <a:custGeom>
            <a:avLst/>
            <a:gdLst>
              <a:gd name="T0" fmla="*/ 1026 w 2052"/>
              <a:gd name="T1" fmla="*/ 173 h 346"/>
              <a:gd name="T2" fmla="*/ 66 w 2052"/>
              <a:gd name="T3" fmla="*/ 0 h 346"/>
              <a:gd name="T4" fmla="*/ 0 w 2052"/>
              <a:gd name="T5" fmla="*/ 160 h 346"/>
              <a:gd name="T6" fmla="*/ 4 w 2052"/>
              <a:gd name="T7" fmla="*/ 162 h 346"/>
              <a:gd name="T8" fmla="*/ 1026 w 2052"/>
              <a:gd name="T9" fmla="*/ 346 h 346"/>
              <a:gd name="T10" fmla="*/ 2048 w 2052"/>
              <a:gd name="T11" fmla="*/ 162 h 346"/>
              <a:gd name="T12" fmla="*/ 2052 w 2052"/>
              <a:gd name="T13" fmla="*/ 160 h 346"/>
              <a:gd name="T14" fmla="*/ 1986 w 2052"/>
              <a:gd name="T15" fmla="*/ 0 h 346"/>
              <a:gd name="T16" fmla="*/ 1026 w 2052"/>
              <a:gd name="T17" fmla="*/ 173 h 3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52" h="346">
                <a:moveTo>
                  <a:pt x="1026" y="173"/>
                </a:moveTo>
                <a:cubicBezTo>
                  <a:pt x="688" y="173"/>
                  <a:pt x="365" y="112"/>
                  <a:pt x="66" y="0"/>
                </a:cubicBezTo>
                <a:cubicBezTo>
                  <a:pt x="0" y="160"/>
                  <a:pt x="0" y="160"/>
                  <a:pt x="0" y="160"/>
                </a:cubicBezTo>
                <a:cubicBezTo>
                  <a:pt x="4" y="162"/>
                  <a:pt x="4" y="162"/>
                  <a:pt x="4" y="162"/>
                </a:cubicBezTo>
                <a:cubicBezTo>
                  <a:pt x="331" y="284"/>
                  <a:pt x="675" y="346"/>
                  <a:pt x="1026" y="346"/>
                </a:cubicBezTo>
                <a:cubicBezTo>
                  <a:pt x="1377" y="346"/>
                  <a:pt x="1721" y="284"/>
                  <a:pt x="2048" y="162"/>
                </a:cubicBezTo>
                <a:cubicBezTo>
                  <a:pt x="2052" y="160"/>
                  <a:pt x="2052" y="160"/>
                  <a:pt x="2052" y="160"/>
                </a:cubicBezTo>
                <a:cubicBezTo>
                  <a:pt x="1986" y="0"/>
                  <a:pt x="1986" y="0"/>
                  <a:pt x="1986" y="0"/>
                </a:cubicBezTo>
                <a:cubicBezTo>
                  <a:pt x="1687" y="112"/>
                  <a:pt x="1364" y="173"/>
                  <a:pt x="1026" y="173"/>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12"/>
          <p:cNvSpPr>
            <a:spLocks/>
          </p:cNvSpPr>
          <p:nvPr/>
        </p:nvSpPr>
        <p:spPr bwMode="auto">
          <a:xfrm>
            <a:off x="1915971" y="5086972"/>
            <a:ext cx="600075" cy="3565525"/>
          </a:xfrm>
          <a:custGeom>
            <a:avLst/>
            <a:gdLst>
              <a:gd name="T0" fmla="*/ 173 w 346"/>
              <a:gd name="T1" fmla="*/ 1026 h 2052"/>
              <a:gd name="T2" fmla="*/ 346 w 346"/>
              <a:gd name="T3" fmla="*/ 66 h 2052"/>
              <a:gd name="T4" fmla="*/ 186 w 346"/>
              <a:gd name="T5" fmla="*/ 0 h 2052"/>
              <a:gd name="T6" fmla="*/ 184 w 346"/>
              <a:gd name="T7" fmla="*/ 4 h 2052"/>
              <a:gd name="T8" fmla="*/ 0 w 346"/>
              <a:gd name="T9" fmla="*/ 1026 h 2052"/>
              <a:gd name="T10" fmla="*/ 184 w 346"/>
              <a:gd name="T11" fmla="*/ 2048 h 2052"/>
              <a:gd name="T12" fmla="*/ 186 w 346"/>
              <a:gd name="T13" fmla="*/ 2052 h 2052"/>
              <a:gd name="T14" fmla="*/ 346 w 346"/>
              <a:gd name="T15" fmla="*/ 1986 h 2052"/>
              <a:gd name="T16" fmla="*/ 173 w 346"/>
              <a:gd name="T17" fmla="*/ 1026 h 2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6" h="2052">
                <a:moveTo>
                  <a:pt x="173" y="1026"/>
                </a:moveTo>
                <a:cubicBezTo>
                  <a:pt x="173" y="688"/>
                  <a:pt x="234" y="365"/>
                  <a:pt x="346" y="66"/>
                </a:cubicBezTo>
                <a:cubicBezTo>
                  <a:pt x="186" y="0"/>
                  <a:pt x="186" y="0"/>
                  <a:pt x="186" y="0"/>
                </a:cubicBezTo>
                <a:cubicBezTo>
                  <a:pt x="184" y="4"/>
                  <a:pt x="184" y="4"/>
                  <a:pt x="184" y="4"/>
                </a:cubicBezTo>
                <a:cubicBezTo>
                  <a:pt x="62" y="331"/>
                  <a:pt x="0" y="675"/>
                  <a:pt x="0" y="1026"/>
                </a:cubicBezTo>
                <a:cubicBezTo>
                  <a:pt x="0" y="1377"/>
                  <a:pt x="62" y="1721"/>
                  <a:pt x="184" y="2048"/>
                </a:cubicBezTo>
                <a:cubicBezTo>
                  <a:pt x="186" y="2052"/>
                  <a:pt x="186" y="2052"/>
                  <a:pt x="186" y="2052"/>
                </a:cubicBezTo>
                <a:cubicBezTo>
                  <a:pt x="346" y="1986"/>
                  <a:pt x="346" y="1986"/>
                  <a:pt x="346" y="1986"/>
                </a:cubicBezTo>
                <a:cubicBezTo>
                  <a:pt x="234" y="1687"/>
                  <a:pt x="173" y="1364"/>
                  <a:pt x="173" y="1026"/>
                </a:cubicBezTo>
                <a:close/>
              </a:path>
            </a:pathLst>
          </a:custGeom>
          <a:solidFill>
            <a:schemeClr val="tx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13"/>
          <p:cNvSpPr>
            <a:spLocks/>
          </p:cNvSpPr>
          <p:nvPr/>
        </p:nvSpPr>
        <p:spPr bwMode="auto">
          <a:xfrm>
            <a:off x="7791309" y="2977184"/>
            <a:ext cx="3078163" cy="3078163"/>
          </a:xfrm>
          <a:custGeom>
            <a:avLst/>
            <a:gdLst>
              <a:gd name="T0" fmla="*/ 412 w 1772"/>
              <a:gd name="T1" fmla="*/ 1772 h 1772"/>
              <a:gd name="T2" fmla="*/ 1772 w 1772"/>
              <a:gd name="T3" fmla="*/ 1209 h 1772"/>
              <a:gd name="T4" fmla="*/ 563 w 1772"/>
              <a:gd name="T5" fmla="*/ 0 h 1772"/>
              <a:gd name="T6" fmla="*/ 0 w 1772"/>
              <a:gd name="T7" fmla="*/ 1360 h 1772"/>
              <a:gd name="T8" fmla="*/ 412 w 1772"/>
              <a:gd name="T9" fmla="*/ 1772 h 1772"/>
            </a:gdLst>
            <a:ahLst/>
            <a:cxnLst>
              <a:cxn ang="0">
                <a:pos x="T0" y="T1"/>
              </a:cxn>
              <a:cxn ang="0">
                <a:pos x="T2" y="T3"/>
              </a:cxn>
              <a:cxn ang="0">
                <a:pos x="T4" y="T5"/>
              </a:cxn>
              <a:cxn ang="0">
                <a:pos x="T6" y="T7"/>
              </a:cxn>
              <a:cxn ang="0">
                <a:pos x="T8" y="T9"/>
              </a:cxn>
            </a:cxnLst>
            <a:rect l="0" t="0" r="r" b="b"/>
            <a:pathLst>
              <a:path w="1772" h="1772">
                <a:moveTo>
                  <a:pt x="412" y="1772"/>
                </a:moveTo>
                <a:cubicBezTo>
                  <a:pt x="1772" y="1209"/>
                  <a:pt x="1772" y="1209"/>
                  <a:pt x="1772" y="1209"/>
                </a:cubicBezTo>
                <a:cubicBezTo>
                  <a:pt x="1526" y="676"/>
                  <a:pt x="1096" y="246"/>
                  <a:pt x="563" y="0"/>
                </a:cubicBezTo>
                <a:cubicBezTo>
                  <a:pt x="0" y="1360"/>
                  <a:pt x="0" y="1360"/>
                  <a:pt x="0" y="1360"/>
                </a:cubicBezTo>
                <a:cubicBezTo>
                  <a:pt x="175" y="1453"/>
                  <a:pt x="319" y="1597"/>
                  <a:pt x="412" y="1772"/>
                </a:cubicBezTo>
                <a:close/>
              </a:path>
            </a:pathLst>
          </a:custGeom>
          <a:solidFill>
            <a:srgbClr val="7030A0"/>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14"/>
          <p:cNvSpPr>
            <a:spLocks/>
          </p:cNvSpPr>
          <p:nvPr/>
        </p:nvSpPr>
        <p:spPr bwMode="auto">
          <a:xfrm>
            <a:off x="8635859" y="5175872"/>
            <a:ext cx="3170238" cy="3387725"/>
          </a:xfrm>
          <a:custGeom>
            <a:avLst/>
            <a:gdLst>
              <a:gd name="T0" fmla="*/ 1650 w 1825"/>
              <a:gd name="T1" fmla="*/ 0 h 1950"/>
              <a:gd name="T2" fmla="*/ 0 w 1825"/>
              <a:gd name="T3" fmla="*/ 683 h 1950"/>
              <a:gd name="T4" fmla="*/ 43 w 1825"/>
              <a:gd name="T5" fmla="*/ 975 h 1950"/>
              <a:gd name="T6" fmla="*/ 0 w 1825"/>
              <a:gd name="T7" fmla="*/ 1267 h 1950"/>
              <a:gd name="T8" fmla="*/ 1650 w 1825"/>
              <a:gd name="T9" fmla="*/ 1950 h 1950"/>
              <a:gd name="T10" fmla="*/ 1825 w 1825"/>
              <a:gd name="T11" fmla="*/ 975 h 1950"/>
              <a:gd name="T12" fmla="*/ 1650 w 1825"/>
              <a:gd name="T13" fmla="*/ 0 h 1950"/>
            </a:gdLst>
            <a:ahLst/>
            <a:cxnLst>
              <a:cxn ang="0">
                <a:pos x="T0" y="T1"/>
              </a:cxn>
              <a:cxn ang="0">
                <a:pos x="T2" y="T3"/>
              </a:cxn>
              <a:cxn ang="0">
                <a:pos x="T4" y="T5"/>
              </a:cxn>
              <a:cxn ang="0">
                <a:pos x="T6" y="T7"/>
              </a:cxn>
              <a:cxn ang="0">
                <a:pos x="T8" y="T9"/>
              </a:cxn>
              <a:cxn ang="0">
                <a:pos x="T10" y="T11"/>
              </a:cxn>
              <a:cxn ang="0">
                <a:pos x="T12" y="T13"/>
              </a:cxn>
            </a:cxnLst>
            <a:rect l="0" t="0" r="r" b="b"/>
            <a:pathLst>
              <a:path w="1825" h="1950">
                <a:moveTo>
                  <a:pt x="1650" y="0"/>
                </a:moveTo>
                <a:cubicBezTo>
                  <a:pt x="0" y="683"/>
                  <a:pt x="0" y="683"/>
                  <a:pt x="0" y="683"/>
                </a:cubicBezTo>
                <a:cubicBezTo>
                  <a:pt x="28" y="776"/>
                  <a:pt x="43" y="874"/>
                  <a:pt x="43" y="975"/>
                </a:cubicBezTo>
                <a:cubicBezTo>
                  <a:pt x="43" y="1076"/>
                  <a:pt x="28" y="1174"/>
                  <a:pt x="0" y="1267"/>
                </a:cubicBezTo>
                <a:cubicBezTo>
                  <a:pt x="1650" y="1950"/>
                  <a:pt x="1650" y="1950"/>
                  <a:pt x="1650" y="1950"/>
                </a:cubicBezTo>
                <a:cubicBezTo>
                  <a:pt x="1763" y="1647"/>
                  <a:pt x="1825" y="1318"/>
                  <a:pt x="1825" y="975"/>
                </a:cubicBezTo>
                <a:cubicBezTo>
                  <a:pt x="1825" y="632"/>
                  <a:pt x="1763" y="303"/>
                  <a:pt x="1650" y="0"/>
                </a:cubicBezTo>
                <a:close/>
              </a:path>
            </a:pathLst>
          </a:custGeom>
          <a:solidFill>
            <a:schemeClr val="accent3"/>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7" name="Freeform 15"/>
          <p:cNvSpPr>
            <a:spLocks/>
          </p:cNvSpPr>
          <p:nvPr/>
        </p:nvSpPr>
        <p:spPr bwMode="auto">
          <a:xfrm>
            <a:off x="7791309" y="7684122"/>
            <a:ext cx="3078163" cy="3078163"/>
          </a:xfrm>
          <a:custGeom>
            <a:avLst/>
            <a:gdLst>
              <a:gd name="T0" fmla="*/ 412 w 1772"/>
              <a:gd name="T1" fmla="*/ 0 h 1772"/>
              <a:gd name="T2" fmla="*/ 0 w 1772"/>
              <a:gd name="T3" fmla="*/ 412 h 1772"/>
              <a:gd name="T4" fmla="*/ 563 w 1772"/>
              <a:gd name="T5" fmla="*/ 1772 h 1772"/>
              <a:gd name="T6" fmla="*/ 1772 w 1772"/>
              <a:gd name="T7" fmla="*/ 563 h 1772"/>
              <a:gd name="T8" fmla="*/ 412 w 1772"/>
              <a:gd name="T9" fmla="*/ 0 h 1772"/>
            </a:gdLst>
            <a:ahLst/>
            <a:cxnLst>
              <a:cxn ang="0">
                <a:pos x="T0" y="T1"/>
              </a:cxn>
              <a:cxn ang="0">
                <a:pos x="T2" y="T3"/>
              </a:cxn>
              <a:cxn ang="0">
                <a:pos x="T4" y="T5"/>
              </a:cxn>
              <a:cxn ang="0">
                <a:pos x="T6" y="T7"/>
              </a:cxn>
              <a:cxn ang="0">
                <a:pos x="T8" y="T9"/>
              </a:cxn>
            </a:cxnLst>
            <a:rect l="0" t="0" r="r" b="b"/>
            <a:pathLst>
              <a:path w="1772" h="1772">
                <a:moveTo>
                  <a:pt x="412" y="0"/>
                </a:moveTo>
                <a:cubicBezTo>
                  <a:pt x="319" y="175"/>
                  <a:pt x="175" y="319"/>
                  <a:pt x="0" y="412"/>
                </a:cubicBezTo>
                <a:cubicBezTo>
                  <a:pt x="563" y="1772"/>
                  <a:pt x="563" y="1772"/>
                  <a:pt x="563" y="1772"/>
                </a:cubicBezTo>
                <a:cubicBezTo>
                  <a:pt x="1096" y="1526"/>
                  <a:pt x="1526" y="1096"/>
                  <a:pt x="1772" y="563"/>
                </a:cubicBezTo>
                <a:lnTo>
                  <a:pt x="412" y="0"/>
                </a:lnTo>
                <a:close/>
              </a:path>
            </a:pathLst>
          </a:custGeom>
          <a:solidFill>
            <a:schemeClr val="accent4"/>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8" name="Freeform 16"/>
          <p:cNvSpPr>
            <a:spLocks/>
          </p:cNvSpPr>
          <p:nvPr/>
        </p:nvSpPr>
        <p:spPr bwMode="auto">
          <a:xfrm>
            <a:off x="5321159" y="8566772"/>
            <a:ext cx="3387725" cy="3170238"/>
          </a:xfrm>
          <a:custGeom>
            <a:avLst/>
            <a:gdLst>
              <a:gd name="T0" fmla="*/ 975 w 1950"/>
              <a:gd name="T1" fmla="*/ 43 h 1825"/>
              <a:gd name="T2" fmla="*/ 683 w 1950"/>
              <a:gd name="T3" fmla="*/ 0 h 1825"/>
              <a:gd name="T4" fmla="*/ 0 w 1950"/>
              <a:gd name="T5" fmla="*/ 1650 h 1825"/>
              <a:gd name="T6" fmla="*/ 975 w 1950"/>
              <a:gd name="T7" fmla="*/ 1825 h 1825"/>
              <a:gd name="T8" fmla="*/ 1950 w 1950"/>
              <a:gd name="T9" fmla="*/ 1650 h 1825"/>
              <a:gd name="T10" fmla="*/ 1267 w 1950"/>
              <a:gd name="T11" fmla="*/ 0 h 1825"/>
              <a:gd name="T12" fmla="*/ 975 w 1950"/>
              <a:gd name="T13" fmla="*/ 43 h 1825"/>
            </a:gdLst>
            <a:ahLst/>
            <a:cxnLst>
              <a:cxn ang="0">
                <a:pos x="T0" y="T1"/>
              </a:cxn>
              <a:cxn ang="0">
                <a:pos x="T2" y="T3"/>
              </a:cxn>
              <a:cxn ang="0">
                <a:pos x="T4" y="T5"/>
              </a:cxn>
              <a:cxn ang="0">
                <a:pos x="T6" y="T7"/>
              </a:cxn>
              <a:cxn ang="0">
                <a:pos x="T8" y="T9"/>
              </a:cxn>
              <a:cxn ang="0">
                <a:pos x="T10" y="T11"/>
              </a:cxn>
              <a:cxn ang="0">
                <a:pos x="T12" y="T13"/>
              </a:cxn>
            </a:cxnLst>
            <a:rect l="0" t="0" r="r" b="b"/>
            <a:pathLst>
              <a:path w="1950" h="1825">
                <a:moveTo>
                  <a:pt x="975" y="43"/>
                </a:moveTo>
                <a:cubicBezTo>
                  <a:pt x="874" y="43"/>
                  <a:pt x="776" y="28"/>
                  <a:pt x="683" y="0"/>
                </a:cubicBezTo>
                <a:cubicBezTo>
                  <a:pt x="0" y="1650"/>
                  <a:pt x="0" y="1650"/>
                  <a:pt x="0" y="1650"/>
                </a:cubicBezTo>
                <a:cubicBezTo>
                  <a:pt x="303" y="1763"/>
                  <a:pt x="632" y="1825"/>
                  <a:pt x="975" y="1825"/>
                </a:cubicBezTo>
                <a:cubicBezTo>
                  <a:pt x="1318" y="1825"/>
                  <a:pt x="1647" y="1763"/>
                  <a:pt x="1950" y="1650"/>
                </a:cubicBezTo>
                <a:cubicBezTo>
                  <a:pt x="1267" y="0"/>
                  <a:pt x="1267" y="0"/>
                  <a:pt x="1267" y="0"/>
                </a:cubicBezTo>
                <a:cubicBezTo>
                  <a:pt x="1174" y="28"/>
                  <a:pt x="1076" y="43"/>
                  <a:pt x="975" y="43"/>
                </a:cubicBezTo>
                <a:close/>
              </a:path>
            </a:pathLst>
          </a:custGeom>
          <a:solidFill>
            <a:schemeClr val="accent1"/>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9" name="Freeform 17"/>
          <p:cNvSpPr>
            <a:spLocks/>
          </p:cNvSpPr>
          <p:nvPr/>
        </p:nvSpPr>
        <p:spPr bwMode="auto">
          <a:xfrm>
            <a:off x="3084371" y="7684122"/>
            <a:ext cx="3078163" cy="3078163"/>
          </a:xfrm>
          <a:custGeom>
            <a:avLst/>
            <a:gdLst>
              <a:gd name="T0" fmla="*/ 1360 w 1772"/>
              <a:gd name="T1" fmla="*/ 0 h 1772"/>
              <a:gd name="T2" fmla="*/ 0 w 1772"/>
              <a:gd name="T3" fmla="*/ 563 h 1772"/>
              <a:gd name="T4" fmla="*/ 1209 w 1772"/>
              <a:gd name="T5" fmla="*/ 1772 h 1772"/>
              <a:gd name="T6" fmla="*/ 1772 w 1772"/>
              <a:gd name="T7" fmla="*/ 412 h 1772"/>
              <a:gd name="T8" fmla="*/ 1360 w 1772"/>
              <a:gd name="T9" fmla="*/ 0 h 1772"/>
            </a:gdLst>
            <a:ahLst/>
            <a:cxnLst>
              <a:cxn ang="0">
                <a:pos x="T0" y="T1"/>
              </a:cxn>
              <a:cxn ang="0">
                <a:pos x="T2" y="T3"/>
              </a:cxn>
              <a:cxn ang="0">
                <a:pos x="T4" y="T5"/>
              </a:cxn>
              <a:cxn ang="0">
                <a:pos x="T6" y="T7"/>
              </a:cxn>
              <a:cxn ang="0">
                <a:pos x="T8" y="T9"/>
              </a:cxn>
            </a:cxnLst>
            <a:rect l="0" t="0" r="r" b="b"/>
            <a:pathLst>
              <a:path w="1772" h="1772">
                <a:moveTo>
                  <a:pt x="1360" y="0"/>
                </a:moveTo>
                <a:cubicBezTo>
                  <a:pt x="0" y="563"/>
                  <a:pt x="0" y="563"/>
                  <a:pt x="0" y="563"/>
                </a:cubicBezTo>
                <a:cubicBezTo>
                  <a:pt x="246" y="1096"/>
                  <a:pt x="676" y="1526"/>
                  <a:pt x="1209" y="1772"/>
                </a:cubicBezTo>
                <a:cubicBezTo>
                  <a:pt x="1772" y="412"/>
                  <a:pt x="1772" y="412"/>
                  <a:pt x="1772" y="412"/>
                </a:cubicBezTo>
                <a:cubicBezTo>
                  <a:pt x="1597" y="319"/>
                  <a:pt x="1453" y="175"/>
                  <a:pt x="1360" y="0"/>
                </a:cubicBezTo>
                <a:close/>
              </a:path>
            </a:pathLst>
          </a:custGeom>
          <a:solidFill>
            <a:schemeClr val="accent2"/>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18"/>
          <p:cNvSpPr>
            <a:spLocks/>
          </p:cNvSpPr>
          <p:nvPr/>
        </p:nvSpPr>
        <p:spPr bwMode="auto">
          <a:xfrm>
            <a:off x="2147746" y="5175872"/>
            <a:ext cx="3170238" cy="3387725"/>
          </a:xfrm>
          <a:custGeom>
            <a:avLst/>
            <a:gdLst>
              <a:gd name="T0" fmla="*/ 1782 w 1825"/>
              <a:gd name="T1" fmla="*/ 975 h 1950"/>
              <a:gd name="T2" fmla="*/ 1825 w 1825"/>
              <a:gd name="T3" fmla="*/ 683 h 1950"/>
              <a:gd name="T4" fmla="*/ 175 w 1825"/>
              <a:gd name="T5" fmla="*/ 0 h 1950"/>
              <a:gd name="T6" fmla="*/ 0 w 1825"/>
              <a:gd name="T7" fmla="*/ 975 h 1950"/>
              <a:gd name="T8" fmla="*/ 175 w 1825"/>
              <a:gd name="T9" fmla="*/ 1950 h 1950"/>
              <a:gd name="T10" fmla="*/ 1825 w 1825"/>
              <a:gd name="T11" fmla="*/ 1267 h 1950"/>
              <a:gd name="T12" fmla="*/ 1782 w 1825"/>
              <a:gd name="T13" fmla="*/ 975 h 1950"/>
            </a:gdLst>
            <a:ahLst/>
            <a:cxnLst>
              <a:cxn ang="0">
                <a:pos x="T0" y="T1"/>
              </a:cxn>
              <a:cxn ang="0">
                <a:pos x="T2" y="T3"/>
              </a:cxn>
              <a:cxn ang="0">
                <a:pos x="T4" y="T5"/>
              </a:cxn>
              <a:cxn ang="0">
                <a:pos x="T6" y="T7"/>
              </a:cxn>
              <a:cxn ang="0">
                <a:pos x="T8" y="T9"/>
              </a:cxn>
              <a:cxn ang="0">
                <a:pos x="T10" y="T11"/>
              </a:cxn>
              <a:cxn ang="0">
                <a:pos x="T12" y="T13"/>
              </a:cxn>
            </a:cxnLst>
            <a:rect l="0" t="0" r="r" b="b"/>
            <a:pathLst>
              <a:path w="1825" h="1950">
                <a:moveTo>
                  <a:pt x="1782" y="975"/>
                </a:moveTo>
                <a:cubicBezTo>
                  <a:pt x="1782" y="874"/>
                  <a:pt x="1797" y="776"/>
                  <a:pt x="1825" y="683"/>
                </a:cubicBezTo>
                <a:cubicBezTo>
                  <a:pt x="175" y="0"/>
                  <a:pt x="175" y="0"/>
                  <a:pt x="175" y="0"/>
                </a:cubicBezTo>
                <a:cubicBezTo>
                  <a:pt x="62" y="303"/>
                  <a:pt x="0" y="632"/>
                  <a:pt x="0" y="975"/>
                </a:cubicBezTo>
                <a:cubicBezTo>
                  <a:pt x="0" y="1318"/>
                  <a:pt x="62" y="1647"/>
                  <a:pt x="175" y="1950"/>
                </a:cubicBezTo>
                <a:cubicBezTo>
                  <a:pt x="1825" y="1267"/>
                  <a:pt x="1825" y="1267"/>
                  <a:pt x="1825" y="1267"/>
                </a:cubicBezTo>
                <a:cubicBezTo>
                  <a:pt x="1797" y="1174"/>
                  <a:pt x="1782" y="1076"/>
                  <a:pt x="1782" y="975"/>
                </a:cubicBezTo>
                <a:close/>
              </a:path>
            </a:pathLst>
          </a:custGeom>
          <a:solidFill>
            <a:srgbClr val="FF0000"/>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1" name="Freeform 19"/>
          <p:cNvSpPr>
            <a:spLocks/>
          </p:cNvSpPr>
          <p:nvPr/>
        </p:nvSpPr>
        <p:spPr bwMode="auto">
          <a:xfrm>
            <a:off x="3084371" y="2977184"/>
            <a:ext cx="3078163" cy="3078163"/>
          </a:xfrm>
          <a:custGeom>
            <a:avLst/>
            <a:gdLst>
              <a:gd name="T0" fmla="*/ 1772 w 1772"/>
              <a:gd name="T1" fmla="*/ 1360 h 1772"/>
              <a:gd name="T2" fmla="*/ 1209 w 1772"/>
              <a:gd name="T3" fmla="*/ 0 h 1772"/>
              <a:gd name="T4" fmla="*/ 0 w 1772"/>
              <a:gd name="T5" fmla="*/ 1209 h 1772"/>
              <a:gd name="T6" fmla="*/ 1360 w 1772"/>
              <a:gd name="T7" fmla="*/ 1772 h 1772"/>
              <a:gd name="T8" fmla="*/ 1772 w 1772"/>
              <a:gd name="T9" fmla="*/ 1360 h 1772"/>
            </a:gdLst>
            <a:ahLst/>
            <a:cxnLst>
              <a:cxn ang="0">
                <a:pos x="T0" y="T1"/>
              </a:cxn>
              <a:cxn ang="0">
                <a:pos x="T2" y="T3"/>
              </a:cxn>
              <a:cxn ang="0">
                <a:pos x="T4" y="T5"/>
              </a:cxn>
              <a:cxn ang="0">
                <a:pos x="T6" y="T7"/>
              </a:cxn>
              <a:cxn ang="0">
                <a:pos x="T8" y="T9"/>
              </a:cxn>
            </a:cxnLst>
            <a:rect l="0" t="0" r="r" b="b"/>
            <a:pathLst>
              <a:path w="1772" h="1772">
                <a:moveTo>
                  <a:pt x="1772" y="1360"/>
                </a:moveTo>
                <a:cubicBezTo>
                  <a:pt x="1209" y="0"/>
                  <a:pt x="1209" y="0"/>
                  <a:pt x="1209" y="0"/>
                </a:cubicBezTo>
                <a:cubicBezTo>
                  <a:pt x="676" y="246"/>
                  <a:pt x="246" y="676"/>
                  <a:pt x="0" y="1209"/>
                </a:cubicBezTo>
                <a:cubicBezTo>
                  <a:pt x="1360" y="1772"/>
                  <a:pt x="1360" y="1772"/>
                  <a:pt x="1360" y="1772"/>
                </a:cubicBezTo>
                <a:cubicBezTo>
                  <a:pt x="1453" y="1597"/>
                  <a:pt x="1597" y="1453"/>
                  <a:pt x="1772" y="1360"/>
                </a:cubicBezTo>
                <a:close/>
              </a:path>
            </a:pathLst>
          </a:custGeom>
          <a:solidFill>
            <a:srgbClr val="FF0000"/>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2" name="Freeform 20"/>
          <p:cNvSpPr>
            <a:spLocks/>
          </p:cNvSpPr>
          <p:nvPr/>
        </p:nvSpPr>
        <p:spPr bwMode="auto">
          <a:xfrm>
            <a:off x="5283059" y="2042147"/>
            <a:ext cx="3387725" cy="3168650"/>
          </a:xfrm>
          <a:custGeom>
            <a:avLst/>
            <a:gdLst>
              <a:gd name="T0" fmla="*/ 975 w 1950"/>
              <a:gd name="T1" fmla="*/ 1782 h 1825"/>
              <a:gd name="T2" fmla="*/ 1267 w 1950"/>
              <a:gd name="T3" fmla="*/ 1825 h 1825"/>
              <a:gd name="T4" fmla="*/ 1950 w 1950"/>
              <a:gd name="T5" fmla="*/ 175 h 1825"/>
              <a:gd name="T6" fmla="*/ 975 w 1950"/>
              <a:gd name="T7" fmla="*/ 0 h 1825"/>
              <a:gd name="T8" fmla="*/ 0 w 1950"/>
              <a:gd name="T9" fmla="*/ 175 h 1825"/>
              <a:gd name="T10" fmla="*/ 683 w 1950"/>
              <a:gd name="T11" fmla="*/ 1825 h 1825"/>
              <a:gd name="T12" fmla="*/ 975 w 1950"/>
              <a:gd name="T13" fmla="*/ 1782 h 1825"/>
            </a:gdLst>
            <a:ahLst/>
            <a:cxnLst>
              <a:cxn ang="0">
                <a:pos x="T0" y="T1"/>
              </a:cxn>
              <a:cxn ang="0">
                <a:pos x="T2" y="T3"/>
              </a:cxn>
              <a:cxn ang="0">
                <a:pos x="T4" y="T5"/>
              </a:cxn>
              <a:cxn ang="0">
                <a:pos x="T6" y="T7"/>
              </a:cxn>
              <a:cxn ang="0">
                <a:pos x="T8" y="T9"/>
              </a:cxn>
              <a:cxn ang="0">
                <a:pos x="T10" y="T11"/>
              </a:cxn>
              <a:cxn ang="0">
                <a:pos x="T12" y="T13"/>
              </a:cxn>
            </a:cxnLst>
            <a:rect l="0" t="0" r="r" b="b"/>
            <a:pathLst>
              <a:path w="1950" h="1825">
                <a:moveTo>
                  <a:pt x="975" y="1782"/>
                </a:moveTo>
                <a:cubicBezTo>
                  <a:pt x="1076" y="1782"/>
                  <a:pt x="1174" y="1797"/>
                  <a:pt x="1267" y="1825"/>
                </a:cubicBezTo>
                <a:cubicBezTo>
                  <a:pt x="1950" y="175"/>
                  <a:pt x="1950" y="175"/>
                  <a:pt x="1950" y="175"/>
                </a:cubicBezTo>
                <a:cubicBezTo>
                  <a:pt x="1647" y="62"/>
                  <a:pt x="1318" y="0"/>
                  <a:pt x="975" y="0"/>
                </a:cubicBezTo>
                <a:cubicBezTo>
                  <a:pt x="632" y="0"/>
                  <a:pt x="303" y="62"/>
                  <a:pt x="0" y="175"/>
                </a:cubicBezTo>
                <a:cubicBezTo>
                  <a:pt x="683" y="1825"/>
                  <a:pt x="683" y="1825"/>
                  <a:pt x="683" y="1825"/>
                </a:cubicBezTo>
                <a:cubicBezTo>
                  <a:pt x="776" y="1797"/>
                  <a:pt x="874" y="1782"/>
                  <a:pt x="975" y="1782"/>
                </a:cubicBezTo>
                <a:close/>
              </a:path>
            </a:pathLst>
          </a:custGeom>
          <a:solidFill>
            <a:srgbClr val="7030A0"/>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3" name="Freeform 21"/>
          <p:cNvSpPr>
            <a:spLocks/>
          </p:cNvSpPr>
          <p:nvPr/>
        </p:nvSpPr>
        <p:spPr bwMode="auto">
          <a:xfrm>
            <a:off x="12291871" y="6101384"/>
            <a:ext cx="53975" cy="1536700"/>
          </a:xfrm>
          <a:custGeom>
            <a:avLst/>
            <a:gdLst>
              <a:gd name="T0" fmla="*/ 0 w 31"/>
              <a:gd name="T1" fmla="*/ 884 h 884"/>
              <a:gd name="T2" fmla="*/ 31 w 31"/>
              <a:gd name="T3" fmla="*/ 442 h 884"/>
              <a:gd name="T4" fmla="*/ 0 w 31"/>
              <a:gd name="T5" fmla="*/ 0 h 884"/>
            </a:gdLst>
            <a:ahLst/>
            <a:cxnLst>
              <a:cxn ang="0">
                <a:pos x="T0" y="T1"/>
              </a:cxn>
              <a:cxn ang="0">
                <a:pos x="T2" y="T3"/>
              </a:cxn>
              <a:cxn ang="0">
                <a:pos x="T4" y="T5"/>
              </a:cxn>
            </a:cxnLst>
            <a:rect l="0" t="0" r="r" b="b"/>
            <a:pathLst>
              <a:path w="31" h="884">
                <a:moveTo>
                  <a:pt x="0" y="884"/>
                </a:moveTo>
                <a:cubicBezTo>
                  <a:pt x="20" y="739"/>
                  <a:pt x="31" y="592"/>
                  <a:pt x="31" y="442"/>
                </a:cubicBezTo>
                <a:cubicBezTo>
                  <a:pt x="31" y="292"/>
                  <a:pt x="20" y="145"/>
                  <a:pt x="0" y="0"/>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22"/>
          <p:cNvSpPr>
            <a:spLocks/>
          </p:cNvSpPr>
          <p:nvPr/>
        </p:nvSpPr>
        <p:spPr bwMode="auto">
          <a:xfrm>
            <a:off x="1607996" y="6101384"/>
            <a:ext cx="53975" cy="1536700"/>
          </a:xfrm>
          <a:custGeom>
            <a:avLst/>
            <a:gdLst>
              <a:gd name="T0" fmla="*/ 31 w 31"/>
              <a:gd name="T1" fmla="*/ 0 h 884"/>
              <a:gd name="T2" fmla="*/ 0 w 31"/>
              <a:gd name="T3" fmla="*/ 442 h 884"/>
              <a:gd name="T4" fmla="*/ 31 w 31"/>
              <a:gd name="T5" fmla="*/ 884 h 884"/>
            </a:gdLst>
            <a:ahLst/>
            <a:cxnLst>
              <a:cxn ang="0">
                <a:pos x="T0" y="T1"/>
              </a:cxn>
              <a:cxn ang="0">
                <a:pos x="T2" y="T3"/>
              </a:cxn>
              <a:cxn ang="0">
                <a:pos x="T4" y="T5"/>
              </a:cxn>
            </a:cxnLst>
            <a:rect l="0" t="0" r="r" b="b"/>
            <a:pathLst>
              <a:path w="31" h="884">
                <a:moveTo>
                  <a:pt x="31" y="0"/>
                </a:moveTo>
                <a:cubicBezTo>
                  <a:pt x="11" y="145"/>
                  <a:pt x="0" y="292"/>
                  <a:pt x="0" y="442"/>
                </a:cubicBezTo>
                <a:cubicBezTo>
                  <a:pt x="0" y="592"/>
                  <a:pt x="11" y="739"/>
                  <a:pt x="31" y="884"/>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23"/>
          <p:cNvSpPr>
            <a:spLocks/>
          </p:cNvSpPr>
          <p:nvPr/>
        </p:nvSpPr>
        <p:spPr bwMode="auto">
          <a:xfrm>
            <a:off x="6208571" y="1500809"/>
            <a:ext cx="1536700" cy="53975"/>
          </a:xfrm>
          <a:custGeom>
            <a:avLst/>
            <a:gdLst>
              <a:gd name="T0" fmla="*/ 884 w 884"/>
              <a:gd name="T1" fmla="*/ 31 h 31"/>
              <a:gd name="T2" fmla="*/ 442 w 884"/>
              <a:gd name="T3" fmla="*/ 0 h 31"/>
              <a:gd name="T4" fmla="*/ 0 w 884"/>
              <a:gd name="T5" fmla="*/ 31 h 31"/>
            </a:gdLst>
            <a:ahLst/>
            <a:cxnLst>
              <a:cxn ang="0">
                <a:pos x="T0" y="T1"/>
              </a:cxn>
              <a:cxn ang="0">
                <a:pos x="T2" y="T3"/>
              </a:cxn>
              <a:cxn ang="0">
                <a:pos x="T4" y="T5"/>
              </a:cxn>
            </a:cxnLst>
            <a:rect l="0" t="0" r="r" b="b"/>
            <a:pathLst>
              <a:path w="884" h="31">
                <a:moveTo>
                  <a:pt x="884" y="31"/>
                </a:moveTo>
                <a:cubicBezTo>
                  <a:pt x="739" y="11"/>
                  <a:pt x="592" y="0"/>
                  <a:pt x="442" y="0"/>
                </a:cubicBezTo>
                <a:cubicBezTo>
                  <a:pt x="292" y="0"/>
                  <a:pt x="145" y="11"/>
                  <a:pt x="0" y="31"/>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Freeform 24"/>
          <p:cNvSpPr>
            <a:spLocks/>
          </p:cNvSpPr>
          <p:nvPr/>
        </p:nvSpPr>
        <p:spPr bwMode="auto">
          <a:xfrm>
            <a:off x="6208571" y="12184684"/>
            <a:ext cx="1536700" cy="53975"/>
          </a:xfrm>
          <a:custGeom>
            <a:avLst/>
            <a:gdLst>
              <a:gd name="T0" fmla="*/ 0 w 884"/>
              <a:gd name="T1" fmla="*/ 0 h 31"/>
              <a:gd name="T2" fmla="*/ 442 w 884"/>
              <a:gd name="T3" fmla="*/ 31 h 31"/>
              <a:gd name="T4" fmla="*/ 884 w 884"/>
              <a:gd name="T5" fmla="*/ 0 h 31"/>
            </a:gdLst>
            <a:ahLst/>
            <a:cxnLst>
              <a:cxn ang="0">
                <a:pos x="T0" y="T1"/>
              </a:cxn>
              <a:cxn ang="0">
                <a:pos x="T2" y="T3"/>
              </a:cxn>
              <a:cxn ang="0">
                <a:pos x="T4" y="T5"/>
              </a:cxn>
            </a:cxnLst>
            <a:rect l="0" t="0" r="r" b="b"/>
            <a:pathLst>
              <a:path w="884" h="31">
                <a:moveTo>
                  <a:pt x="0" y="0"/>
                </a:moveTo>
                <a:cubicBezTo>
                  <a:pt x="145" y="20"/>
                  <a:pt x="292" y="31"/>
                  <a:pt x="442" y="31"/>
                </a:cubicBezTo>
                <a:cubicBezTo>
                  <a:pt x="592" y="31"/>
                  <a:pt x="739" y="20"/>
                  <a:pt x="884" y="0"/>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Freeform 25"/>
          <p:cNvSpPr>
            <a:spLocks/>
          </p:cNvSpPr>
          <p:nvPr/>
        </p:nvSpPr>
        <p:spPr bwMode="auto">
          <a:xfrm>
            <a:off x="9805846" y="2956547"/>
            <a:ext cx="1084263" cy="1084263"/>
          </a:xfrm>
          <a:custGeom>
            <a:avLst/>
            <a:gdLst>
              <a:gd name="T0" fmla="*/ 624 w 624"/>
              <a:gd name="T1" fmla="*/ 624 h 624"/>
              <a:gd name="T2" fmla="*/ 0 w 624"/>
              <a:gd name="T3" fmla="*/ 0 h 624"/>
            </a:gdLst>
            <a:ahLst/>
            <a:cxnLst>
              <a:cxn ang="0">
                <a:pos x="T0" y="T1"/>
              </a:cxn>
              <a:cxn ang="0">
                <a:pos x="T2" y="T3"/>
              </a:cxn>
            </a:cxnLst>
            <a:rect l="0" t="0" r="r" b="b"/>
            <a:pathLst>
              <a:path w="624" h="624">
                <a:moveTo>
                  <a:pt x="624" y="624"/>
                </a:moveTo>
                <a:cubicBezTo>
                  <a:pt x="451" y="384"/>
                  <a:pt x="240" y="173"/>
                  <a:pt x="0" y="0"/>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Freeform 26"/>
          <p:cNvSpPr>
            <a:spLocks/>
          </p:cNvSpPr>
          <p:nvPr/>
        </p:nvSpPr>
        <p:spPr bwMode="auto">
          <a:xfrm>
            <a:off x="3063734" y="9698659"/>
            <a:ext cx="1084263" cy="1084263"/>
          </a:xfrm>
          <a:custGeom>
            <a:avLst/>
            <a:gdLst>
              <a:gd name="T0" fmla="*/ 0 w 624"/>
              <a:gd name="T1" fmla="*/ 0 h 624"/>
              <a:gd name="T2" fmla="*/ 624 w 624"/>
              <a:gd name="T3" fmla="*/ 624 h 624"/>
            </a:gdLst>
            <a:ahLst/>
            <a:cxnLst>
              <a:cxn ang="0">
                <a:pos x="T0" y="T1"/>
              </a:cxn>
              <a:cxn ang="0">
                <a:pos x="T2" y="T3"/>
              </a:cxn>
            </a:cxnLst>
            <a:rect l="0" t="0" r="r" b="b"/>
            <a:pathLst>
              <a:path w="624" h="624">
                <a:moveTo>
                  <a:pt x="0" y="0"/>
                </a:moveTo>
                <a:cubicBezTo>
                  <a:pt x="173" y="240"/>
                  <a:pt x="384" y="451"/>
                  <a:pt x="624" y="624"/>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Freeform 27"/>
          <p:cNvSpPr>
            <a:spLocks/>
          </p:cNvSpPr>
          <p:nvPr/>
        </p:nvSpPr>
        <p:spPr bwMode="auto">
          <a:xfrm>
            <a:off x="9805846" y="9698659"/>
            <a:ext cx="1084263" cy="1084263"/>
          </a:xfrm>
          <a:custGeom>
            <a:avLst/>
            <a:gdLst>
              <a:gd name="T0" fmla="*/ 0 w 624"/>
              <a:gd name="T1" fmla="*/ 624 h 624"/>
              <a:gd name="T2" fmla="*/ 624 w 624"/>
              <a:gd name="T3" fmla="*/ 0 h 624"/>
            </a:gdLst>
            <a:ahLst/>
            <a:cxnLst>
              <a:cxn ang="0">
                <a:pos x="T0" y="T1"/>
              </a:cxn>
              <a:cxn ang="0">
                <a:pos x="T2" y="T3"/>
              </a:cxn>
            </a:cxnLst>
            <a:rect l="0" t="0" r="r" b="b"/>
            <a:pathLst>
              <a:path w="624" h="624">
                <a:moveTo>
                  <a:pt x="0" y="624"/>
                </a:moveTo>
                <a:cubicBezTo>
                  <a:pt x="240" y="451"/>
                  <a:pt x="451" y="240"/>
                  <a:pt x="624" y="0"/>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Freeform 28"/>
          <p:cNvSpPr>
            <a:spLocks/>
          </p:cNvSpPr>
          <p:nvPr/>
        </p:nvSpPr>
        <p:spPr bwMode="auto">
          <a:xfrm>
            <a:off x="3063734" y="2956547"/>
            <a:ext cx="1084263" cy="1084263"/>
          </a:xfrm>
          <a:custGeom>
            <a:avLst/>
            <a:gdLst>
              <a:gd name="T0" fmla="*/ 624 w 624"/>
              <a:gd name="T1" fmla="*/ 0 h 624"/>
              <a:gd name="T2" fmla="*/ 0 w 624"/>
              <a:gd name="T3" fmla="*/ 624 h 624"/>
            </a:gdLst>
            <a:ahLst/>
            <a:cxnLst>
              <a:cxn ang="0">
                <a:pos x="T0" y="T1"/>
              </a:cxn>
              <a:cxn ang="0">
                <a:pos x="T2" y="T3"/>
              </a:cxn>
            </a:cxnLst>
            <a:rect l="0" t="0" r="r" b="b"/>
            <a:pathLst>
              <a:path w="624" h="624">
                <a:moveTo>
                  <a:pt x="624" y="0"/>
                </a:moveTo>
                <a:cubicBezTo>
                  <a:pt x="384" y="173"/>
                  <a:pt x="173" y="384"/>
                  <a:pt x="0" y="624"/>
                </a:cubicBezTo>
              </a:path>
            </a:pathLst>
          </a:custGeom>
          <a:noFill/>
          <a:ln w="12700" cap="flat">
            <a:solidFill>
              <a:schemeClr val="tx2"/>
            </a:solidFill>
            <a:prstDash val="solid"/>
            <a:miter lim="800000"/>
            <a:headEnd type="triangle" w="lg" len="lg"/>
            <a:tailEnd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Freeform 29"/>
          <p:cNvSpPr>
            <a:spLocks/>
          </p:cNvSpPr>
          <p:nvPr/>
        </p:nvSpPr>
        <p:spPr bwMode="auto">
          <a:xfrm>
            <a:off x="4654409" y="4547222"/>
            <a:ext cx="1508125" cy="1508125"/>
          </a:xfrm>
          <a:custGeom>
            <a:avLst/>
            <a:gdLst>
              <a:gd name="T0" fmla="*/ 0 w 868"/>
              <a:gd name="T1" fmla="*/ 679 h 868"/>
              <a:gd name="T2" fmla="*/ 456 w 868"/>
              <a:gd name="T3" fmla="*/ 868 h 868"/>
              <a:gd name="T4" fmla="*/ 459 w 868"/>
              <a:gd name="T5" fmla="*/ 862 h 868"/>
              <a:gd name="T6" fmla="*/ 469 w 868"/>
              <a:gd name="T7" fmla="*/ 844 h 868"/>
              <a:gd name="T8" fmla="*/ 480 w 868"/>
              <a:gd name="T9" fmla="*/ 825 h 868"/>
              <a:gd name="T10" fmla="*/ 487 w 868"/>
              <a:gd name="T11" fmla="*/ 814 h 868"/>
              <a:gd name="T12" fmla="*/ 496 w 868"/>
              <a:gd name="T13" fmla="*/ 799 h 868"/>
              <a:gd name="T14" fmla="*/ 510 w 868"/>
              <a:gd name="T15" fmla="*/ 778 h 868"/>
              <a:gd name="T16" fmla="*/ 520 w 868"/>
              <a:gd name="T17" fmla="*/ 764 h 868"/>
              <a:gd name="T18" fmla="*/ 528 w 868"/>
              <a:gd name="T19" fmla="*/ 753 h 868"/>
              <a:gd name="T20" fmla="*/ 544 w 868"/>
              <a:gd name="T21" fmla="*/ 732 h 868"/>
              <a:gd name="T22" fmla="*/ 553 w 868"/>
              <a:gd name="T23" fmla="*/ 720 h 868"/>
              <a:gd name="T24" fmla="*/ 564 w 868"/>
              <a:gd name="T25" fmla="*/ 706 h 868"/>
              <a:gd name="T26" fmla="*/ 572 w 868"/>
              <a:gd name="T27" fmla="*/ 696 h 868"/>
              <a:gd name="T28" fmla="*/ 591 w 868"/>
              <a:gd name="T29" fmla="*/ 674 h 868"/>
              <a:gd name="T30" fmla="*/ 600 w 868"/>
              <a:gd name="T31" fmla="*/ 664 h 868"/>
              <a:gd name="T32" fmla="*/ 612 w 868"/>
              <a:gd name="T33" fmla="*/ 651 h 868"/>
              <a:gd name="T34" fmla="*/ 621 w 868"/>
              <a:gd name="T35" fmla="*/ 641 h 868"/>
              <a:gd name="T36" fmla="*/ 642 w 868"/>
              <a:gd name="T37" fmla="*/ 621 h 868"/>
              <a:gd name="T38" fmla="*/ 651 w 868"/>
              <a:gd name="T39" fmla="*/ 612 h 868"/>
              <a:gd name="T40" fmla="*/ 664 w 868"/>
              <a:gd name="T41" fmla="*/ 600 h 868"/>
              <a:gd name="T42" fmla="*/ 674 w 868"/>
              <a:gd name="T43" fmla="*/ 591 h 868"/>
              <a:gd name="T44" fmla="*/ 696 w 868"/>
              <a:gd name="T45" fmla="*/ 572 h 868"/>
              <a:gd name="T46" fmla="*/ 706 w 868"/>
              <a:gd name="T47" fmla="*/ 564 h 868"/>
              <a:gd name="T48" fmla="*/ 720 w 868"/>
              <a:gd name="T49" fmla="*/ 553 h 868"/>
              <a:gd name="T50" fmla="*/ 731 w 868"/>
              <a:gd name="T51" fmla="*/ 544 h 868"/>
              <a:gd name="T52" fmla="*/ 753 w 868"/>
              <a:gd name="T53" fmla="*/ 528 h 868"/>
              <a:gd name="T54" fmla="*/ 764 w 868"/>
              <a:gd name="T55" fmla="*/ 520 h 868"/>
              <a:gd name="T56" fmla="*/ 778 w 868"/>
              <a:gd name="T57" fmla="*/ 510 h 868"/>
              <a:gd name="T58" fmla="*/ 798 w 868"/>
              <a:gd name="T59" fmla="*/ 497 h 868"/>
              <a:gd name="T60" fmla="*/ 814 w 868"/>
              <a:gd name="T61" fmla="*/ 487 h 868"/>
              <a:gd name="T62" fmla="*/ 825 w 868"/>
              <a:gd name="T63" fmla="*/ 480 h 868"/>
              <a:gd name="T64" fmla="*/ 844 w 868"/>
              <a:gd name="T65" fmla="*/ 469 h 868"/>
              <a:gd name="T66" fmla="*/ 862 w 868"/>
              <a:gd name="T67" fmla="*/ 459 h 868"/>
              <a:gd name="T68" fmla="*/ 868 w 868"/>
              <a:gd name="T69" fmla="*/ 456 h 868"/>
              <a:gd name="T70" fmla="*/ 679 w 868"/>
              <a:gd name="T71" fmla="*/ 0 h 868"/>
              <a:gd name="T72" fmla="*/ 0 w 868"/>
              <a:gd name="T73" fmla="*/ 679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868">
                <a:moveTo>
                  <a:pt x="0" y="679"/>
                </a:moveTo>
                <a:cubicBezTo>
                  <a:pt x="456" y="868"/>
                  <a:pt x="456" y="868"/>
                  <a:pt x="456" y="868"/>
                </a:cubicBezTo>
                <a:cubicBezTo>
                  <a:pt x="457" y="866"/>
                  <a:pt x="458" y="864"/>
                  <a:pt x="459" y="862"/>
                </a:cubicBezTo>
                <a:cubicBezTo>
                  <a:pt x="462" y="856"/>
                  <a:pt x="466" y="850"/>
                  <a:pt x="469" y="844"/>
                </a:cubicBezTo>
                <a:cubicBezTo>
                  <a:pt x="473" y="838"/>
                  <a:pt x="476" y="832"/>
                  <a:pt x="480" y="825"/>
                </a:cubicBezTo>
                <a:cubicBezTo>
                  <a:pt x="482" y="822"/>
                  <a:pt x="485" y="818"/>
                  <a:pt x="487" y="814"/>
                </a:cubicBezTo>
                <a:cubicBezTo>
                  <a:pt x="490" y="809"/>
                  <a:pt x="493" y="804"/>
                  <a:pt x="496" y="799"/>
                </a:cubicBezTo>
                <a:cubicBezTo>
                  <a:pt x="501" y="792"/>
                  <a:pt x="505" y="785"/>
                  <a:pt x="510" y="778"/>
                </a:cubicBezTo>
                <a:cubicBezTo>
                  <a:pt x="513" y="774"/>
                  <a:pt x="516" y="769"/>
                  <a:pt x="520" y="764"/>
                </a:cubicBezTo>
                <a:cubicBezTo>
                  <a:pt x="522" y="760"/>
                  <a:pt x="525" y="757"/>
                  <a:pt x="528" y="753"/>
                </a:cubicBezTo>
                <a:cubicBezTo>
                  <a:pt x="533" y="746"/>
                  <a:pt x="538" y="739"/>
                  <a:pt x="544" y="732"/>
                </a:cubicBezTo>
                <a:cubicBezTo>
                  <a:pt x="547" y="728"/>
                  <a:pt x="550" y="724"/>
                  <a:pt x="553" y="720"/>
                </a:cubicBezTo>
                <a:cubicBezTo>
                  <a:pt x="557" y="715"/>
                  <a:pt x="560" y="710"/>
                  <a:pt x="564" y="706"/>
                </a:cubicBezTo>
                <a:cubicBezTo>
                  <a:pt x="567" y="702"/>
                  <a:pt x="570" y="699"/>
                  <a:pt x="572" y="696"/>
                </a:cubicBezTo>
                <a:cubicBezTo>
                  <a:pt x="579" y="688"/>
                  <a:pt x="585" y="681"/>
                  <a:pt x="591" y="674"/>
                </a:cubicBezTo>
                <a:cubicBezTo>
                  <a:pt x="594" y="671"/>
                  <a:pt x="597" y="667"/>
                  <a:pt x="600" y="664"/>
                </a:cubicBezTo>
                <a:cubicBezTo>
                  <a:pt x="604" y="660"/>
                  <a:pt x="608" y="655"/>
                  <a:pt x="612" y="651"/>
                </a:cubicBezTo>
                <a:cubicBezTo>
                  <a:pt x="615" y="648"/>
                  <a:pt x="618" y="645"/>
                  <a:pt x="621" y="641"/>
                </a:cubicBezTo>
                <a:cubicBezTo>
                  <a:pt x="628" y="635"/>
                  <a:pt x="635" y="628"/>
                  <a:pt x="642" y="621"/>
                </a:cubicBezTo>
                <a:cubicBezTo>
                  <a:pt x="645" y="618"/>
                  <a:pt x="648" y="615"/>
                  <a:pt x="651" y="612"/>
                </a:cubicBezTo>
                <a:cubicBezTo>
                  <a:pt x="655" y="608"/>
                  <a:pt x="660" y="604"/>
                  <a:pt x="664" y="600"/>
                </a:cubicBezTo>
                <a:cubicBezTo>
                  <a:pt x="667" y="597"/>
                  <a:pt x="671" y="594"/>
                  <a:pt x="674" y="591"/>
                </a:cubicBezTo>
                <a:cubicBezTo>
                  <a:pt x="681" y="585"/>
                  <a:pt x="688" y="578"/>
                  <a:pt x="696" y="572"/>
                </a:cubicBezTo>
                <a:cubicBezTo>
                  <a:pt x="699" y="570"/>
                  <a:pt x="702" y="567"/>
                  <a:pt x="706" y="564"/>
                </a:cubicBezTo>
                <a:cubicBezTo>
                  <a:pt x="710" y="560"/>
                  <a:pt x="715" y="557"/>
                  <a:pt x="720" y="553"/>
                </a:cubicBezTo>
                <a:cubicBezTo>
                  <a:pt x="723" y="550"/>
                  <a:pt x="727" y="547"/>
                  <a:pt x="731" y="544"/>
                </a:cubicBezTo>
                <a:cubicBezTo>
                  <a:pt x="739" y="538"/>
                  <a:pt x="746" y="533"/>
                  <a:pt x="753" y="528"/>
                </a:cubicBezTo>
                <a:cubicBezTo>
                  <a:pt x="757" y="525"/>
                  <a:pt x="760" y="522"/>
                  <a:pt x="764" y="520"/>
                </a:cubicBezTo>
                <a:cubicBezTo>
                  <a:pt x="769" y="516"/>
                  <a:pt x="774" y="513"/>
                  <a:pt x="778" y="510"/>
                </a:cubicBezTo>
                <a:cubicBezTo>
                  <a:pt x="785" y="505"/>
                  <a:pt x="792" y="501"/>
                  <a:pt x="798" y="497"/>
                </a:cubicBezTo>
                <a:cubicBezTo>
                  <a:pt x="803" y="493"/>
                  <a:pt x="809" y="490"/>
                  <a:pt x="814" y="487"/>
                </a:cubicBezTo>
                <a:cubicBezTo>
                  <a:pt x="818" y="485"/>
                  <a:pt x="822" y="482"/>
                  <a:pt x="825" y="480"/>
                </a:cubicBezTo>
                <a:cubicBezTo>
                  <a:pt x="832" y="476"/>
                  <a:pt x="838" y="473"/>
                  <a:pt x="844" y="469"/>
                </a:cubicBezTo>
                <a:cubicBezTo>
                  <a:pt x="850" y="466"/>
                  <a:pt x="856" y="462"/>
                  <a:pt x="862" y="459"/>
                </a:cubicBezTo>
                <a:cubicBezTo>
                  <a:pt x="864" y="458"/>
                  <a:pt x="866" y="457"/>
                  <a:pt x="868" y="456"/>
                </a:cubicBezTo>
                <a:cubicBezTo>
                  <a:pt x="679" y="0"/>
                  <a:pt x="679" y="0"/>
                  <a:pt x="679" y="0"/>
                </a:cubicBezTo>
                <a:cubicBezTo>
                  <a:pt x="384" y="145"/>
                  <a:pt x="145" y="384"/>
                  <a:pt x="0" y="679"/>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2" name="Freeform 30"/>
          <p:cNvSpPr>
            <a:spLocks/>
          </p:cNvSpPr>
          <p:nvPr/>
        </p:nvSpPr>
        <p:spPr bwMode="auto">
          <a:xfrm>
            <a:off x="4389296" y="6034709"/>
            <a:ext cx="928688" cy="1670050"/>
          </a:xfrm>
          <a:custGeom>
            <a:avLst/>
            <a:gdLst>
              <a:gd name="T0" fmla="*/ 531 w 535"/>
              <a:gd name="T1" fmla="*/ 760 h 962"/>
              <a:gd name="T2" fmla="*/ 529 w 535"/>
              <a:gd name="T3" fmla="*/ 750 h 962"/>
              <a:gd name="T4" fmla="*/ 523 w 535"/>
              <a:gd name="T5" fmla="*/ 731 h 962"/>
              <a:gd name="T6" fmla="*/ 523 w 535"/>
              <a:gd name="T7" fmla="*/ 728 h 962"/>
              <a:gd name="T8" fmla="*/ 513 w 535"/>
              <a:gd name="T9" fmla="*/ 687 h 962"/>
              <a:gd name="T10" fmla="*/ 512 w 535"/>
              <a:gd name="T11" fmla="*/ 679 h 962"/>
              <a:gd name="T12" fmla="*/ 508 w 535"/>
              <a:gd name="T13" fmla="*/ 658 h 962"/>
              <a:gd name="T14" fmla="*/ 507 w 535"/>
              <a:gd name="T15" fmla="*/ 656 h 962"/>
              <a:gd name="T16" fmla="*/ 501 w 535"/>
              <a:gd name="T17" fmla="*/ 612 h 962"/>
              <a:gd name="T18" fmla="*/ 500 w 535"/>
              <a:gd name="T19" fmla="*/ 606 h 962"/>
              <a:gd name="T20" fmla="*/ 497 w 535"/>
              <a:gd name="T21" fmla="*/ 583 h 962"/>
              <a:gd name="T22" fmla="*/ 497 w 535"/>
              <a:gd name="T23" fmla="*/ 583 h 962"/>
              <a:gd name="T24" fmla="*/ 493 w 535"/>
              <a:gd name="T25" fmla="*/ 534 h 962"/>
              <a:gd name="T26" fmla="*/ 493 w 535"/>
              <a:gd name="T27" fmla="*/ 532 h 962"/>
              <a:gd name="T28" fmla="*/ 492 w 535"/>
              <a:gd name="T29" fmla="*/ 507 h 962"/>
              <a:gd name="T30" fmla="*/ 492 w 535"/>
              <a:gd name="T31" fmla="*/ 507 h 962"/>
              <a:gd name="T32" fmla="*/ 492 w 535"/>
              <a:gd name="T33" fmla="*/ 481 h 962"/>
              <a:gd name="T34" fmla="*/ 492 w 535"/>
              <a:gd name="T35" fmla="*/ 455 h 962"/>
              <a:gd name="T36" fmla="*/ 492 w 535"/>
              <a:gd name="T37" fmla="*/ 455 h 962"/>
              <a:gd name="T38" fmla="*/ 493 w 535"/>
              <a:gd name="T39" fmla="*/ 430 h 962"/>
              <a:gd name="T40" fmla="*/ 493 w 535"/>
              <a:gd name="T41" fmla="*/ 428 h 962"/>
              <a:gd name="T42" fmla="*/ 500 w 535"/>
              <a:gd name="T43" fmla="*/ 356 h 962"/>
              <a:gd name="T44" fmla="*/ 501 w 535"/>
              <a:gd name="T45" fmla="*/ 350 h 962"/>
              <a:gd name="T46" fmla="*/ 507 w 535"/>
              <a:gd name="T47" fmla="*/ 306 h 962"/>
              <a:gd name="T48" fmla="*/ 508 w 535"/>
              <a:gd name="T49" fmla="*/ 304 h 962"/>
              <a:gd name="T50" fmla="*/ 512 w 535"/>
              <a:gd name="T51" fmla="*/ 283 h 962"/>
              <a:gd name="T52" fmla="*/ 513 w 535"/>
              <a:gd name="T53" fmla="*/ 275 h 962"/>
              <a:gd name="T54" fmla="*/ 523 w 535"/>
              <a:gd name="T55" fmla="*/ 234 h 962"/>
              <a:gd name="T56" fmla="*/ 523 w 535"/>
              <a:gd name="T57" fmla="*/ 231 h 962"/>
              <a:gd name="T58" fmla="*/ 529 w 535"/>
              <a:gd name="T59" fmla="*/ 212 h 962"/>
              <a:gd name="T60" fmla="*/ 531 w 535"/>
              <a:gd name="T61" fmla="*/ 202 h 962"/>
              <a:gd name="T62" fmla="*/ 535 w 535"/>
              <a:gd name="T63" fmla="*/ 189 h 962"/>
              <a:gd name="T64" fmla="*/ 79 w 535"/>
              <a:gd name="T65" fmla="*/ 0 h 962"/>
              <a:gd name="T66" fmla="*/ 0 w 535"/>
              <a:gd name="T67" fmla="*/ 481 h 962"/>
              <a:gd name="T68" fmla="*/ 79 w 535"/>
              <a:gd name="T69" fmla="*/ 962 h 962"/>
              <a:gd name="T70" fmla="*/ 535 w 535"/>
              <a:gd name="T71" fmla="*/ 773 h 962"/>
              <a:gd name="T72" fmla="*/ 531 w 535"/>
              <a:gd name="T73" fmla="*/ 76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5" h="962">
                <a:moveTo>
                  <a:pt x="531" y="760"/>
                </a:moveTo>
                <a:cubicBezTo>
                  <a:pt x="530" y="756"/>
                  <a:pt x="530" y="753"/>
                  <a:pt x="529" y="750"/>
                </a:cubicBezTo>
                <a:cubicBezTo>
                  <a:pt x="527" y="743"/>
                  <a:pt x="525" y="737"/>
                  <a:pt x="523" y="731"/>
                </a:cubicBezTo>
                <a:cubicBezTo>
                  <a:pt x="523" y="730"/>
                  <a:pt x="523" y="729"/>
                  <a:pt x="523" y="728"/>
                </a:cubicBezTo>
                <a:cubicBezTo>
                  <a:pt x="519" y="714"/>
                  <a:pt x="516" y="701"/>
                  <a:pt x="513" y="687"/>
                </a:cubicBezTo>
                <a:cubicBezTo>
                  <a:pt x="513" y="684"/>
                  <a:pt x="512" y="682"/>
                  <a:pt x="512" y="679"/>
                </a:cubicBezTo>
                <a:cubicBezTo>
                  <a:pt x="510" y="672"/>
                  <a:pt x="509" y="665"/>
                  <a:pt x="508" y="658"/>
                </a:cubicBezTo>
                <a:cubicBezTo>
                  <a:pt x="508" y="657"/>
                  <a:pt x="507" y="657"/>
                  <a:pt x="507" y="656"/>
                </a:cubicBezTo>
                <a:cubicBezTo>
                  <a:pt x="505" y="642"/>
                  <a:pt x="502" y="627"/>
                  <a:pt x="501" y="612"/>
                </a:cubicBezTo>
                <a:cubicBezTo>
                  <a:pt x="500" y="610"/>
                  <a:pt x="500" y="608"/>
                  <a:pt x="500" y="606"/>
                </a:cubicBezTo>
                <a:cubicBezTo>
                  <a:pt x="499" y="599"/>
                  <a:pt x="498" y="591"/>
                  <a:pt x="497" y="583"/>
                </a:cubicBezTo>
                <a:cubicBezTo>
                  <a:pt x="497" y="583"/>
                  <a:pt x="497" y="583"/>
                  <a:pt x="497" y="583"/>
                </a:cubicBezTo>
                <a:cubicBezTo>
                  <a:pt x="495" y="567"/>
                  <a:pt x="494" y="550"/>
                  <a:pt x="493" y="534"/>
                </a:cubicBezTo>
                <a:cubicBezTo>
                  <a:pt x="493" y="533"/>
                  <a:pt x="493" y="532"/>
                  <a:pt x="493" y="532"/>
                </a:cubicBezTo>
                <a:cubicBezTo>
                  <a:pt x="493" y="523"/>
                  <a:pt x="493" y="515"/>
                  <a:pt x="492" y="507"/>
                </a:cubicBezTo>
                <a:cubicBezTo>
                  <a:pt x="492" y="507"/>
                  <a:pt x="492" y="507"/>
                  <a:pt x="492" y="507"/>
                </a:cubicBezTo>
                <a:cubicBezTo>
                  <a:pt x="492" y="498"/>
                  <a:pt x="492" y="490"/>
                  <a:pt x="492" y="481"/>
                </a:cubicBezTo>
                <a:cubicBezTo>
                  <a:pt x="492" y="472"/>
                  <a:pt x="492" y="464"/>
                  <a:pt x="492" y="455"/>
                </a:cubicBezTo>
                <a:cubicBezTo>
                  <a:pt x="492" y="455"/>
                  <a:pt x="492" y="455"/>
                  <a:pt x="492" y="455"/>
                </a:cubicBezTo>
                <a:cubicBezTo>
                  <a:pt x="493" y="447"/>
                  <a:pt x="493" y="439"/>
                  <a:pt x="493" y="430"/>
                </a:cubicBezTo>
                <a:cubicBezTo>
                  <a:pt x="493" y="430"/>
                  <a:pt x="493" y="429"/>
                  <a:pt x="493" y="428"/>
                </a:cubicBezTo>
                <a:cubicBezTo>
                  <a:pt x="495" y="404"/>
                  <a:pt x="497" y="380"/>
                  <a:pt x="500" y="356"/>
                </a:cubicBezTo>
                <a:cubicBezTo>
                  <a:pt x="500" y="354"/>
                  <a:pt x="500" y="352"/>
                  <a:pt x="501" y="350"/>
                </a:cubicBezTo>
                <a:cubicBezTo>
                  <a:pt x="502" y="335"/>
                  <a:pt x="505" y="320"/>
                  <a:pt x="507" y="306"/>
                </a:cubicBezTo>
                <a:cubicBezTo>
                  <a:pt x="507" y="305"/>
                  <a:pt x="508" y="305"/>
                  <a:pt x="508" y="304"/>
                </a:cubicBezTo>
                <a:cubicBezTo>
                  <a:pt x="509" y="297"/>
                  <a:pt x="510" y="290"/>
                  <a:pt x="512" y="283"/>
                </a:cubicBezTo>
                <a:cubicBezTo>
                  <a:pt x="512" y="280"/>
                  <a:pt x="513" y="278"/>
                  <a:pt x="513" y="275"/>
                </a:cubicBezTo>
                <a:cubicBezTo>
                  <a:pt x="516" y="261"/>
                  <a:pt x="519" y="247"/>
                  <a:pt x="523" y="234"/>
                </a:cubicBezTo>
                <a:cubicBezTo>
                  <a:pt x="523" y="233"/>
                  <a:pt x="523" y="232"/>
                  <a:pt x="523" y="231"/>
                </a:cubicBezTo>
                <a:cubicBezTo>
                  <a:pt x="525" y="225"/>
                  <a:pt x="527" y="219"/>
                  <a:pt x="529" y="212"/>
                </a:cubicBezTo>
                <a:cubicBezTo>
                  <a:pt x="530" y="209"/>
                  <a:pt x="530" y="206"/>
                  <a:pt x="531" y="202"/>
                </a:cubicBezTo>
                <a:cubicBezTo>
                  <a:pt x="533" y="198"/>
                  <a:pt x="534" y="194"/>
                  <a:pt x="535" y="189"/>
                </a:cubicBezTo>
                <a:cubicBezTo>
                  <a:pt x="79" y="0"/>
                  <a:pt x="79" y="0"/>
                  <a:pt x="79" y="0"/>
                </a:cubicBezTo>
                <a:cubicBezTo>
                  <a:pt x="28" y="151"/>
                  <a:pt x="0" y="313"/>
                  <a:pt x="0" y="481"/>
                </a:cubicBezTo>
                <a:cubicBezTo>
                  <a:pt x="0" y="649"/>
                  <a:pt x="28" y="811"/>
                  <a:pt x="79" y="962"/>
                </a:cubicBezTo>
                <a:cubicBezTo>
                  <a:pt x="535" y="773"/>
                  <a:pt x="535" y="773"/>
                  <a:pt x="535" y="773"/>
                </a:cubicBezTo>
                <a:cubicBezTo>
                  <a:pt x="534" y="768"/>
                  <a:pt x="533" y="764"/>
                  <a:pt x="531" y="760"/>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31"/>
          <p:cNvSpPr>
            <a:spLocks/>
          </p:cNvSpPr>
          <p:nvPr/>
        </p:nvSpPr>
        <p:spPr bwMode="auto">
          <a:xfrm>
            <a:off x="6141896" y="4282109"/>
            <a:ext cx="1670050" cy="928688"/>
          </a:xfrm>
          <a:custGeom>
            <a:avLst/>
            <a:gdLst>
              <a:gd name="T0" fmla="*/ 0 w 962"/>
              <a:gd name="T1" fmla="*/ 79 h 535"/>
              <a:gd name="T2" fmla="*/ 189 w 962"/>
              <a:gd name="T3" fmla="*/ 535 h 535"/>
              <a:gd name="T4" fmla="*/ 202 w 962"/>
              <a:gd name="T5" fmla="*/ 531 h 535"/>
              <a:gd name="T6" fmla="*/ 212 w 962"/>
              <a:gd name="T7" fmla="*/ 529 h 535"/>
              <a:gd name="T8" fmla="*/ 231 w 962"/>
              <a:gd name="T9" fmla="*/ 523 h 535"/>
              <a:gd name="T10" fmla="*/ 234 w 962"/>
              <a:gd name="T11" fmla="*/ 523 h 535"/>
              <a:gd name="T12" fmla="*/ 275 w 962"/>
              <a:gd name="T13" fmla="*/ 513 h 535"/>
              <a:gd name="T14" fmla="*/ 283 w 962"/>
              <a:gd name="T15" fmla="*/ 512 h 535"/>
              <a:gd name="T16" fmla="*/ 304 w 962"/>
              <a:gd name="T17" fmla="*/ 508 h 535"/>
              <a:gd name="T18" fmla="*/ 306 w 962"/>
              <a:gd name="T19" fmla="*/ 507 h 535"/>
              <a:gd name="T20" fmla="*/ 350 w 962"/>
              <a:gd name="T21" fmla="*/ 501 h 535"/>
              <a:gd name="T22" fmla="*/ 356 w 962"/>
              <a:gd name="T23" fmla="*/ 500 h 535"/>
              <a:gd name="T24" fmla="*/ 428 w 962"/>
              <a:gd name="T25" fmla="*/ 493 h 535"/>
              <a:gd name="T26" fmla="*/ 430 w 962"/>
              <a:gd name="T27" fmla="*/ 493 h 535"/>
              <a:gd name="T28" fmla="*/ 455 w 962"/>
              <a:gd name="T29" fmla="*/ 492 h 535"/>
              <a:gd name="T30" fmla="*/ 455 w 962"/>
              <a:gd name="T31" fmla="*/ 492 h 535"/>
              <a:gd name="T32" fmla="*/ 481 w 962"/>
              <a:gd name="T33" fmla="*/ 492 h 535"/>
              <a:gd name="T34" fmla="*/ 507 w 962"/>
              <a:gd name="T35" fmla="*/ 492 h 535"/>
              <a:gd name="T36" fmla="*/ 507 w 962"/>
              <a:gd name="T37" fmla="*/ 492 h 535"/>
              <a:gd name="T38" fmla="*/ 532 w 962"/>
              <a:gd name="T39" fmla="*/ 493 h 535"/>
              <a:gd name="T40" fmla="*/ 534 w 962"/>
              <a:gd name="T41" fmla="*/ 493 h 535"/>
              <a:gd name="T42" fmla="*/ 606 w 962"/>
              <a:gd name="T43" fmla="*/ 500 h 535"/>
              <a:gd name="T44" fmla="*/ 612 w 962"/>
              <a:gd name="T45" fmla="*/ 501 h 535"/>
              <a:gd name="T46" fmla="*/ 656 w 962"/>
              <a:gd name="T47" fmla="*/ 507 h 535"/>
              <a:gd name="T48" fmla="*/ 658 w 962"/>
              <a:gd name="T49" fmla="*/ 508 h 535"/>
              <a:gd name="T50" fmla="*/ 679 w 962"/>
              <a:gd name="T51" fmla="*/ 512 h 535"/>
              <a:gd name="T52" fmla="*/ 687 w 962"/>
              <a:gd name="T53" fmla="*/ 513 h 535"/>
              <a:gd name="T54" fmla="*/ 728 w 962"/>
              <a:gd name="T55" fmla="*/ 523 h 535"/>
              <a:gd name="T56" fmla="*/ 731 w 962"/>
              <a:gd name="T57" fmla="*/ 523 h 535"/>
              <a:gd name="T58" fmla="*/ 750 w 962"/>
              <a:gd name="T59" fmla="*/ 529 h 535"/>
              <a:gd name="T60" fmla="*/ 760 w 962"/>
              <a:gd name="T61" fmla="*/ 531 h 535"/>
              <a:gd name="T62" fmla="*/ 773 w 962"/>
              <a:gd name="T63" fmla="*/ 535 h 535"/>
              <a:gd name="T64" fmla="*/ 962 w 962"/>
              <a:gd name="T65" fmla="*/ 79 h 535"/>
              <a:gd name="T66" fmla="*/ 481 w 962"/>
              <a:gd name="T67" fmla="*/ 0 h 535"/>
              <a:gd name="T68" fmla="*/ 0 w 962"/>
              <a:gd name="T69" fmla="*/ 79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62" h="535">
                <a:moveTo>
                  <a:pt x="0" y="79"/>
                </a:moveTo>
                <a:cubicBezTo>
                  <a:pt x="189" y="535"/>
                  <a:pt x="189" y="535"/>
                  <a:pt x="189" y="535"/>
                </a:cubicBezTo>
                <a:cubicBezTo>
                  <a:pt x="194" y="534"/>
                  <a:pt x="198" y="533"/>
                  <a:pt x="202" y="531"/>
                </a:cubicBezTo>
                <a:cubicBezTo>
                  <a:pt x="206" y="530"/>
                  <a:pt x="209" y="530"/>
                  <a:pt x="212" y="529"/>
                </a:cubicBezTo>
                <a:cubicBezTo>
                  <a:pt x="219" y="527"/>
                  <a:pt x="225" y="525"/>
                  <a:pt x="231" y="523"/>
                </a:cubicBezTo>
                <a:cubicBezTo>
                  <a:pt x="232" y="523"/>
                  <a:pt x="233" y="523"/>
                  <a:pt x="234" y="523"/>
                </a:cubicBezTo>
                <a:cubicBezTo>
                  <a:pt x="247" y="519"/>
                  <a:pt x="261" y="516"/>
                  <a:pt x="275" y="513"/>
                </a:cubicBezTo>
                <a:cubicBezTo>
                  <a:pt x="278" y="513"/>
                  <a:pt x="280" y="512"/>
                  <a:pt x="283" y="512"/>
                </a:cubicBezTo>
                <a:cubicBezTo>
                  <a:pt x="290" y="510"/>
                  <a:pt x="297" y="509"/>
                  <a:pt x="304" y="508"/>
                </a:cubicBezTo>
                <a:cubicBezTo>
                  <a:pt x="305" y="508"/>
                  <a:pt x="305" y="507"/>
                  <a:pt x="306" y="507"/>
                </a:cubicBezTo>
                <a:cubicBezTo>
                  <a:pt x="320" y="505"/>
                  <a:pt x="335" y="502"/>
                  <a:pt x="350" y="501"/>
                </a:cubicBezTo>
                <a:cubicBezTo>
                  <a:pt x="352" y="500"/>
                  <a:pt x="354" y="500"/>
                  <a:pt x="356" y="500"/>
                </a:cubicBezTo>
                <a:cubicBezTo>
                  <a:pt x="380" y="497"/>
                  <a:pt x="404" y="495"/>
                  <a:pt x="428" y="493"/>
                </a:cubicBezTo>
                <a:cubicBezTo>
                  <a:pt x="429" y="493"/>
                  <a:pt x="430" y="493"/>
                  <a:pt x="430" y="493"/>
                </a:cubicBezTo>
                <a:cubicBezTo>
                  <a:pt x="439" y="493"/>
                  <a:pt x="447" y="493"/>
                  <a:pt x="455" y="492"/>
                </a:cubicBezTo>
                <a:cubicBezTo>
                  <a:pt x="455" y="492"/>
                  <a:pt x="455" y="492"/>
                  <a:pt x="455" y="492"/>
                </a:cubicBezTo>
                <a:cubicBezTo>
                  <a:pt x="464" y="492"/>
                  <a:pt x="472" y="492"/>
                  <a:pt x="481" y="492"/>
                </a:cubicBezTo>
                <a:cubicBezTo>
                  <a:pt x="490" y="492"/>
                  <a:pt x="498" y="492"/>
                  <a:pt x="507" y="492"/>
                </a:cubicBezTo>
                <a:cubicBezTo>
                  <a:pt x="507" y="492"/>
                  <a:pt x="507" y="492"/>
                  <a:pt x="507" y="492"/>
                </a:cubicBezTo>
                <a:cubicBezTo>
                  <a:pt x="515" y="493"/>
                  <a:pt x="523" y="493"/>
                  <a:pt x="532" y="493"/>
                </a:cubicBezTo>
                <a:cubicBezTo>
                  <a:pt x="532" y="493"/>
                  <a:pt x="533" y="493"/>
                  <a:pt x="534" y="493"/>
                </a:cubicBezTo>
                <a:cubicBezTo>
                  <a:pt x="558" y="495"/>
                  <a:pt x="582" y="497"/>
                  <a:pt x="606" y="500"/>
                </a:cubicBezTo>
                <a:cubicBezTo>
                  <a:pt x="608" y="500"/>
                  <a:pt x="610" y="500"/>
                  <a:pt x="612" y="501"/>
                </a:cubicBezTo>
                <a:cubicBezTo>
                  <a:pt x="627" y="502"/>
                  <a:pt x="642" y="505"/>
                  <a:pt x="656" y="507"/>
                </a:cubicBezTo>
                <a:cubicBezTo>
                  <a:pt x="657" y="507"/>
                  <a:pt x="657" y="508"/>
                  <a:pt x="658" y="508"/>
                </a:cubicBezTo>
                <a:cubicBezTo>
                  <a:pt x="665" y="509"/>
                  <a:pt x="672" y="510"/>
                  <a:pt x="679" y="512"/>
                </a:cubicBezTo>
                <a:cubicBezTo>
                  <a:pt x="682" y="512"/>
                  <a:pt x="684" y="513"/>
                  <a:pt x="687" y="513"/>
                </a:cubicBezTo>
                <a:cubicBezTo>
                  <a:pt x="701" y="516"/>
                  <a:pt x="715" y="519"/>
                  <a:pt x="728" y="523"/>
                </a:cubicBezTo>
                <a:cubicBezTo>
                  <a:pt x="729" y="523"/>
                  <a:pt x="730" y="523"/>
                  <a:pt x="731" y="523"/>
                </a:cubicBezTo>
                <a:cubicBezTo>
                  <a:pt x="737" y="525"/>
                  <a:pt x="743" y="527"/>
                  <a:pt x="750" y="529"/>
                </a:cubicBezTo>
                <a:cubicBezTo>
                  <a:pt x="753" y="530"/>
                  <a:pt x="756" y="530"/>
                  <a:pt x="760" y="531"/>
                </a:cubicBezTo>
                <a:cubicBezTo>
                  <a:pt x="764" y="533"/>
                  <a:pt x="768" y="534"/>
                  <a:pt x="773" y="535"/>
                </a:cubicBezTo>
                <a:cubicBezTo>
                  <a:pt x="962" y="79"/>
                  <a:pt x="962" y="79"/>
                  <a:pt x="962" y="79"/>
                </a:cubicBezTo>
                <a:cubicBezTo>
                  <a:pt x="811" y="28"/>
                  <a:pt x="649" y="0"/>
                  <a:pt x="481" y="0"/>
                </a:cubicBezTo>
                <a:cubicBezTo>
                  <a:pt x="313" y="0"/>
                  <a:pt x="151" y="28"/>
                  <a:pt x="0" y="79"/>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32"/>
          <p:cNvSpPr>
            <a:spLocks/>
          </p:cNvSpPr>
          <p:nvPr/>
        </p:nvSpPr>
        <p:spPr bwMode="auto">
          <a:xfrm>
            <a:off x="7791309" y="4547222"/>
            <a:ext cx="1508125" cy="1508125"/>
          </a:xfrm>
          <a:custGeom>
            <a:avLst/>
            <a:gdLst>
              <a:gd name="T0" fmla="*/ 189 w 868"/>
              <a:gd name="T1" fmla="*/ 0 h 868"/>
              <a:gd name="T2" fmla="*/ 0 w 868"/>
              <a:gd name="T3" fmla="*/ 456 h 868"/>
              <a:gd name="T4" fmla="*/ 6 w 868"/>
              <a:gd name="T5" fmla="*/ 459 h 868"/>
              <a:gd name="T6" fmla="*/ 24 w 868"/>
              <a:gd name="T7" fmla="*/ 469 h 868"/>
              <a:gd name="T8" fmla="*/ 43 w 868"/>
              <a:gd name="T9" fmla="*/ 480 h 868"/>
              <a:gd name="T10" fmla="*/ 54 w 868"/>
              <a:gd name="T11" fmla="*/ 487 h 868"/>
              <a:gd name="T12" fmla="*/ 70 w 868"/>
              <a:gd name="T13" fmla="*/ 497 h 868"/>
              <a:gd name="T14" fmla="*/ 90 w 868"/>
              <a:gd name="T15" fmla="*/ 510 h 868"/>
              <a:gd name="T16" fmla="*/ 104 w 868"/>
              <a:gd name="T17" fmla="*/ 520 h 868"/>
              <a:gd name="T18" fmla="*/ 115 w 868"/>
              <a:gd name="T19" fmla="*/ 528 h 868"/>
              <a:gd name="T20" fmla="*/ 137 w 868"/>
              <a:gd name="T21" fmla="*/ 544 h 868"/>
              <a:gd name="T22" fmla="*/ 148 w 868"/>
              <a:gd name="T23" fmla="*/ 553 h 868"/>
              <a:gd name="T24" fmla="*/ 162 w 868"/>
              <a:gd name="T25" fmla="*/ 564 h 868"/>
              <a:gd name="T26" fmla="*/ 172 w 868"/>
              <a:gd name="T27" fmla="*/ 572 h 868"/>
              <a:gd name="T28" fmla="*/ 194 w 868"/>
              <a:gd name="T29" fmla="*/ 591 h 868"/>
              <a:gd name="T30" fmla="*/ 204 w 868"/>
              <a:gd name="T31" fmla="*/ 600 h 868"/>
              <a:gd name="T32" fmla="*/ 217 w 868"/>
              <a:gd name="T33" fmla="*/ 612 h 868"/>
              <a:gd name="T34" fmla="*/ 226 w 868"/>
              <a:gd name="T35" fmla="*/ 621 h 868"/>
              <a:gd name="T36" fmla="*/ 247 w 868"/>
              <a:gd name="T37" fmla="*/ 641 h 868"/>
              <a:gd name="T38" fmla="*/ 256 w 868"/>
              <a:gd name="T39" fmla="*/ 651 h 868"/>
              <a:gd name="T40" fmla="*/ 268 w 868"/>
              <a:gd name="T41" fmla="*/ 664 h 868"/>
              <a:gd name="T42" fmla="*/ 277 w 868"/>
              <a:gd name="T43" fmla="*/ 674 h 868"/>
              <a:gd name="T44" fmla="*/ 296 w 868"/>
              <a:gd name="T45" fmla="*/ 696 h 868"/>
              <a:gd name="T46" fmla="*/ 304 w 868"/>
              <a:gd name="T47" fmla="*/ 706 h 868"/>
              <a:gd name="T48" fmla="*/ 315 w 868"/>
              <a:gd name="T49" fmla="*/ 720 h 868"/>
              <a:gd name="T50" fmla="*/ 324 w 868"/>
              <a:gd name="T51" fmla="*/ 732 h 868"/>
              <a:gd name="T52" fmla="*/ 340 w 868"/>
              <a:gd name="T53" fmla="*/ 753 h 868"/>
              <a:gd name="T54" fmla="*/ 348 w 868"/>
              <a:gd name="T55" fmla="*/ 764 h 868"/>
              <a:gd name="T56" fmla="*/ 358 w 868"/>
              <a:gd name="T57" fmla="*/ 778 h 868"/>
              <a:gd name="T58" fmla="*/ 372 w 868"/>
              <a:gd name="T59" fmla="*/ 799 h 868"/>
              <a:gd name="T60" fmla="*/ 381 w 868"/>
              <a:gd name="T61" fmla="*/ 814 h 868"/>
              <a:gd name="T62" fmla="*/ 388 w 868"/>
              <a:gd name="T63" fmla="*/ 825 h 868"/>
              <a:gd name="T64" fmla="*/ 399 w 868"/>
              <a:gd name="T65" fmla="*/ 844 h 868"/>
              <a:gd name="T66" fmla="*/ 409 w 868"/>
              <a:gd name="T67" fmla="*/ 862 h 868"/>
              <a:gd name="T68" fmla="*/ 412 w 868"/>
              <a:gd name="T69" fmla="*/ 868 h 868"/>
              <a:gd name="T70" fmla="*/ 868 w 868"/>
              <a:gd name="T71" fmla="*/ 679 h 868"/>
              <a:gd name="T72" fmla="*/ 189 w 868"/>
              <a:gd name="T73"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868">
                <a:moveTo>
                  <a:pt x="189" y="0"/>
                </a:moveTo>
                <a:cubicBezTo>
                  <a:pt x="0" y="456"/>
                  <a:pt x="0" y="456"/>
                  <a:pt x="0" y="456"/>
                </a:cubicBezTo>
                <a:cubicBezTo>
                  <a:pt x="2" y="457"/>
                  <a:pt x="4" y="458"/>
                  <a:pt x="6" y="459"/>
                </a:cubicBezTo>
                <a:cubicBezTo>
                  <a:pt x="12" y="462"/>
                  <a:pt x="18" y="466"/>
                  <a:pt x="24" y="469"/>
                </a:cubicBezTo>
                <a:cubicBezTo>
                  <a:pt x="30" y="473"/>
                  <a:pt x="36" y="476"/>
                  <a:pt x="43" y="480"/>
                </a:cubicBezTo>
                <a:cubicBezTo>
                  <a:pt x="46" y="482"/>
                  <a:pt x="50" y="485"/>
                  <a:pt x="54" y="487"/>
                </a:cubicBezTo>
                <a:cubicBezTo>
                  <a:pt x="59" y="490"/>
                  <a:pt x="65" y="493"/>
                  <a:pt x="70" y="497"/>
                </a:cubicBezTo>
                <a:cubicBezTo>
                  <a:pt x="76" y="501"/>
                  <a:pt x="83" y="505"/>
                  <a:pt x="90" y="510"/>
                </a:cubicBezTo>
                <a:cubicBezTo>
                  <a:pt x="94" y="513"/>
                  <a:pt x="99" y="516"/>
                  <a:pt x="104" y="520"/>
                </a:cubicBezTo>
                <a:cubicBezTo>
                  <a:pt x="108" y="522"/>
                  <a:pt x="111" y="525"/>
                  <a:pt x="115" y="528"/>
                </a:cubicBezTo>
                <a:cubicBezTo>
                  <a:pt x="122" y="533"/>
                  <a:pt x="129" y="538"/>
                  <a:pt x="137" y="544"/>
                </a:cubicBezTo>
                <a:cubicBezTo>
                  <a:pt x="141" y="547"/>
                  <a:pt x="145" y="550"/>
                  <a:pt x="148" y="553"/>
                </a:cubicBezTo>
                <a:cubicBezTo>
                  <a:pt x="153" y="557"/>
                  <a:pt x="158" y="560"/>
                  <a:pt x="162" y="564"/>
                </a:cubicBezTo>
                <a:cubicBezTo>
                  <a:pt x="166" y="567"/>
                  <a:pt x="169" y="570"/>
                  <a:pt x="172" y="572"/>
                </a:cubicBezTo>
                <a:cubicBezTo>
                  <a:pt x="180" y="578"/>
                  <a:pt x="187" y="585"/>
                  <a:pt x="194" y="591"/>
                </a:cubicBezTo>
                <a:cubicBezTo>
                  <a:pt x="197" y="594"/>
                  <a:pt x="201" y="597"/>
                  <a:pt x="204" y="600"/>
                </a:cubicBezTo>
                <a:cubicBezTo>
                  <a:pt x="208" y="604"/>
                  <a:pt x="213" y="608"/>
                  <a:pt x="217" y="612"/>
                </a:cubicBezTo>
                <a:cubicBezTo>
                  <a:pt x="220" y="615"/>
                  <a:pt x="223" y="618"/>
                  <a:pt x="226" y="621"/>
                </a:cubicBezTo>
                <a:cubicBezTo>
                  <a:pt x="233" y="628"/>
                  <a:pt x="240" y="635"/>
                  <a:pt x="247" y="641"/>
                </a:cubicBezTo>
                <a:cubicBezTo>
                  <a:pt x="250" y="645"/>
                  <a:pt x="253" y="648"/>
                  <a:pt x="256" y="651"/>
                </a:cubicBezTo>
                <a:cubicBezTo>
                  <a:pt x="260" y="655"/>
                  <a:pt x="264" y="660"/>
                  <a:pt x="268" y="664"/>
                </a:cubicBezTo>
                <a:cubicBezTo>
                  <a:pt x="271" y="667"/>
                  <a:pt x="274" y="671"/>
                  <a:pt x="277" y="674"/>
                </a:cubicBezTo>
                <a:cubicBezTo>
                  <a:pt x="283" y="681"/>
                  <a:pt x="289" y="688"/>
                  <a:pt x="296" y="696"/>
                </a:cubicBezTo>
                <a:cubicBezTo>
                  <a:pt x="298" y="699"/>
                  <a:pt x="301" y="702"/>
                  <a:pt x="304" y="706"/>
                </a:cubicBezTo>
                <a:cubicBezTo>
                  <a:pt x="308" y="710"/>
                  <a:pt x="311" y="715"/>
                  <a:pt x="315" y="720"/>
                </a:cubicBezTo>
                <a:cubicBezTo>
                  <a:pt x="318" y="724"/>
                  <a:pt x="321" y="728"/>
                  <a:pt x="324" y="732"/>
                </a:cubicBezTo>
                <a:cubicBezTo>
                  <a:pt x="330" y="739"/>
                  <a:pt x="335" y="746"/>
                  <a:pt x="340" y="753"/>
                </a:cubicBezTo>
                <a:cubicBezTo>
                  <a:pt x="343" y="757"/>
                  <a:pt x="346" y="760"/>
                  <a:pt x="348" y="764"/>
                </a:cubicBezTo>
                <a:cubicBezTo>
                  <a:pt x="352" y="769"/>
                  <a:pt x="355" y="774"/>
                  <a:pt x="358" y="778"/>
                </a:cubicBezTo>
                <a:cubicBezTo>
                  <a:pt x="363" y="785"/>
                  <a:pt x="367" y="792"/>
                  <a:pt x="372" y="799"/>
                </a:cubicBezTo>
                <a:cubicBezTo>
                  <a:pt x="375" y="804"/>
                  <a:pt x="378" y="809"/>
                  <a:pt x="381" y="814"/>
                </a:cubicBezTo>
                <a:cubicBezTo>
                  <a:pt x="383" y="818"/>
                  <a:pt x="386" y="822"/>
                  <a:pt x="388" y="825"/>
                </a:cubicBezTo>
                <a:cubicBezTo>
                  <a:pt x="392" y="832"/>
                  <a:pt x="395" y="838"/>
                  <a:pt x="399" y="844"/>
                </a:cubicBezTo>
                <a:cubicBezTo>
                  <a:pt x="402" y="850"/>
                  <a:pt x="406" y="856"/>
                  <a:pt x="409" y="862"/>
                </a:cubicBezTo>
                <a:cubicBezTo>
                  <a:pt x="410" y="864"/>
                  <a:pt x="411" y="866"/>
                  <a:pt x="412" y="868"/>
                </a:cubicBezTo>
                <a:cubicBezTo>
                  <a:pt x="868" y="679"/>
                  <a:pt x="868" y="679"/>
                  <a:pt x="868" y="679"/>
                </a:cubicBezTo>
                <a:cubicBezTo>
                  <a:pt x="723" y="384"/>
                  <a:pt x="484" y="145"/>
                  <a:pt x="189" y="0"/>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 name="Freeform 33"/>
          <p:cNvSpPr>
            <a:spLocks/>
          </p:cNvSpPr>
          <p:nvPr/>
        </p:nvSpPr>
        <p:spPr bwMode="auto">
          <a:xfrm>
            <a:off x="8635859" y="6034709"/>
            <a:ext cx="928688" cy="1670050"/>
          </a:xfrm>
          <a:custGeom>
            <a:avLst/>
            <a:gdLst>
              <a:gd name="T0" fmla="*/ 4 w 535"/>
              <a:gd name="T1" fmla="*/ 202 h 962"/>
              <a:gd name="T2" fmla="*/ 6 w 535"/>
              <a:gd name="T3" fmla="*/ 212 h 962"/>
              <a:gd name="T4" fmla="*/ 12 w 535"/>
              <a:gd name="T5" fmla="*/ 231 h 962"/>
              <a:gd name="T6" fmla="*/ 12 w 535"/>
              <a:gd name="T7" fmla="*/ 234 h 962"/>
              <a:gd name="T8" fmla="*/ 22 w 535"/>
              <a:gd name="T9" fmla="*/ 275 h 962"/>
              <a:gd name="T10" fmla="*/ 23 w 535"/>
              <a:gd name="T11" fmla="*/ 283 h 962"/>
              <a:gd name="T12" fmla="*/ 27 w 535"/>
              <a:gd name="T13" fmla="*/ 304 h 962"/>
              <a:gd name="T14" fmla="*/ 28 w 535"/>
              <a:gd name="T15" fmla="*/ 306 h 962"/>
              <a:gd name="T16" fmla="*/ 34 w 535"/>
              <a:gd name="T17" fmla="*/ 350 h 962"/>
              <a:gd name="T18" fmla="*/ 35 w 535"/>
              <a:gd name="T19" fmla="*/ 356 h 962"/>
              <a:gd name="T20" fmla="*/ 42 w 535"/>
              <a:gd name="T21" fmla="*/ 428 h 962"/>
              <a:gd name="T22" fmla="*/ 42 w 535"/>
              <a:gd name="T23" fmla="*/ 430 h 962"/>
              <a:gd name="T24" fmla="*/ 43 w 535"/>
              <a:gd name="T25" fmla="*/ 455 h 962"/>
              <a:gd name="T26" fmla="*/ 43 w 535"/>
              <a:gd name="T27" fmla="*/ 455 h 962"/>
              <a:gd name="T28" fmla="*/ 43 w 535"/>
              <a:gd name="T29" fmla="*/ 481 h 962"/>
              <a:gd name="T30" fmla="*/ 43 w 535"/>
              <a:gd name="T31" fmla="*/ 507 h 962"/>
              <a:gd name="T32" fmla="*/ 43 w 535"/>
              <a:gd name="T33" fmla="*/ 507 h 962"/>
              <a:gd name="T34" fmla="*/ 42 w 535"/>
              <a:gd name="T35" fmla="*/ 532 h 962"/>
              <a:gd name="T36" fmla="*/ 42 w 535"/>
              <a:gd name="T37" fmla="*/ 534 h 962"/>
              <a:gd name="T38" fmla="*/ 35 w 535"/>
              <a:gd name="T39" fmla="*/ 606 h 962"/>
              <a:gd name="T40" fmla="*/ 34 w 535"/>
              <a:gd name="T41" fmla="*/ 612 h 962"/>
              <a:gd name="T42" fmla="*/ 28 w 535"/>
              <a:gd name="T43" fmla="*/ 656 h 962"/>
              <a:gd name="T44" fmla="*/ 27 w 535"/>
              <a:gd name="T45" fmla="*/ 658 h 962"/>
              <a:gd name="T46" fmla="*/ 23 w 535"/>
              <a:gd name="T47" fmla="*/ 679 h 962"/>
              <a:gd name="T48" fmla="*/ 22 w 535"/>
              <a:gd name="T49" fmla="*/ 687 h 962"/>
              <a:gd name="T50" fmla="*/ 12 w 535"/>
              <a:gd name="T51" fmla="*/ 728 h 962"/>
              <a:gd name="T52" fmla="*/ 12 w 535"/>
              <a:gd name="T53" fmla="*/ 731 h 962"/>
              <a:gd name="T54" fmla="*/ 6 w 535"/>
              <a:gd name="T55" fmla="*/ 750 h 962"/>
              <a:gd name="T56" fmla="*/ 4 w 535"/>
              <a:gd name="T57" fmla="*/ 760 h 962"/>
              <a:gd name="T58" fmla="*/ 0 w 535"/>
              <a:gd name="T59" fmla="*/ 773 h 962"/>
              <a:gd name="T60" fmla="*/ 456 w 535"/>
              <a:gd name="T61" fmla="*/ 962 h 962"/>
              <a:gd name="T62" fmla="*/ 535 w 535"/>
              <a:gd name="T63" fmla="*/ 481 h 962"/>
              <a:gd name="T64" fmla="*/ 456 w 535"/>
              <a:gd name="T65" fmla="*/ 0 h 962"/>
              <a:gd name="T66" fmla="*/ 0 w 535"/>
              <a:gd name="T67" fmla="*/ 189 h 962"/>
              <a:gd name="T68" fmla="*/ 4 w 535"/>
              <a:gd name="T69" fmla="*/ 202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35" h="962">
                <a:moveTo>
                  <a:pt x="4" y="202"/>
                </a:moveTo>
                <a:cubicBezTo>
                  <a:pt x="5" y="206"/>
                  <a:pt x="5" y="209"/>
                  <a:pt x="6" y="212"/>
                </a:cubicBezTo>
                <a:cubicBezTo>
                  <a:pt x="8" y="219"/>
                  <a:pt x="10" y="225"/>
                  <a:pt x="12" y="231"/>
                </a:cubicBezTo>
                <a:cubicBezTo>
                  <a:pt x="12" y="232"/>
                  <a:pt x="12" y="233"/>
                  <a:pt x="12" y="234"/>
                </a:cubicBezTo>
                <a:cubicBezTo>
                  <a:pt x="16" y="247"/>
                  <a:pt x="19" y="261"/>
                  <a:pt x="22" y="275"/>
                </a:cubicBezTo>
                <a:cubicBezTo>
                  <a:pt x="22" y="278"/>
                  <a:pt x="23" y="280"/>
                  <a:pt x="23" y="283"/>
                </a:cubicBezTo>
                <a:cubicBezTo>
                  <a:pt x="25" y="290"/>
                  <a:pt x="26" y="297"/>
                  <a:pt x="27" y="304"/>
                </a:cubicBezTo>
                <a:cubicBezTo>
                  <a:pt x="27" y="305"/>
                  <a:pt x="28" y="305"/>
                  <a:pt x="28" y="306"/>
                </a:cubicBezTo>
                <a:cubicBezTo>
                  <a:pt x="30" y="320"/>
                  <a:pt x="33" y="335"/>
                  <a:pt x="34" y="350"/>
                </a:cubicBezTo>
                <a:cubicBezTo>
                  <a:pt x="35" y="352"/>
                  <a:pt x="35" y="354"/>
                  <a:pt x="35" y="356"/>
                </a:cubicBezTo>
                <a:cubicBezTo>
                  <a:pt x="38" y="380"/>
                  <a:pt x="40" y="404"/>
                  <a:pt x="42" y="428"/>
                </a:cubicBezTo>
                <a:cubicBezTo>
                  <a:pt x="42" y="429"/>
                  <a:pt x="42" y="430"/>
                  <a:pt x="42" y="430"/>
                </a:cubicBezTo>
                <a:cubicBezTo>
                  <a:pt x="42" y="439"/>
                  <a:pt x="42" y="447"/>
                  <a:pt x="43" y="455"/>
                </a:cubicBezTo>
                <a:cubicBezTo>
                  <a:pt x="43" y="455"/>
                  <a:pt x="43" y="455"/>
                  <a:pt x="43" y="455"/>
                </a:cubicBezTo>
                <a:cubicBezTo>
                  <a:pt x="43" y="464"/>
                  <a:pt x="43" y="472"/>
                  <a:pt x="43" y="481"/>
                </a:cubicBezTo>
                <a:cubicBezTo>
                  <a:pt x="43" y="490"/>
                  <a:pt x="43" y="498"/>
                  <a:pt x="43" y="507"/>
                </a:cubicBezTo>
                <a:cubicBezTo>
                  <a:pt x="43" y="507"/>
                  <a:pt x="43" y="507"/>
                  <a:pt x="43" y="507"/>
                </a:cubicBezTo>
                <a:cubicBezTo>
                  <a:pt x="42" y="515"/>
                  <a:pt x="42" y="523"/>
                  <a:pt x="42" y="532"/>
                </a:cubicBezTo>
                <a:cubicBezTo>
                  <a:pt x="42" y="532"/>
                  <a:pt x="42" y="533"/>
                  <a:pt x="42" y="534"/>
                </a:cubicBezTo>
                <a:cubicBezTo>
                  <a:pt x="40" y="558"/>
                  <a:pt x="38" y="582"/>
                  <a:pt x="35" y="606"/>
                </a:cubicBezTo>
                <a:cubicBezTo>
                  <a:pt x="35" y="608"/>
                  <a:pt x="35" y="610"/>
                  <a:pt x="34" y="612"/>
                </a:cubicBezTo>
                <a:cubicBezTo>
                  <a:pt x="33" y="627"/>
                  <a:pt x="30" y="642"/>
                  <a:pt x="28" y="656"/>
                </a:cubicBezTo>
                <a:cubicBezTo>
                  <a:pt x="28" y="657"/>
                  <a:pt x="27" y="657"/>
                  <a:pt x="27" y="658"/>
                </a:cubicBezTo>
                <a:cubicBezTo>
                  <a:pt x="26" y="665"/>
                  <a:pt x="25" y="672"/>
                  <a:pt x="23" y="679"/>
                </a:cubicBezTo>
                <a:cubicBezTo>
                  <a:pt x="23" y="682"/>
                  <a:pt x="22" y="684"/>
                  <a:pt x="22" y="687"/>
                </a:cubicBezTo>
                <a:cubicBezTo>
                  <a:pt x="19" y="701"/>
                  <a:pt x="16" y="715"/>
                  <a:pt x="12" y="728"/>
                </a:cubicBezTo>
                <a:cubicBezTo>
                  <a:pt x="12" y="729"/>
                  <a:pt x="12" y="730"/>
                  <a:pt x="12" y="731"/>
                </a:cubicBezTo>
                <a:cubicBezTo>
                  <a:pt x="10" y="737"/>
                  <a:pt x="8" y="743"/>
                  <a:pt x="6" y="750"/>
                </a:cubicBezTo>
                <a:cubicBezTo>
                  <a:pt x="5" y="753"/>
                  <a:pt x="5" y="756"/>
                  <a:pt x="4" y="760"/>
                </a:cubicBezTo>
                <a:cubicBezTo>
                  <a:pt x="2" y="764"/>
                  <a:pt x="1" y="768"/>
                  <a:pt x="0" y="773"/>
                </a:cubicBezTo>
                <a:cubicBezTo>
                  <a:pt x="456" y="962"/>
                  <a:pt x="456" y="962"/>
                  <a:pt x="456" y="962"/>
                </a:cubicBezTo>
                <a:cubicBezTo>
                  <a:pt x="507" y="811"/>
                  <a:pt x="535" y="649"/>
                  <a:pt x="535" y="481"/>
                </a:cubicBezTo>
                <a:cubicBezTo>
                  <a:pt x="535" y="313"/>
                  <a:pt x="507" y="151"/>
                  <a:pt x="456" y="0"/>
                </a:cubicBezTo>
                <a:cubicBezTo>
                  <a:pt x="0" y="189"/>
                  <a:pt x="0" y="189"/>
                  <a:pt x="0" y="189"/>
                </a:cubicBezTo>
                <a:cubicBezTo>
                  <a:pt x="1" y="194"/>
                  <a:pt x="2" y="198"/>
                  <a:pt x="4" y="202"/>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34"/>
          <p:cNvSpPr>
            <a:spLocks/>
          </p:cNvSpPr>
          <p:nvPr/>
        </p:nvSpPr>
        <p:spPr bwMode="auto">
          <a:xfrm>
            <a:off x="7791309" y="7684122"/>
            <a:ext cx="1508125" cy="1508125"/>
          </a:xfrm>
          <a:custGeom>
            <a:avLst/>
            <a:gdLst>
              <a:gd name="T0" fmla="*/ 868 w 868"/>
              <a:gd name="T1" fmla="*/ 189 h 868"/>
              <a:gd name="T2" fmla="*/ 412 w 868"/>
              <a:gd name="T3" fmla="*/ 0 h 868"/>
              <a:gd name="T4" fmla="*/ 409 w 868"/>
              <a:gd name="T5" fmla="*/ 6 h 868"/>
              <a:gd name="T6" fmla="*/ 399 w 868"/>
              <a:gd name="T7" fmla="*/ 23 h 868"/>
              <a:gd name="T8" fmla="*/ 388 w 868"/>
              <a:gd name="T9" fmla="*/ 43 h 868"/>
              <a:gd name="T10" fmla="*/ 381 w 868"/>
              <a:gd name="T11" fmla="*/ 54 h 868"/>
              <a:gd name="T12" fmla="*/ 371 w 868"/>
              <a:gd name="T13" fmla="*/ 70 h 868"/>
              <a:gd name="T14" fmla="*/ 358 w 868"/>
              <a:gd name="T15" fmla="*/ 90 h 868"/>
              <a:gd name="T16" fmla="*/ 348 w 868"/>
              <a:gd name="T17" fmla="*/ 104 h 868"/>
              <a:gd name="T18" fmla="*/ 340 w 868"/>
              <a:gd name="T19" fmla="*/ 115 h 868"/>
              <a:gd name="T20" fmla="*/ 324 w 868"/>
              <a:gd name="T21" fmla="*/ 137 h 868"/>
              <a:gd name="T22" fmla="*/ 315 w 868"/>
              <a:gd name="T23" fmla="*/ 148 h 868"/>
              <a:gd name="T24" fmla="*/ 304 w 868"/>
              <a:gd name="T25" fmla="*/ 162 h 868"/>
              <a:gd name="T26" fmla="*/ 296 w 868"/>
              <a:gd name="T27" fmla="*/ 172 h 868"/>
              <a:gd name="T28" fmla="*/ 277 w 868"/>
              <a:gd name="T29" fmla="*/ 194 h 868"/>
              <a:gd name="T30" fmla="*/ 268 w 868"/>
              <a:gd name="T31" fmla="*/ 204 h 868"/>
              <a:gd name="T32" fmla="*/ 256 w 868"/>
              <a:gd name="T33" fmla="*/ 217 h 868"/>
              <a:gd name="T34" fmla="*/ 247 w 868"/>
              <a:gd name="T35" fmla="*/ 226 h 868"/>
              <a:gd name="T36" fmla="*/ 226 w 868"/>
              <a:gd name="T37" fmla="*/ 247 h 868"/>
              <a:gd name="T38" fmla="*/ 217 w 868"/>
              <a:gd name="T39" fmla="*/ 256 h 868"/>
              <a:gd name="T40" fmla="*/ 204 w 868"/>
              <a:gd name="T41" fmla="*/ 268 h 868"/>
              <a:gd name="T42" fmla="*/ 194 w 868"/>
              <a:gd name="T43" fmla="*/ 277 h 868"/>
              <a:gd name="T44" fmla="*/ 172 w 868"/>
              <a:gd name="T45" fmla="*/ 296 h 868"/>
              <a:gd name="T46" fmla="*/ 162 w 868"/>
              <a:gd name="T47" fmla="*/ 304 h 868"/>
              <a:gd name="T48" fmla="*/ 148 w 868"/>
              <a:gd name="T49" fmla="*/ 315 h 868"/>
              <a:gd name="T50" fmla="*/ 137 w 868"/>
              <a:gd name="T51" fmla="*/ 324 h 868"/>
              <a:gd name="T52" fmla="*/ 115 w 868"/>
              <a:gd name="T53" fmla="*/ 340 h 868"/>
              <a:gd name="T54" fmla="*/ 104 w 868"/>
              <a:gd name="T55" fmla="*/ 348 h 868"/>
              <a:gd name="T56" fmla="*/ 90 w 868"/>
              <a:gd name="T57" fmla="*/ 358 h 868"/>
              <a:gd name="T58" fmla="*/ 71 w 868"/>
              <a:gd name="T59" fmla="*/ 371 h 868"/>
              <a:gd name="T60" fmla="*/ 54 w 868"/>
              <a:gd name="T61" fmla="*/ 381 h 868"/>
              <a:gd name="T62" fmla="*/ 43 w 868"/>
              <a:gd name="T63" fmla="*/ 388 h 868"/>
              <a:gd name="T64" fmla="*/ 24 w 868"/>
              <a:gd name="T65" fmla="*/ 399 h 868"/>
              <a:gd name="T66" fmla="*/ 6 w 868"/>
              <a:gd name="T67" fmla="*/ 409 h 868"/>
              <a:gd name="T68" fmla="*/ 0 w 868"/>
              <a:gd name="T69" fmla="*/ 412 h 868"/>
              <a:gd name="T70" fmla="*/ 189 w 868"/>
              <a:gd name="T71" fmla="*/ 868 h 868"/>
              <a:gd name="T72" fmla="*/ 868 w 868"/>
              <a:gd name="T73" fmla="*/ 189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868">
                <a:moveTo>
                  <a:pt x="868" y="189"/>
                </a:moveTo>
                <a:cubicBezTo>
                  <a:pt x="412" y="0"/>
                  <a:pt x="412" y="0"/>
                  <a:pt x="412" y="0"/>
                </a:cubicBezTo>
                <a:cubicBezTo>
                  <a:pt x="411" y="2"/>
                  <a:pt x="410" y="4"/>
                  <a:pt x="409" y="6"/>
                </a:cubicBezTo>
                <a:cubicBezTo>
                  <a:pt x="406" y="12"/>
                  <a:pt x="403" y="18"/>
                  <a:pt x="399" y="23"/>
                </a:cubicBezTo>
                <a:cubicBezTo>
                  <a:pt x="396" y="30"/>
                  <a:pt x="392" y="36"/>
                  <a:pt x="388" y="43"/>
                </a:cubicBezTo>
                <a:cubicBezTo>
                  <a:pt x="386" y="46"/>
                  <a:pt x="383" y="50"/>
                  <a:pt x="381" y="54"/>
                </a:cubicBezTo>
                <a:cubicBezTo>
                  <a:pt x="378" y="59"/>
                  <a:pt x="374" y="65"/>
                  <a:pt x="371" y="70"/>
                </a:cubicBezTo>
                <a:cubicBezTo>
                  <a:pt x="367" y="77"/>
                  <a:pt x="363" y="83"/>
                  <a:pt x="358" y="90"/>
                </a:cubicBezTo>
                <a:cubicBezTo>
                  <a:pt x="355" y="94"/>
                  <a:pt x="351" y="99"/>
                  <a:pt x="348" y="104"/>
                </a:cubicBezTo>
                <a:cubicBezTo>
                  <a:pt x="346" y="108"/>
                  <a:pt x="343" y="111"/>
                  <a:pt x="340" y="115"/>
                </a:cubicBezTo>
                <a:cubicBezTo>
                  <a:pt x="335" y="122"/>
                  <a:pt x="330" y="129"/>
                  <a:pt x="324" y="137"/>
                </a:cubicBezTo>
                <a:cubicBezTo>
                  <a:pt x="321" y="141"/>
                  <a:pt x="318" y="145"/>
                  <a:pt x="315" y="148"/>
                </a:cubicBezTo>
                <a:cubicBezTo>
                  <a:pt x="311" y="153"/>
                  <a:pt x="308" y="158"/>
                  <a:pt x="304" y="162"/>
                </a:cubicBezTo>
                <a:cubicBezTo>
                  <a:pt x="301" y="166"/>
                  <a:pt x="298" y="169"/>
                  <a:pt x="296" y="172"/>
                </a:cubicBezTo>
                <a:cubicBezTo>
                  <a:pt x="290" y="180"/>
                  <a:pt x="283" y="187"/>
                  <a:pt x="277" y="194"/>
                </a:cubicBezTo>
                <a:cubicBezTo>
                  <a:pt x="274" y="197"/>
                  <a:pt x="271" y="201"/>
                  <a:pt x="268" y="204"/>
                </a:cubicBezTo>
                <a:cubicBezTo>
                  <a:pt x="264" y="208"/>
                  <a:pt x="260" y="213"/>
                  <a:pt x="256" y="217"/>
                </a:cubicBezTo>
                <a:cubicBezTo>
                  <a:pt x="253" y="220"/>
                  <a:pt x="250" y="223"/>
                  <a:pt x="247" y="226"/>
                </a:cubicBezTo>
                <a:cubicBezTo>
                  <a:pt x="240" y="233"/>
                  <a:pt x="233" y="240"/>
                  <a:pt x="226" y="247"/>
                </a:cubicBezTo>
                <a:cubicBezTo>
                  <a:pt x="223" y="250"/>
                  <a:pt x="220" y="253"/>
                  <a:pt x="217" y="256"/>
                </a:cubicBezTo>
                <a:cubicBezTo>
                  <a:pt x="213" y="260"/>
                  <a:pt x="208" y="264"/>
                  <a:pt x="204" y="268"/>
                </a:cubicBezTo>
                <a:cubicBezTo>
                  <a:pt x="201" y="271"/>
                  <a:pt x="197" y="274"/>
                  <a:pt x="194" y="277"/>
                </a:cubicBezTo>
                <a:cubicBezTo>
                  <a:pt x="187" y="283"/>
                  <a:pt x="180" y="290"/>
                  <a:pt x="172" y="296"/>
                </a:cubicBezTo>
                <a:cubicBezTo>
                  <a:pt x="169" y="298"/>
                  <a:pt x="166" y="301"/>
                  <a:pt x="162" y="304"/>
                </a:cubicBezTo>
                <a:cubicBezTo>
                  <a:pt x="158" y="308"/>
                  <a:pt x="153" y="311"/>
                  <a:pt x="148" y="315"/>
                </a:cubicBezTo>
                <a:cubicBezTo>
                  <a:pt x="145" y="318"/>
                  <a:pt x="141" y="321"/>
                  <a:pt x="137" y="324"/>
                </a:cubicBezTo>
                <a:cubicBezTo>
                  <a:pt x="130" y="330"/>
                  <a:pt x="122" y="335"/>
                  <a:pt x="115" y="340"/>
                </a:cubicBezTo>
                <a:cubicBezTo>
                  <a:pt x="111" y="343"/>
                  <a:pt x="108" y="346"/>
                  <a:pt x="104" y="348"/>
                </a:cubicBezTo>
                <a:cubicBezTo>
                  <a:pt x="99" y="351"/>
                  <a:pt x="94" y="355"/>
                  <a:pt x="90" y="358"/>
                </a:cubicBezTo>
                <a:cubicBezTo>
                  <a:pt x="83" y="362"/>
                  <a:pt x="77" y="367"/>
                  <a:pt x="71" y="371"/>
                </a:cubicBezTo>
                <a:cubicBezTo>
                  <a:pt x="65" y="374"/>
                  <a:pt x="60" y="378"/>
                  <a:pt x="54" y="381"/>
                </a:cubicBezTo>
                <a:cubicBezTo>
                  <a:pt x="50" y="383"/>
                  <a:pt x="46" y="386"/>
                  <a:pt x="43" y="388"/>
                </a:cubicBezTo>
                <a:cubicBezTo>
                  <a:pt x="36" y="392"/>
                  <a:pt x="30" y="395"/>
                  <a:pt x="24" y="399"/>
                </a:cubicBezTo>
                <a:cubicBezTo>
                  <a:pt x="18" y="402"/>
                  <a:pt x="12" y="406"/>
                  <a:pt x="6" y="409"/>
                </a:cubicBezTo>
                <a:cubicBezTo>
                  <a:pt x="4" y="410"/>
                  <a:pt x="2" y="411"/>
                  <a:pt x="0" y="412"/>
                </a:cubicBezTo>
                <a:cubicBezTo>
                  <a:pt x="189" y="868"/>
                  <a:pt x="189" y="868"/>
                  <a:pt x="189" y="868"/>
                </a:cubicBezTo>
                <a:cubicBezTo>
                  <a:pt x="484" y="723"/>
                  <a:pt x="723" y="484"/>
                  <a:pt x="868" y="189"/>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35"/>
          <p:cNvSpPr>
            <a:spLocks/>
          </p:cNvSpPr>
          <p:nvPr/>
        </p:nvSpPr>
        <p:spPr bwMode="auto">
          <a:xfrm>
            <a:off x="6141896" y="8528672"/>
            <a:ext cx="1670050" cy="928688"/>
          </a:xfrm>
          <a:custGeom>
            <a:avLst/>
            <a:gdLst>
              <a:gd name="T0" fmla="*/ 962 w 962"/>
              <a:gd name="T1" fmla="*/ 456 h 535"/>
              <a:gd name="T2" fmla="*/ 773 w 962"/>
              <a:gd name="T3" fmla="*/ 0 h 535"/>
              <a:gd name="T4" fmla="*/ 759 w 962"/>
              <a:gd name="T5" fmla="*/ 4 h 535"/>
              <a:gd name="T6" fmla="*/ 750 w 962"/>
              <a:gd name="T7" fmla="*/ 6 h 535"/>
              <a:gd name="T8" fmla="*/ 731 w 962"/>
              <a:gd name="T9" fmla="*/ 12 h 535"/>
              <a:gd name="T10" fmla="*/ 728 w 962"/>
              <a:gd name="T11" fmla="*/ 12 h 535"/>
              <a:gd name="T12" fmla="*/ 687 w 962"/>
              <a:gd name="T13" fmla="*/ 22 h 535"/>
              <a:gd name="T14" fmla="*/ 679 w 962"/>
              <a:gd name="T15" fmla="*/ 23 h 535"/>
              <a:gd name="T16" fmla="*/ 658 w 962"/>
              <a:gd name="T17" fmla="*/ 27 h 535"/>
              <a:gd name="T18" fmla="*/ 657 w 962"/>
              <a:gd name="T19" fmla="*/ 28 h 535"/>
              <a:gd name="T20" fmla="*/ 612 w 962"/>
              <a:gd name="T21" fmla="*/ 34 h 535"/>
              <a:gd name="T22" fmla="*/ 606 w 962"/>
              <a:gd name="T23" fmla="*/ 35 h 535"/>
              <a:gd name="T24" fmla="*/ 534 w 962"/>
              <a:gd name="T25" fmla="*/ 42 h 535"/>
              <a:gd name="T26" fmla="*/ 532 w 962"/>
              <a:gd name="T27" fmla="*/ 42 h 535"/>
              <a:gd name="T28" fmla="*/ 507 w 962"/>
              <a:gd name="T29" fmla="*/ 43 h 535"/>
              <a:gd name="T30" fmla="*/ 507 w 962"/>
              <a:gd name="T31" fmla="*/ 43 h 535"/>
              <a:gd name="T32" fmla="*/ 481 w 962"/>
              <a:gd name="T33" fmla="*/ 43 h 535"/>
              <a:gd name="T34" fmla="*/ 455 w 962"/>
              <a:gd name="T35" fmla="*/ 43 h 535"/>
              <a:gd name="T36" fmla="*/ 455 w 962"/>
              <a:gd name="T37" fmla="*/ 43 h 535"/>
              <a:gd name="T38" fmla="*/ 430 w 962"/>
              <a:gd name="T39" fmla="*/ 42 h 535"/>
              <a:gd name="T40" fmla="*/ 428 w 962"/>
              <a:gd name="T41" fmla="*/ 42 h 535"/>
              <a:gd name="T42" fmla="*/ 356 w 962"/>
              <a:gd name="T43" fmla="*/ 35 h 535"/>
              <a:gd name="T44" fmla="*/ 350 w 962"/>
              <a:gd name="T45" fmla="*/ 34 h 535"/>
              <a:gd name="T46" fmla="*/ 305 w 962"/>
              <a:gd name="T47" fmla="*/ 28 h 535"/>
              <a:gd name="T48" fmla="*/ 304 w 962"/>
              <a:gd name="T49" fmla="*/ 27 h 535"/>
              <a:gd name="T50" fmla="*/ 283 w 962"/>
              <a:gd name="T51" fmla="*/ 23 h 535"/>
              <a:gd name="T52" fmla="*/ 275 w 962"/>
              <a:gd name="T53" fmla="*/ 22 h 535"/>
              <a:gd name="T54" fmla="*/ 234 w 962"/>
              <a:gd name="T55" fmla="*/ 12 h 535"/>
              <a:gd name="T56" fmla="*/ 231 w 962"/>
              <a:gd name="T57" fmla="*/ 12 h 535"/>
              <a:gd name="T58" fmla="*/ 212 w 962"/>
              <a:gd name="T59" fmla="*/ 6 h 535"/>
              <a:gd name="T60" fmla="*/ 203 w 962"/>
              <a:gd name="T61" fmla="*/ 4 h 535"/>
              <a:gd name="T62" fmla="*/ 189 w 962"/>
              <a:gd name="T63" fmla="*/ 0 h 535"/>
              <a:gd name="T64" fmla="*/ 0 w 962"/>
              <a:gd name="T65" fmla="*/ 456 h 535"/>
              <a:gd name="T66" fmla="*/ 481 w 962"/>
              <a:gd name="T67" fmla="*/ 535 h 535"/>
              <a:gd name="T68" fmla="*/ 962 w 962"/>
              <a:gd name="T69" fmla="*/ 456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62" h="535">
                <a:moveTo>
                  <a:pt x="962" y="456"/>
                </a:moveTo>
                <a:cubicBezTo>
                  <a:pt x="773" y="0"/>
                  <a:pt x="773" y="0"/>
                  <a:pt x="773" y="0"/>
                </a:cubicBezTo>
                <a:cubicBezTo>
                  <a:pt x="768" y="1"/>
                  <a:pt x="764" y="2"/>
                  <a:pt x="759" y="4"/>
                </a:cubicBezTo>
                <a:cubicBezTo>
                  <a:pt x="756" y="5"/>
                  <a:pt x="753" y="5"/>
                  <a:pt x="750" y="6"/>
                </a:cubicBezTo>
                <a:cubicBezTo>
                  <a:pt x="743" y="8"/>
                  <a:pt x="737" y="10"/>
                  <a:pt x="731" y="12"/>
                </a:cubicBezTo>
                <a:cubicBezTo>
                  <a:pt x="730" y="12"/>
                  <a:pt x="729" y="12"/>
                  <a:pt x="728" y="12"/>
                </a:cubicBezTo>
                <a:cubicBezTo>
                  <a:pt x="715" y="16"/>
                  <a:pt x="701" y="19"/>
                  <a:pt x="687" y="22"/>
                </a:cubicBezTo>
                <a:cubicBezTo>
                  <a:pt x="684" y="22"/>
                  <a:pt x="682" y="23"/>
                  <a:pt x="679" y="23"/>
                </a:cubicBezTo>
                <a:cubicBezTo>
                  <a:pt x="672" y="25"/>
                  <a:pt x="665" y="26"/>
                  <a:pt x="658" y="27"/>
                </a:cubicBezTo>
                <a:cubicBezTo>
                  <a:pt x="657" y="27"/>
                  <a:pt x="657" y="28"/>
                  <a:pt x="657" y="28"/>
                </a:cubicBezTo>
                <a:cubicBezTo>
                  <a:pt x="642" y="30"/>
                  <a:pt x="627" y="33"/>
                  <a:pt x="612" y="34"/>
                </a:cubicBezTo>
                <a:cubicBezTo>
                  <a:pt x="610" y="35"/>
                  <a:pt x="608" y="35"/>
                  <a:pt x="606" y="35"/>
                </a:cubicBezTo>
                <a:cubicBezTo>
                  <a:pt x="582" y="38"/>
                  <a:pt x="558" y="40"/>
                  <a:pt x="534" y="42"/>
                </a:cubicBezTo>
                <a:cubicBezTo>
                  <a:pt x="533" y="42"/>
                  <a:pt x="532" y="42"/>
                  <a:pt x="532" y="42"/>
                </a:cubicBezTo>
                <a:cubicBezTo>
                  <a:pt x="523" y="42"/>
                  <a:pt x="515" y="42"/>
                  <a:pt x="507" y="43"/>
                </a:cubicBezTo>
                <a:cubicBezTo>
                  <a:pt x="507" y="43"/>
                  <a:pt x="507" y="43"/>
                  <a:pt x="507" y="43"/>
                </a:cubicBezTo>
                <a:cubicBezTo>
                  <a:pt x="498" y="43"/>
                  <a:pt x="490" y="43"/>
                  <a:pt x="481" y="43"/>
                </a:cubicBezTo>
                <a:cubicBezTo>
                  <a:pt x="472" y="43"/>
                  <a:pt x="464" y="43"/>
                  <a:pt x="455" y="43"/>
                </a:cubicBezTo>
                <a:cubicBezTo>
                  <a:pt x="455" y="43"/>
                  <a:pt x="455" y="43"/>
                  <a:pt x="455" y="43"/>
                </a:cubicBezTo>
                <a:cubicBezTo>
                  <a:pt x="447" y="42"/>
                  <a:pt x="439" y="42"/>
                  <a:pt x="430" y="42"/>
                </a:cubicBezTo>
                <a:cubicBezTo>
                  <a:pt x="430" y="42"/>
                  <a:pt x="429" y="42"/>
                  <a:pt x="428" y="42"/>
                </a:cubicBezTo>
                <a:cubicBezTo>
                  <a:pt x="404" y="40"/>
                  <a:pt x="380" y="38"/>
                  <a:pt x="356" y="35"/>
                </a:cubicBezTo>
                <a:cubicBezTo>
                  <a:pt x="354" y="35"/>
                  <a:pt x="352" y="35"/>
                  <a:pt x="350" y="34"/>
                </a:cubicBezTo>
                <a:cubicBezTo>
                  <a:pt x="335" y="33"/>
                  <a:pt x="320" y="30"/>
                  <a:pt x="305" y="28"/>
                </a:cubicBezTo>
                <a:cubicBezTo>
                  <a:pt x="305" y="28"/>
                  <a:pt x="305" y="27"/>
                  <a:pt x="304" y="27"/>
                </a:cubicBezTo>
                <a:cubicBezTo>
                  <a:pt x="297" y="26"/>
                  <a:pt x="290" y="25"/>
                  <a:pt x="283" y="23"/>
                </a:cubicBezTo>
                <a:cubicBezTo>
                  <a:pt x="280" y="23"/>
                  <a:pt x="278" y="22"/>
                  <a:pt x="275" y="22"/>
                </a:cubicBezTo>
                <a:cubicBezTo>
                  <a:pt x="261" y="19"/>
                  <a:pt x="247" y="16"/>
                  <a:pt x="234" y="12"/>
                </a:cubicBezTo>
                <a:cubicBezTo>
                  <a:pt x="233" y="12"/>
                  <a:pt x="232" y="12"/>
                  <a:pt x="231" y="12"/>
                </a:cubicBezTo>
                <a:cubicBezTo>
                  <a:pt x="225" y="10"/>
                  <a:pt x="219" y="8"/>
                  <a:pt x="212" y="6"/>
                </a:cubicBezTo>
                <a:cubicBezTo>
                  <a:pt x="209" y="5"/>
                  <a:pt x="206" y="5"/>
                  <a:pt x="203" y="4"/>
                </a:cubicBezTo>
                <a:cubicBezTo>
                  <a:pt x="198" y="2"/>
                  <a:pt x="194" y="1"/>
                  <a:pt x="189" y="0"/>
                </a:cubicBezTo>
                <a:cubicBezTo>
                  <a:pt x="0" y="456"/>
                  <a:pt x="0" y="456"/>
                  <a:pt x="0" y="456"/>
                </a:cubicBezTo>
                <a:cubicBezTo>
                  <a:pt x="151" y="507"/>
                  <a:pt x="313" y="535"/>
                  <a:pt x="481" y="535"/>
                </a:cubicBezTo>
                <a:cubicBezTo>
                  <a:pt x="649" y="535"/>
                  <a:pt x="811" y="507"/>
                  <a:pt x="962" y="456"/>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36"/>
          <p:cNvSpPr>
            <a:spLocks/>
          </p:cNvSpPr>
          <p:nvPr/>
        </p:nvSpPr>
        <p:spPr bwMode="auto">
          <a:xfrm>
            <a:off x="4654409" y="7684122"/>
            <a:ext cx="1508125" cy="1508125"/>
          </a:xfrm>
          <a:custGeom>
            <a:avLst/>
            <a:gdLst>
              <a:gd name="T0" fmla="*/ 825 w 868"/>
              <a:gd name="T1" fmla="*/ 388 h 868"/>
              <a:gd name="T2" fmla="*/ 814 w 868"/>
              <a:gd name="T3" fmla="*/ 381 h 868"/>
              <a:gd name="T4" fmla="*/ 797 w 868"/>
              <a:gd name="T5" fmla="*/ 371 h 868"/>
              <a:gd name="T6" fmla="*/ 778 w 868"/>
              <a:gd name="T7" fmla="*/ 358 h 868"/>
              <a:gd name="T8" fmla="*/ 764 w 868"/>
              <a:gd name="T9" fmla="*/ 348 h 868"/>
              <a:gd name="T10" fmla="*/ 753 w 868"/>
              <a:gd name="T11" fmla="*/ 340 h 868"/>
              <a:gd name="T12" fmla="*/ 731 w 868"/>
              <a:gd name="T13" fmla="*/ 324 h 868"/>
              <a:gd name="T14" fmla="*/ 720 w 868"/>
              <a:gd name="T15" fmla="*/ 315 h 868"/>
              <a:gd name="T16" fmla="*/ 706 w 868"/>
              <a:gd name="T17" fmla="*/ 304 h 868"/>
              <a:gd name="T18" fmla="*/ 696 w 868"/>
              <a:gd name="T19" fmla="*/ 296 h 868"/>
              <a:gd name="T20" fmla="*/ 674 w 868"/>
              <a:gd name="T21" fmla="*/ 277 h 868"/>
              <a:gd name="T22" fmla="*/ 664 w 868"/>
              <a:gd name="T23" fmla="*/ 268 h 868"/>
              <a:gd name="T24" fmla="*/ 651 w 868"/>
              <a:gd name="T25" fmla="*/ 256 h 868"/>
              <a:gd name="T26" fmla="*/ 642 w 868"/>
              <a:gd name="T27" fmla="*/ 247 h 868"/>
              <a:gd name="T28" fmla="*/ 621 w 868"/>
              <a:gd name="T29" fmla="*/ 226 h 868"/>
              <a:gd name="T30" fmla="*/ 612 w 868"/>
              <a:gd name="T31" fmla="*/ 217 h 868"/>
              <a:gd name="T32" fmla="*/ 600 w 868"/>
              <a:gd name="T33" fmla="*/ 204 h 868"/>
              <a:gd name="T34" fmla="*/ 591 w 868"/>
              <a:gd name="T35" fmla="*/ 194 h 868"/>
              <a:gd name="T36" fmla="*/ 572 w 868"/>
              <a:gd name="T37" fmla="*/ 172 h 868"/>
              <a:gd name="T38" fmla="*/ 564 w 868"/>
              <a:gd name="T39" fmla="*/ 162 h 868"/>
              <a:gd name="T40" fmla="*/ 553 w 868"/>
              <a:gd name="T41" fmla="*/ 148 h 868"/>
              <a:gd name="T42" fmla="*/ 544 w 868"/>
              <a:gd name="T43" fmla="*/ 137 h 868"/>
              <a:gd name="T44" fmla="*/ 528 w 868"/>
              <a:gd name="T45" fmla="*/ 115 h 868"/>
              <a:gd name="T46" fmla="*/ 520 w 868"/>
              <a:gd name="T47" fmla="*/ 104 h 868"/>
              <a:gd name="T48" fmla="*/ 510 w 868"/>
              <a:gd name="T49" fmla="*/ 90 h 868"/>
              <a:gd name="T50" fmla="*/ 497 w 868"/>
              <a:gd name="T51" fmla="*/ 70 h 868"/>
              <a:gd name="T52" fmla="*/ 487 w 868"/>
              <a:gd name="T53" fmla="*/ 54 h 868"/>
              <a:gd name="T54" fmla="*/ 480 w 868"/>
              <a:gd name="T55" fmla="*/ 43 h 868"/>
              <a:gd name="T56" fmla="*/ 469 w 868"/>
              <a:gd name="T57" fmla="*/ 24 h 868"/>
              <a:gd name="T58" fmla="*/ 459 w 868"/>
              <a:gd name="T59" fmla="*/ 6 h 868"/>
              <a:gd name="T60" fmla="*/ 456 w 868"/>
              <a:gd name="T61" fmla="*/ 0 h 868"/>
              <a:gd name="T62" fmla="*/ 0 w 868"/>
              <a:gd name="T63" fmla="*/ 189 h 868"/>
              <a:gd name="T64" fmla="*/ 679 w 868"/>
              <a:gd name="T65" fmla="*/ 868 h 868"/>
              <a:gd name="T66" fmla="*/ 868 w 868"/>
              <a:gd name="T67" fmla="*/ 412 h 868"/>
              <a:gd name="T68" fmla="*/ 862 w 868"/>
              <a:gd name="T69" fmla="*/ 409 h 868"/>
              <a:gd name="T70" fmla="*/ 844 w 868"/>
              <a:gd name="T71" fmla="*/ 399 h 868"/>
              <a:gd name="T72" fmla="*/ 825 w 868"/>
              <a:gd name="T73" fmla="*/ 38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8" h="868">
                <a:moveTo>
                  <a:pt x="825" y="388"/>
                </a:moveTo>
                <a:cubicBezTo>
                  <a:pt x="822" y="386"/>
                  <a:pt x="818" y="383"/>
                  <a:pt x="814" y="381"/>
                </a:cubicBezTo>
                <a:cubicBezTo>
                  <a:pt x="808" y="378"/>
                  <a:pt x="803" y="374"/>
                  <a:pt x="797" y="371"/>
                </a:cubicBezTo>
                <a:cubicBezTo>
                  <a:pt x="791" y="367"/>
                  <a:pt x="785" y="362"/>
                  <a:pt x="778" y="358"/>
                </a:cubicBezTo>
                <a:cubicBezTo>
                  <a:pt x="774" y="355"/>
                  <a:pt x="769" y="351"/>
                  <a:pt x="764" y="348"/>
                </a:cubicBezTo>
                <a:cubicBezTo>
                  <a:pt x="760" y="346"/>
                  <a:pt x="757" y="343"/>
                  <a:pt x="753" y="340"/>
                </a:cubicBezTo>
                <a:cubicBezTo>
                  <a:pt x="746" y="335"/>
                  <a:pt x="738" y="330"/>
                  <a:pt x="731" y="324"/>
                </a:cubicBezTo>
                <a:cubicBezTo>
                  <a:pt x="727" y="321"/>
                  <a:pt x="723" y="318"/>
                  <a:pt x="720" y="315"/>
                </a:cubicBezTo>
                <a:cubicBezTo>
                  <a:pt x="715" y="311"/>
                  <a:pt x="710" y="308"/>
                  <a:pt x="706" y="304"/>
                </a:cubicBezTo>
                <a:cubicBezTo>
                  <a:pt x="702" y="301"/>
                  <a:pt x="699" y="298"/>
                  <a:pt x="696" y="296"/>
                </a:cubicBezTo>
                <a:cubicBezTo>
                  <a:pt x="688" y="290"/>
                  <a:pt x="681" y="283"/>
                  <a:pt x="674" y="277"/>
                </a:cubicBezTo>
                <a:cubicBezTo>
                  <a:pt x="671" y="274"/>
                  <a:pt x="667" y="271"/>
                  <a:pt x="664" y="268"/>
                </a:cubicBezTo>
                <a:cubicBezTo>
                  <a:pt x="660" y="264"/>
                  <a:pt x="655" y="260"/>
                  <a:pt x="651" y="256"/>
                </a:cubicBezTo>
                <a:cubicBezTo>
                  <a:pt x="648" y="253"/>
                  <a:pt x="645" y="250"/>
                  <a:pt x="642" y="247"/>
                </a:cubicBezTo>
                <a:cubicBezTo>
                  <a:pt x="635" y="240"/>
                  <a:pt x="628" y="233"/>
                  <a:pt x="621" y="226"/>
                </a:cubicBezTo>
                <a:cubicBezTo>
                  <a:pt x="618" y="223"/>
                  <a:pt x="615" y="220"/>
                  <a:pt x="612" y="217"/>
                </a:cubicBezTo>
                <a:cubicBezTo>
                  <a:pt x="608" y="213"/>
                  <a:pt x="604" y="208"/>
                  <a:pt x="600" y="204"/>
                </a:cubicBezTo>
                <a:cubicBezTo>
                  <a:pt x="597" y="201"/>
                  <a:pt x="594" y="197"/>
                  <a:pt x="591" y="194"/>
                </a:cubicBezTo>
                <a:cubicBezTo>
                  <a:pt x="585" y="187"/>
                  <a:pt x="578" y="180"/>
                  <a:pt x="572" y="172"/>
                </a:cubicBezTo>
                <a:cubicBezTo>
                  <a:pt x="570" y="169"/>
                  <a:pt x="567" y="166"/>
                  <a:pt x="564" y="162"/>
                </a:cubicBezTo>
                <a:cubicBezTo>
                  <a:pt x="560" y="158"/>
                  <a:pt x="557" y="153"/>
                  <a:pt x="553" y="148"/>
                </a:cubicBezTo>
                <a:cubicBezTo>
                  <a:pt x="550" y="145"/>
                  <a:pt x="547" y="141"/>
                  <a:pt x="544" y="137"/>
                </a:cubicBezTo>
                <a:cubicBezTo>
                  <a:pt x="538" y="129"/>
                  <a:pt x="533" y="122"/>
                  <a:pt x="528" y="115"/>
                </a:cubicBezTo>
                <a:cubicBezTo>
                  <a:pt x="525" y="111"/>
                  <a:pt x="522" y="108"/>
                  <a:pt x="520" y="104"/>
                </a:cubicBezTo>
                <a:cubicBezTo>
                  <a:pt x="516" y="99"/>
                  <a:pt x="513" y="94"/>
                  <a:pt x="510" y="90"/>
                </a:cubicBezTo>
                <a:cubicBezTo>
                  <a:pt x="505" y="83"/>
                  <a:pt x="501" y="76"/>
                  <a:pt x="497" y="70"/>
                </a:cubicBezTo>
                <a:cubicBezTo>
                  <a:pt x="493" y="65"/>
                  <a:pt x="490" y="59"/>
                  <a:pt x="487" y="54"/>
                </a:cubicBezTo>
                <a:cubicBezTo>
                  <a:pt x="485" y="50"/>
                  <a:pt x="482" y="46"/>
                  <a:pt x="480" y="43"/>
                </a:cubicBezTo>
                <a:cubicBezTo>
                  <a:pt x="476" y="36"/>
                  <a:pt x="473" y="30"/>
                  <a:pt x="469" y="24"/>
                </a:cubicBezTo>
                <a:cubicBezTo>
                  <a:pt x="466" y="18"/>
                  <a:pt x="462" y="12"/>
                  <a:pt x="459" y="6"/>
                </a:cubicBezTo>
                <a:cubicBezTo>
                  <a:pt x="458" y="4"/>
                  <a:pt x="457" y="2"/>
                  <a:pt x="456" y="0"/>
                </a:cubicBezTo>
                <a:cubicBezTo>
                  <a:pt x="0" y="189"/>
                  <a:pt x="0" y="189"/>
                  <a:pt x="0" y="189"/>
                </a:cubicBezTo>
                <a:cubicBezTo>
                  <a:pt x="145" y="484"/>
                  <a:pt x="384" y="723"/>
                  <a:pt x="679" y="868"/>
                </a:cubicBezTo>
                <a:cubicBezTo>
                  <a:pt x="868" y="412"/>
                  <a:pt x="868" y="412"/>
                  <a:pt x="868" y="412"/>
                </a:cubicBezTo>
                <a:cubicBezTo>
                  <a:pt x="866" y="411"/>
                  <a:pt x="864" y="410"/>
                  <a:pt x="862" y="409"/>
                </a:cubicBezTo>
                <a:cubicBezTo>
                  <a:pt x="856" y="406"/>
                  <a:pt x="850" y="402"/>
                  <a:pt x="844" y="399"/>
                </a:cubicBezTo>
                <a:cubicBezTo>
                  <a:pt x="838" y="395"/>
                  <a:pt x="832" y="392"/>
                  <a:pt x="825" y="388"/>
                </a:cubicBezTo>
                <a:close/>
              </a:path>
            </a:pathLst>
          </a:custGeom>
          <a:solidFill>
            <a:schemeClr val="tx2">
              <a:alpha val="20000"/>
            </a:schemeClr>
          </a:soli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 name="Oval 178"/>
          <p:cNvSpPr>
            <a:spLocks noChangeArrowheads="1"/>
          </p:cNvSpPr>
          <p:nvPr/>
        </p:nvSpPr>
        <p:spPr bwMode="auto">
          <a:xfrm>
            <a:off x="5524359" y="5417172"/>
            <a:ext cx="2905125" cy="2905125"/>
          </a:xfrm>
          <a:prstGeom prst="ellipse">
            <a:avLst/>
          </a:prstGeom>
          <a:gradFill>
            <a:gsLst>
              <a:gs pos="0">
                <a:schemeClr val="accent1"/>
              </a:gs>
              <a:gs pos="25000">
                <a:schemeClr val="accent2"/>
              </a:gs>
              <a:gs pos="75000">
                <a:schemeClr val="accent4"/>
              </a:gs>
              <a:gs pos="50000">
                <a:schemeClr val="accent3"/>
              </a:gs>
              <a:gs pos="100000">
                <a:schemeClr val="accent5"/>
              </a:gs>
            </a:gsLst>
            <a:lin ang="5400000" scaled="1"/>
          </a:gradFill>
          <a:ln w="635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9" name="TextBox 38"/>
          <p:cNvSpPr txBox="1"/>
          <p:nvPr/>
        </p:nvSpPr>
        <p:spPr>
          <a:xfrm>
            <a:off x="6004753" y="2938569"/>
            <a:ext cx="1746250" cy="1477328"/>
          </a:xfrm>
          <a:prstGeom prst="rect">
            <a:avLst/>
          </a:prstGeom>
          <a:noFill/>
        </p:spPr>
        <p:txBody>
          <a:bodyPr wrap="square" lIns="0" tIns="0" rIns="0" bIns="0" rtlCol="0">
            <a:spAutoFit/>
          </a:bodyPr>
          <a:lstStyle/>
          <a:p>
            <a:pPr algn="r" rtl="1"/>
            <a:r>
              <a:rPr lang="ar-DZ" sz="3200" b="1" dirty="0" smtClean="0">
                <a:solidFill>
                  <a:schemeClr val="bg1"/>
                </a:solidFill>
              </a:rPr>
              <a:t>تحديد ما تحتاجه المؤسسة</a:t>
            </a:r>
            <a:endParaRPr lang="ar-DZ" sz="3200" dirty="0">
              <a:solidFill>
                <a:schemeClr val="bg1"/>
              </a:solidFill>
            </a:endParaRPr>
          </a:p>
        </p:txBody>
      </p:sp>
      <p:sp>
        <p:nvSpPr>
          <p:cNvPr id="42" name="TextBox 41"/>
          <p:cNvSpPr txBox="1"/>
          <p:nvPr/>
        </p:nvSpPr>
        <p:spPr>
          <a:xfrm>
            <a:off x="6100003" y="10354246"/>
            <a:ext cx="1746250" cy="984885"/>
          </a:xfrm>
          <a:prstGeom prst="rect">
            <a:avLst/>
          </a:prstGeom>
          <a:noFill/>
        </p:spPr>
        <p:txBody>
          <a:bodyPr wrap="square" lIns="0" tIns="0" rIns="0" bIns="0" rtlCol="0">
            <a:spAutoFit/>
          </a:bodyPr>
          <a:lstStyle/>
          <a:p>
            <a:pPr algn="ctr"/>
            <a:r>
              <a:rPr lang="ar-DZ" sz="3200" b="1" dirty="0" smtClean="0">
                <a:solidFill>
                  <a:schemeClr val="bg1"/>
                </a:solidFill>
              </a:rPr>
              <a:t>إصدار أمر الشراء</a:t>
            </a:r>
            <a:endPar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p:cNvSpPr txBox="1"/>
          <p:nvPr/>
        </p:nvSpPr>
        <p:spPr>
          <a:xfrm>
            <a:off x="2418236" y="7092817"/>
            <a:ext cx="1746250" cy="984885"/>
          </a:xfrm>
          <a:prstGeom prst="rect">
            <a:avLst/>
          </a:prstGeom>
          <a:noFill/>
        </p:spPr>
        <p:txBody>
          <a:bodyPr wrap="square" lIns="0" tIns="0" rIns="0" bIns="0" rtlCol="0">
            <a:spAutoFit/>
          </a:bodyPr>
          <a:lstStyle/>
          <a:p>
            <a:r>
              <a:rPr lang="ar-DZ" sz="3200" b="1" dirty="0" smtClean="0">
                <a:solidFill>
                  <a:schemeClr val="bg1"/>
                </a:solidFill>
              </a:rPr>
              <a:t>قبول الفواتير والسداد</a:t>
            </a:r>
            <a:endParaRPr lang="ar-DZ" sz="3200" dirty="0">
              <a:solidFill>
                <a:schemeClr val="bg1"/>
              </a:solidFill>
            </a:endParaRPr>
          </a:p>
        </p:txBody>
      </p:sp>
      <p:sp>
        <p:nvSpPr>
          <p:cNvPr id="50" name="TextBox 49"/>
          <p:cNvSpPr txBox="1"/>
          <p:nvPr/>
        </p:nvSpPr>
        <p:spPr>
          <a:xfrm>
            <a:off x="9544051" y="6197467"/>
            <a:ext cx="2247900" cy="984885"/>
          </a:xfrm>
          <a:prstGeom prst="rect">
            <a:avLst/>
          </a:prstGeom>
          <a:noFill/>
        </p:spPr>
        <p:txBody>
          <a:bodyPr wrap="square" lIns="0" tIns="0" rIns="0" bIns="0" rtlCol="0">
            <a:spAutoFit/>
          </a:bodyPr>
          <a:lstStyle/>
          <a:p>
            <a:pPr algn="ctr"/>
            <a:r>
              <a:rPr lang="ar-DZ" sz="3200" b="1" dirty="0" err="1" smtClean="0">
                <a:solidFill>
                  <a:schemeClr val="bg1"/>
                </a:solidFill>
              </a:rPr>
              <a:t>ستقبال</a:t>
            </a:r>
            <a:r>
              <a:rPr lang="ar-DZ" sz="3200" b="1" dirty="0" smtClean="0">
                <a:solidFill>
                  <a:schemeClr val="bg1"/>
                </a:solidFill>
              </a:rPr>
              <a:t> طلبات الشراء ودراستها</a:t>
            </a:r>
            <a:endPar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3" name="TextBox 52"/>
          <p:cNvSpPr txBox="1"/>
          <p:nvPr/>
        </p:nvSpPr>
        <p:spPr>
          <a:xfrm>
            <a:off x="8479160" y="4379219"/>
            <a:ext cx="1746250" cy="492443"/>
          </a:xfrm>
          <a:prstGeom prst="rect">
            <a:avLst/>
          </a:prstGeom>
          <a:noFill/>
        </p:spPr>
        <p:txBody>
          <a:bodyPr wrap="square" lIns="0" tIns="0" rIns="0" bIns="0" rtlCol="0">
            <a:spAutoFit/>
          </a:bodyPr>
          <a:lstStyle/>
          <a:p>
            <a:r>
              <a:rPr lang="ar-DZ" sz="3200" b="1" dirty="0" smtClean="0">
                <a:solidFill>
                  <a:schemeClr val="bg1"/>
                </a:solidFill>
              </a:rPr>
              <a:t>إصدار الطلب</a:t>
            </a:r>
            <a:endParaRPr lang="ar-DZ" sz="3200" dirty="0">
              <a:solidFill>
                <a:schemeClr val="bg1"/>
              </a:solidFill>
            </a:endParaRPr>
          </a:p>
        </p:txBody>
      </p:sp>
      <p:sp>
        <p:nvSpPr>
          <p:cNvPr id="56" name="TextBox 55"/>
          <p:cNvSpPr txBox="1"/>
          <p:nvPr/>
        </p:nvSpPr>
        <p:spPr>
          <a:xfrm>
            <a:off x="3786511" y="4379219"/>
            <a:ext cx="1746250" cy="984885"/>
          </a:xfrm>
          <a:prstGeom prst="rect">
            <a:avLst/>
          </a:prstGeom>
          <a:noFill/>
        </p:spPr>
        <p:txBody>
          <a:bodyPr wrap="square" lIns="0" tIns="0" rIns="0" bIns="0" rtlCol="0">
            <a:spAutoFit/>
          </a:bodyPr>
          <a:lstStyle/>
          <a:p>
            <a:pPr algn="r" rtl="1"/>
            <a:r>
              <a:rPr lang="ar-DZ" sz="3200" b="1" dirty="0" smtClean="0">
                <a:solidFill>
                  <a:schemeClr val="bg1"/>
                </a:solidFill>
              </a:rPr>
              <a:t>تسجيل عملية الشراء</a:t>
            </a:r>
            <a:endParaRPr lang="ar-DZ" sz="3200" dirty="0">
              <a:solidFill>
                <a:schemeClr val="bg1"/>
              </a:solidFill>
            </a:endParaRPr>
          </a:p>
        </p:txBody>
      </p:sp>
      <p:sp>
        <p:nvSpPr>
          <p:cNvPr id="59" name="TextBox 58"/>
          <p:cNvSpPr txBox="1"/>
          <p:nvPr/>
        </p:nvSpPr>
        <p:spPr>
          <a:xfrm>
            <a:off x="8479160" y="9396282"/>
            <a:ext cx="1746250" cy="984885"/>
          </a:xfrm>
          <a:prstGeom prst="rect">
            <a:avLst/>
          </a:prstGeom>
          <a:noFill/>
        </p:spPr>
        <p:txBody>
          <a:bodyPr wrap="square" lIns="0" tIns="0" rIns="0" bIns="0" rtlCol="0">
            <a:spAutoFit/>
          </a:bodyPr>
          <a:lstStyle/>
          <a:p>
            <a:pPr algn="ctr"/>
            <a:r>
              <a:rPr lang="ar-DZ" sz="32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اختيار المورد</a:t>
            </a:r>
            <a:endPar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2" name="TextBox 61"/>
          <p:cNvSpPr txBox="1"/>
          <p:nvPr/>
        </p:nvSpPr>
        <p:spPr>
          <a:xfrm>
            <a:off x="3748411" y="8519982"/>
            <a:ext cx="1746250" cy="1477328"/>
          </a:xfrm>
          <a:prstGeom prst="rect">
            <a:avLst/>
          </a:prstGeom>
          <a:noFill/>
        </p:spPr>
        <p:txBody>
          <a:bodyPr wrap="square" lIns="0" tIns="0" rIns="0" bIns="0" rtlCol="0">
            <a:spAutoFit/>
          </a:bodyPr>
          <a:lstStyle/>
          <a:p>
            <a:pPr algn="ctr"/>
            <a:r>
              <a:rPr lang="ar-DZ" sz="3200" b="1" dirty="0" smtClean="0">
                <a:solidFill>
                  <a:schemeClr val="bg1"/>
                </a:solidFill>
              </a:rPr>
              <a:t>استلام المشتريات وفحصها</a:t>
            </a:r>
            <a:endPar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4" name="TextBox 63"/>
          <p:cNvSpPr txBox="1"/>
          <p:nvPr/>
        </p:nvSpPr>
        <p:spPr>
          <a:xfrm>
            <a:off x="5876254" y="6181936"/>
            <a:ext cx="2201334" cy="1231106"/>
          </a:xfrm>
          <a:prstGeom prst="rect">
            <a:avLst/>
          </a:prstGeom>
          <a:noFill/>
        </p:spPr>
        <p:txBody>
          <a:bodyPr wrap="square" lIns="0" tIns="0" rIns="0" bIns="0" rtlCol="0">
            <a:spAutoFit/>
          </a:bodyPr>
          <a:lstStyle/>
          <a:p>
            <a:pPr algn="ctr"/>
            <a:r>
              <a:rPr lang="en-US" sz="4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Core</a:t>
            </a:r>
          </a:p>
          <a:p>
            <a:pPr algn="ctr"/>
            <a:r>
              <a:rPr lang="en-US" sz="4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Values</a:t>
            </a:r>
            <a:endParaRPr lang="en-US" sz="4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7" name="TextBox 66"/>
          <p:cNvSpPr txBox="1"/>
          <p:nvPr/>
        </p:nvSpPr>
        <p:spPr>
          <a:xfrm>
            <a:off x="16611601" y="2771136"/>
            <a:ext cx="6438899" cy="984885"/>
          </a:xfrm>
          <a:prstGeom prst="rect">
            <a:avLst/>
          </a:prstGeom>
          <a:noFill/>
        </p:spPr>
        <p:txBody>
          <a:bodyPr wrap="square" lIns="0" tIns="0" rIns="0" bIns="0" rtlCol="0">
            <a:spAutoFit/>
          </a:bodyPr>
          <a:lstStyle/>
          <a:p>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خطوات عملية الشراء </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1" name="TextBox 180"/>
          <p:cNvSpPr txBox="1"/>
          <p:nvPr/>
        </p:nvSpPr>
        <p:spPr>
          <a:xfrm>
            <a:off x="6622728" y="4489158"/>
            <a:ext cx="689335" cy="493442"/>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01</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2" name="TextBox 181"/>
          <p:cNvSpPr txBox="1"/>
          <p:nvPr/>
        </p:nvSpPr>
        <p:spPr>
          <a:xfrm>
            <a:off x="6622728" y="8763229"/>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05</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3" name="TextBox 182"/>
          <p:cNvSpPr txBox="1"/>
          <p:nvPr/>
        </p:nvSpPr>
        <p:spPr>
          <a:xfrm>
            <a:off x="8176998" y="5170872"/>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02</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4" name="TextBox 183"/>
          <p:cNvSpPr txBox="1"/>
          <p:nvPr/>
        </p:nvSpPr>
        <p:spPr>
          <a:xfrm>
            <a:off x="5079866" y="5170872"/>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08</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5" name="TextBox 184"/>
          <p:cNvSpPr txBox="1"/>
          <p:nvPr/>
        </p:nvSpPr>
        <p:spPr>
          <a:xfrm>
            <a:off x="4437035" y="6623574"/>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07</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6" name="TextBox 185"/>
          <p:cNvSpPr txBox="1"/>
          <p:nvPr/>
        </p:nvSpPr>
        <p:spPr>
          <a:xfrm>
            <a:off x="8797382" y="6623574"/>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03</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7" name="TextBox 186"/>
          <p:cNvSpPr txBox="1"/>
          <p:nvPr/>
        </p:nvSpPr>
        <p:spPr>
          <a:xfrm>
            <a:off x="8176998" y="8151776"/>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04</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8" name="TextBox 187"/>
          <p:cNvSpPr txBox="1"/>
          <p:nvPr/>
        </p:nvSpPr>
        <p:spPr>
          <a:xfrm>
            <a:off x="5079866" y="8151776"/>
            <a:ext cx="689335" cy="430887"/>
          </a:xfrm>
          <a:prstGeom prst="rect">
            <a:avLst/>
          </a:prstGeom>
          <a:noFill/>
        </p:spPr>
        <p:txBody>
          <a:bodyPr wrap="square" lIns="0" tIns="0" rIns="0" bIns="0" rtlCol="0">
            <a:spAutoFit/>
          </a:bodyPr>
          <a:lstStyle/>
          <a:p>
            <a:pPr algn="ctr"/>
            <a:r>
              <a:rPr lang="en-US" sz="28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06</a:t>
            </a:r>
            <a:endParaRPr lang="en-US"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0" name="Freeform 84"/>
          <p:cNvSpPr>
            <a:spLocks noEditPoints="1"/>
          </p:cNvSpPr>
          <p:nvPr/>
        </p:nvSpPr>
        <p:spPr bwMode="auto">
          <a:xfrm>
            <a:off x="9057352" y="8699903"/>
            <a:ext cx="589866" cy="589866"/>
          </a:xfrm>
          <a:custGeom>
            <a:avLst/>
            <a:gdLst>
              <a:gd name="T0" fmla="*/ 324 w 353"/>
              <a:gd name="T1" fmla="*/ 137 h 353"/>
              <a:gd name="T2" fmla="*/ 318 w 353"/>
              <a:gd name="T3" fmla="*/ 85 h 353"/>
              <a:gd name="T4" fmla="*/ 285 w 353"/>
              <a:gd name="T5" fmla="*/ 35 h 353"/>
              <a:gd name="T6" fmla="*/ 268 w 353"/>
              <a:gd name="T7" fmla="*/ 35 h 353"/>
              <a:gd name="T8" fmla="*/ 216 w 353"/>
              <a:gd name="T9" fmla="*/ 29 h 353"/>
              <a:gd name="T10" fmla="*/ 200 w 353"/>
              <a:gd name="T11" fmla="*/ 0 h 353"/>
              <a:gd name="T12" fmla="*/ 141 w 353"/>
              <a:gd name="T13" fmla="*/ 12 h 353"/>
              <a:gd name="T14" fmla="*/ 100 w 353"/>
              <a:gd name="T15" fmla="*/ 44 h 353"/>
              <a:gd name="T16" fmla="*/ 76 w 353"/>
              <a:gd name="T17" fmla="*/ 32 h 353"/>
              <a:gd name="T18" fmla="*/ 35 w 353"/>
              <a:gd name="T19" fmla="*/ 68 h 353"/>
              <a:gd name="T20" fmla="*/ 44 w 353"/>
              <a:gd name="T21" fmla="*/ 100 h 353"/>
              <a:gd name="T22" fmla="*/ 12 w 353"/>
              <a:gd name="T23" fmla="*/ 141 h 353"/>
              <a:gd name="T24" fmla="*/ 0 w 353"/>
              <a:gd name="T25" fmla="*/ 200 h 353"/>
              <a:gd name="T26" fmla="*/ 29 w 353"/>
              <a:gd name="T27" fmla="*/ 216 h 353"/>
              <a:gd name="T28" fmla="*/ 35 w 353"/>
              <a:gd name="T29" fmla="*/ 268 h 353"/>
              <a:gd name="T30" fmla="*/ 68 w 353"/>
              <a:gd name="T31" fmla="*/ 318 h 353"/>
              <a:gd name="T32" fmla="*/ 85 w 353"/>
              <a:gd name="T33" fmla="*/ 318 h 353"/>
              <a:gd name="T34" fmla="*/ 137 w 353"/>
              <a:gd name="T35" fmla="*/ 324 h 353"/>
              <a:gd name="T36" fmla="*/ 153 w 353"/>
              <a:gd name="T37" fmla="*/ 353 h 353"/>
              <a:gd name="T38" fmla="*/ 212 w 353"/>
              <a:gd name="T39" fmla="*/ 341 h 353"/>
              <a:gd name="T40" fmla="*/ 253 w 353"/>
              <a:gd name="T41" fmla="*/ 309 h 353"/>
              <a:gd name="T42" fmla="*/ 278 w 353"/>
              <a:gd name="T43" fmla="*/ 321 h 353"/>
              <a:gd name="T44" fmla="*/ 318 w 353"/>
              <a:gd name="T45" fmla="*/ 285 h 353"/>
              <a:gd name="T46" fmla="*/ 309 w 353"/>
              <a:gd name="T47" fmla="*/ 253 h 353"/>
              <a:gd name="T48" fmla="*/ 341 w 353"/>
              <a:gd name="T49" fmla="*/ 212 h 353"/>
              <a:gd name="T50" fmla="*/ 353 w 353"/>
              <a:gd name="T51" fmla="*/ 153 h 353"/>
              <a:gd name="T52" fmla="*/ 337 w 353"/>
              <a:gd name="T53" fmla="*/ 196 h 353"/>
              <a:gd name="T54" fmla="*/ 320 w 353"/>
              <a:gd name="T55" fmla="*/ 200 h 353"/>
              <a:gd name="T56" fmla="*/ 295 w 353"/>
              <a:gd name="T57" fmla="*/ 245 h 353"/>
              <a:gd name="T58" fmla="*/ 304 w 353"/>
              <a:gd name="T59" fmla="*/ 276 h 353"/>
              <a:gd name="T60" fmla="*/ 276 w 353"/>
              <a:gd name="T61" fmla="*/ 304 h 353"/>
              <a:gd name="T62" fmla="*/ 253 w 353"/>
              <a:gd name="T63" fmla="*/ 293 h 353"/>
              <a:gd name="T64" fmla="*/ 212 w 353"/>
              <a:gd name="T65" fmla="*/ 309 h 353"/>
              <a:gd name="T66" fmla="*/ 196 w 353"/>
              <a:gd name="T67" fmla="*/ 337 h 353"/>
              <a:gd name="T68" fmla="*/ 157 w 353"/>
              <a:gd name="T69" fmla="*/ 337 h 353"/>
              <a:gd name="T70" fmla="*/ 141 w 353"/>
              <a:gd name="T71" fmla="*/ 309 h 353"/>
              <a:gd name="T72" fmla="*/ 100 w 353"/>
              <a:gd name="T73" fmla="*/ 293 h 353"/>
              <a:gd name="T74" fmla="*/ 77 w 353"/>
              <a:gd name="T75" fmla="*/ 304 h 353"/>
              <a:gd name="T76" fmla="*/ 49 w 353"/>
              <a:gd name="T77" fmla="*/ 276 h 353"/>
              <a:gd name="T78" fmla="*/ 58 w 353"/>
              <a:gd name="T79" fmla="*/ 245 h 353"/>
              <a:gd name="T80" fmla="*/ 33 w 353"/>
              <a:gd name="T81" fmla="*/ 200 h 353"/>
              <a:gd name="T82" fmla="*/ 16 w 353"/>
              <a:gd name="T83" fmla="*/ 196 h 353"/>
              <a:gd name="T84" fmla="*/ 33 w 353"/>
              <a:gd name="T85" fmla="*/ 152 h 353"/>
              <a:gd name="T86" fmla="*/ 58 w 353"/>
              <a:gd name="T87" fmla="*/ 108 h 353"/>
              <a:gd name="T88" fmla="*/ 49 w 353"/>
              <a:gd name="T89" fmla="*/ 77 h 353"/>
              <a:gd name="T90" fmla="*/ 77 w 353"/>
              <a:gd name="T91" fmla="*/ 49 h 353"/>
              <a:gd name="T92" fmla="*/ 100 w 353"/>
              <a:gd name="T93" fmla="*/ 60 h 353"/>
              <a:gd name="T94" fmla="*/ 141 w 353"/>
              <a:gd name="T95" fmla="*/ 44 h 353"/>
              <a:gd name="T96" fmla="*/ 157 w 353"/>
              <a:gd name="T97" fmla="*/ 16 h 353"/>
              <a:gd name="T98" fmla="*/ 196 w 353"/>
              <a:gd name="T99" fmla="*/ 16 h 353"/>
              <a:gd name="T100" fmla="*/ 212 w 353"/>
              <a:gd name="T101" fmla="*/ 44 h 353"/>
              <a:gd name="T102" fmla="*/ 253 w 353"/>
              <a:gd name="T103" fmla="*/ 60 h 353"/>
              <a:gd name="T104" fmla="*/ 276 w 353"/>
              <a:gd name="T105" fmla="*/ 49 h 353"/>
              <a:gd name="T106" fmla="*/ 304 w 353"/>
              <a:gd name="T107" fmla="*/ 77 h 353"/>
              <a:gd name="T108" fmla="*/ 295 w 353"/>
              <a:gd name="T109" fmla="*/ 108 h 353"/>
              <a:gd name="T110" fmla="*/ 320 w 353"/>
              <a:gd name="T111" fmla="*/ 152 h 353"/>
              <a:gd name="T112" fmla="*/ 337 w 353"/>
              <a:gd name="T113" fmla="*/ 196 h 353"/>
              <a:gd name="T114" fmla="*/ 96 w 353"/>
              <a:gd name="T115" fmla="*/ 176 h 353"/>
              <a:gd name="T116" fmla="*/ 257 w 353"/>
              <a:gd name="T117" fmla="*/ 176 h 353"/>
              <a:gd name="T118" fmla="*/ 176 w 353"/>
              <a:gd name="T119" fmla="*/ 241 h 353"/>
              <a:gd name="T120" fmla="*/ 176 w 353"/>
              <a:gd name="T121" fmla="*/ 112 h 353"/>
              <a:gd name="T122" fmla="*/ 176 w 353"/>
              <a:gd name="T123" fmla="*/ 241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41" y="141"/>
                </a:moveTo>
                <a:cubicBezTo>
                  <a:pt x="324" y="137"/>
                  <a:pt x="324" y="137"/>
                  <a:pt x="324" y="137"/>
                </a:cubicBezTo>
                <a:cubicBezTo>
                  <a:pt x="321" y="124"/>
                  <a:pt x="316" y="111"/>
                  <a:pt x="309" y="100"/>
                </a:cubicBezTo>
                <a:cubicBezTo>
                  <a:pt x="318" y="85"/>
                  <a:pt x="318" y="85"/>
                  <a:pt x="318" y="85"/>
                </a:cubicBezTo>
                <a:cubicBezTo>
                  <a:pt x="321" y="79"/>
                  <a:pt x="323" y="73"/>
                  <a:pt x="318" y="68"/>
                </a:cubicBezTo>
                <a:cubicBezTo>
                  <a:pt x="285" y="35"/>
                  <a:pt x="285" y="35"/>
                  <a:pt x="285" y="35"/>
                </a:cubicBezTo>
                <a:cubicBezTo>
                  <a:pt x="283" y="33"/>
                  <a:pt x="280" y="32"/>
                  <a:pt x="277" y="32"/>
                </a:cubicBezTo>
                <a:cubicBezTo>
                  <a:pt x="274" y="32"/>
                  <a:pt x="271" y="33"/>
                  <a:pt x="268" y="35"/>
                </a:cubicBezTo>
                <a:cubicBezTo>
                  <a:pt x="253" y="44"/>
                  <a:pt x="253" y="44"/>
                  <a:pt x="253" y="44"/>
                </a:cubicBezTo>
                <a:cubicBezTo>
                  <a:pt x="241" y="37"/>
                  <a:pt x="229" y="32"/>
                  <a:pt x="216" y="29"/>
                </a:cubicBezTo>
                <a:cubicBezTo>
                  <a:pt x="212" y="12"/>
                  <a:pt x="212" y="12"/>
                  <a:pt x="212" y="12"/>
                </a:cubicBezTo>
                <a:cubicBezTo>
                  <a:pt x="210" y="6"/>
                  <a:pt x="207" y="0"/>
                  <a:pt x="200" y="0"/>
                </a:cubicBezTo>
                <a:cubicBezTo>
                  <a:pt x="153" y="0"/>
                  <a:pt x="153" y="0"/>
                  <a:pt x="153" y="0"/>
                </a:cubicBezTo>
                <a:cubicBezTo>
                  <a:pt x="146" y="0"/>
                  <a:pt x="143" y="6"/>
                  <a:pt x="141" y="12"/>
                </a:cubicBezTo>
                <a:cubicBezTo>
                  <a:pt x="137" y="29"/>
                  <a:pt x="137" y="29"/>
                  <a:pt x="137" y="29"/>
                </a:cubicBezTo>
                <a:cubicBezTo>
                  <a:pt x="124" y="32"/>
                  <a:pt x="112" y="37"/>
                  <a:pt x="100" y="44"/>
                </a:cubicBezTo>
                <a:cubicBezTo>
                  <a:pt x="85" y="35"/>
                  <a:pt x="85" y="35"/>
                  <a:pt x="85" y="35"/>
                </a:cubicBezTo>
                <a:cubicBezTo>
                  <a:pt x="82" y="33"/>
                  <a:pt x="79" y="32"/>
                  <a:pt x="76" y="32"/>
                </a:cubicBezTo>
                <a:cubicBezTo>
                  <a:pt x="73" y="32"/>
                  <a:pt x="70" y="33"/>
                  <a:pt x="68" y="35"/>
                </a:cubicBezTo>
                <a:cubicBezTo>
                  <a:pt x="35" y="68"/>
                  <a:pt x="35" y="68"/>
                  <a:pt x="35" y="68"/>
                </a:cubicBezTo>
                <a:cubicBezTo>
                  <a:pt x="30" y="73"/>
                  <a:pt x="32" y="79"/>
                  <a:pt x="35" y="85"/>
                </a:cubicBezTo>
                <a:cubicBezTo>
                  <a:pt x="44" y="100"/>
                  <a:pt x="44" y="100"/>
                  <a:pt x="44" y="100"/>
                </a:cubicBezTo>
                <a:cubicBezTo>
                  <a:pt x="37" y="111"/>
                  <a:pt x="32" y="124"/>
                  <a:pt x="29" y="137"/>
                </a:cubicBezTo>
                <a:cubicBezTo>
                  <a:pt x="12" y="141"/>
                  <a:pt x="12" y="141"/>
                  <a:pt x="12" y="141"/>
                </a:cubicBezTo>
                <a:cubicBezTo>
                  <a:pt x="6" y="143"/>
                  <a:pt x="0" y="146"/>
                  <a:pt x="0" y="153"/>
                </a:cubicBezTo>
                <a:cubicBezTo>
                  <a:pt x="0" y="200"/>
                  <a:pt x="0" y="200"/>
                  <a:pt x="0" y="200"/>
                </a:cubicBezTo>
                <a:cubicBezTo>
                  <a:pt x="0" y="206"/>
                  <a:pt x="6" y="210"/>
                  <a:pt x="12" y="212"/>
                </a:cubicBezTo>
                <a:cubicBezTo>
                  <a:pt x="29" y="216"/>
                  <a:pt x="29" y="216"/>
                  <a:pt x="29" y="216"/>
                </a:cubicBezTo>
                <a:cubicBezTo>
                  <a:pt x="32" y="229"/>
                  <a:pt x="37" y="241"/>
                  <a:pt x="44" y="253"/>
                </a:cubicBezTo>
                <a:cubicBezTo>
                  <a:pt x="35" y="268"/>
                  <a:pt x="35" y="268"/>
                  <a:pt x="35" y="268"/>
                </a:cubicBezTo>
                <a:cubicBezTo>
                  <a:pt x="32" y="273"/>
                  <a:pt x="30" y="280"/>
                  <a:pt x="35" y="285"/>
                </a:cubicBezTo>
                <a:cubicBezTo>
                  <a:pt x="68" y="318"/>
                  <a:pt x="68" y="318"/>
                  <a:pt x="68" y="318"/>
                </a:cubicBezTo>
                <a:cubicBezTo>
                  <a:pt x="70" y="320"/>
                  <a:pt x="73" y="321"/>
                  <a:pt x="75" y="321"/>
                </a:cubicBezTo>
                <a:cubicBezTo>
                  <a:pt x="79" y="321"/>
                  <a:pt x="82" y="319"/>
                  <a:pt x="85" y="318"/>
                </a:cubicBezTo>
                <a:cubicBezTo>
                  <a:pt x="100" y="309"/>
                  <a:pt x="100" y="309"/>
                  <a:pt x="100" y="309"/>
                </a:cubicBezTo>
                <a:cubicBezTo>
                  <a:pt x="112" y="315"/>
                  <a:pt x="124" y="321"/>
                  <a:pt x="137" y="324"/>
                </a:cubicBezTo>
                <a:cubicBezTo>
                  <a:pt x="141" y="341"/>
                  <a:pt x="141" y="341"/>
                  <a:pt x="141" y="341"/>
                </a:cubicBezTo>
                <a:cubicBezTo>
                  <a:pt x="143" y="347"/>
                  <a:pt x="146" y="353"/>
                  <a:pt x="153" y="353"/>
                </a:cubicBezTo>
                <a:cubicBezTo>
                  <a:pt x="200" y="353"/>
                  <a:pt x="200" y="353"/>
                  <a:pt x="200" y="353"/>
                </a:cubicBezTo>
                <a:cubicBezTo>
                  <a:pt x="207" y="353"/>
                  <a:pt x="210" y="347"/>
                  <a:pt x="212" y="341"/>
                </a:cubicBezTo>
                <a:cubicBezTo>
                  <a:pt x="216" y="324"/>
                  <a:pt x="216" y="324"/>
                  <a:pt x="216" y="324"/>
                </a:cubicBezTo>
                <a:cubicBezTo>
                  <a:pt x="229" y="321"/>
                  <a:pt x="241" y="315"/>
                  <a:pt x="253" y="309"/>
                </a:cubicBezTo>
                <a:cubicBezTo>
                  <a:pt x="268" y="318"/>
                  <a:pt x="268" y="318"/>
                  <a:pt x="268" y="318"/>
                </a:cubicBezTo>
                <a:cubicBezTo>
                  <a:pt x="271" y="319"/>
                  <a:pt x="275" y="321"/>
                  <a:pt x="278" y="321"/>
                </a:cubicBezTo>
                <a:cubicBezTo>
                  <a:pt x="280" y="321"/>
                  <a:pt x="283" y="320"/>
                  <a:pt x="285" y="318"/>
                </a:cubicBezTo>
                <a:cubicBezTo>
                  <a:pt x="318" y="285"/>
                  <a:pt x="318" y="285"/>
                  <a:pt x="318" y="285"/>
                </a:cubicBezTo>
                <a:cubicBezTo>
                  <a:pt x="323" y="280"/>
                  <a:pt x="321" y="273"/>
                  <a:pt x="318" y="268"/>
                </a:cubicBezTo>
                <a:cubicBezTo>
                  <a:pt x="309" y="253"/>
                  <a:pt x="309" y="253"/>
                  <a:pt x="309" y="253"/>
                </a:cubicBezTo>
                <a:cubicBezTo>
                  <a:pt x="316" y="241"/>
                  <a:pt x="321" y="229"/>
                  <a:pt x="324" y="216"/>
                </a:cubicBezTo>
                <a:cubicBezTo>
                  <a:pt x="341" y="212"/>
                  <a:pt x="341" y="212"/>
                  <a:pt x="341" y="212"/>
                </a:cubicBezTo>
                <a:cubicBezTo>
                  <a:pt x="347" y="210"/>
                  <a:pt x="353" y="206"/>
                  <a:pt x="353" y="200"/>
                </a:cubicBezTo>
                <a:cubicBezTo>
                  <a:pt x="353" y="153"/>
                  <a:pt x="353" y="153"/>
                  <a:pt x="353" y="153"/>
                </a:cubicBezTo>
                <a:cubicBezTo>
                  <a:pt x="353" y="146"/>
                  <a:pt x="347" y="143"/>
                  <a:pt x="341" y="141"/>
                </a:cubicBezTo>
                <a:moveTo>
                  <a:pt x="337" y="196"/>
                </a:moveTo>
                <a:cubicBezTo>
                  <a:pt x="337" y="196"/>
                  <a:pt x="337" y="196"/>
                  <a:pt x="337" y="196"/>
                </a:cubicBezTo>
                <a:cubicBezTo>
                  <a:pt x="320" y="200"/>
                  <a:pt x="320" y="200"/>
                  <a:pt x="320" y="200"/>
                </a:cubicBezTo>
                <a:cubicBezTo>
                  <a:pt x="315" y="202"/>
                  <a:pt x="310" y="206"/>
                  <a:pt x="309" y="212"/>
                </a:cubicBezTo>
                <a:cubicBezTo>
                  <a:pt x="306" y="223"/>
                  <a:pt x="301" y="234"/>
                  <a:pt x="295" y="245"/>
                </a:cubicBezTo>
                <a:cubicBezTo>
                  <a:pt x="292" y="250"/>
                  <a:pt x="292" y="256"/>
                  <a:pt x="295" y="261"/>
                </a:cubicBezTo>
                <a:cubicBezTo>
                  <a:pt x="304" y="276"/>
                  <a:pt x="304" y="276"/>
                  <a:pt x="304" y="276"/>
                </a:cubicBezTo>
                <a:cubicBezTo>
                  <a:pt x="276" y="304"/>
                  <a:pt x="276" y="304"/>
                  <a:pt x="276" y="304"/>
                </a:cubicBezTo>
                <a:cubicBezTo>
                  <a:pt x="276" y="304"/>
                  <a:pt x="276" y="304"/>
                  <a:pt x="276" y="304"/>
                </a:cubicBezTo>
                <a:cubicBezTo>
                  <a:pt x="261" y="295"/>
                  <a:pt x="261" y="295"/>
                  <a:pt x="261" y="295"/>
                </a:cubicBezTo>
                <a:cubicBezTo>
                  <a:pt x="259" y="294"/>
                  <a:pt x="256" y="293"/>
                  <a:pt x="253" y="293"/>
                </a:cubicBezTo>
                <a:cubicBezTo>
                  <a:pt x="250" y="293"/>
                  <a:pt x="247" y="293"/>
                  <a:pt x="245" y="295"/>
                </a:cubicBezTo>
                <a:cubicBezTo>
                  <a:pt x="235" y="301"/>
                  <a:pt x="223" y="305"/>
                  <a:pt x="212" y="309"/>
                </a:cubicBezTo>
                <a:cubicBezTo>
                  <a:pt x="206" y="310"/>
                  <a:pt x="202" y="315"/>
                  <a:pt x="201" y="320"/>
                </a:cubicBezTo>
                <a:cubicBezTo>
                  <a:pt x="196" y="337"/>
                  <a:pt x="196" y="337"/>
                  <a:pt x="196" y="337"/>
                </a:cubicBezTo>
                <a:cubicBezTo>
                  <a:pt x="196" y="337"/>
                  <a:pt x="196" y="337"/>
                  <a:pt x="196" y="337"/>
                </a:cubicBezTo>
                <a:cubicBezTo>
                  <a:pt x="157" y="337"/>
                  <a:pt x="157" y="337"/>
                  <a:pt x="157" y="337"/>
                </a:cubicBezTo>
                <a:cubicBezTo>
                  <a:pt x="152" y="320"/>
                  <a:pt x="152" y="320"/>
                  <a:pt x="152" y="320"/>
                </a:cubicBezTo>
                <a:cubicBezTo>
                  <a:pt x="151" y="315"/>
                  <a:pt x="147" y="310"/>
                  <a:pt x="141" y="309"/>
                </a:cubicBezTo>
                <a:cubicBezTo>
                  <a:pt x="130" y="305"/>
                  <a:pt x="118" y="301"/>
                  <a:pt x="108" y="295"/>
                </a:cubicBezTo>
                <a:cubicBezTo>
                  <a:pt x="106" y="293"/>
                  <a:pt x="103" y="293"/>
                  <a:pt x="100" y="293"/>
                </a:cubicBezTo>
                <a:cubicBezTo>
                  <a:pt x="97" y="293"/>
                  <a:pt x="94" y="294"/>
                  <a:pt x="92" y="295"/>
                </a:cubicBezTo>
                <a:cubicBezTo>
                  <a:pt x="77" y="304"/>
                  <a:pt x="77" y="304"/>
                  <a:pt x="77" y="304"/>
                </a:cubicBezTo>
                <a:cubicBezTo>
                  <a:pt x="77" y="304"/>
                  <a:pt x="77" y="304"/>
                  <a:pt x="77" y="304"/>
                </a:cubicBezTo>
                <a:cubicBezTo>
                  <a:pt x="49" y="276"/>
                  <a:pt x="49" y="276"/>
                  <a:pt x="49" y="276"/>
                </a:cubicBezTo>
                <a:cubicBezTo>
                  <a:pt x="58" y="261"/>
                  <a:pt x="58" y="261"/>
                  <a:pt x="58" y="261"/>
                </a:cubicBezTo>
                <a:cubicBezTo>
                  <a:pt x="61" y="256"/>
                  <a:pt x="61" y="250"/>
                  <a:pt x="58" y="245"/>
                </a:cubicBezTo>
                <a:cubicBezTo>
                  <a:pt x="52" y="234"/>
                  <a:pt x="47" y="223"/>
                  <a:pt x="44" y="212"/>
                </a:cubicBezTo>
                <a:cubicBezTo>
                  <a:pt x="43" y="206"/>
                  <a:pt x="38" y="202"/>
                  <a:pt x="33" y="200"/>
                </a:cubicBezTo>
                <a:cubicBezTo>
                  <a:pt x="16" y="196"/>
                  <a:pt x="16" y="196"/>
                  <a:pt x="16" y="196"/>
                </a:cubicBezTo>
                <a:cubicBezTo>
                  <a:pt x="16" y="196"/>
                  <a:pt x="16" y="196"/>
                  <a:pt x="16" y="196"/>
                </a:cubicBezTo>
                <a:cubicBezTo>
                  <a:pt x="16" y="157"/>
                  <a:pt x="16" y="157"/>
                  <a:pt x="16" y="157"/>
                </a:cubicBezTo>
                <a:cubicBezTo>
                  <a:pt x="33" y="152"/>
                  <a:pt x="33" y="152"/>
                  <a:pt x="33" y="152"/>
                </a:cubicBezTo>
                <a:cubicBezTo>
                  <a:pt x="38" y="151"/>
                  <a:pt x="43" y="147"/>
                  <a:pt x="44" y="141"/>
                </a:cubicBezTo>
                <a:cubicBezTo>
                  <a:pt x="47" y="129"/>
                  <a:pt x="52" y="118"/>
                  <a:pt x="58" y="108"/>
                </a:cubicBezTo>
                <a:cubicBezTo>
                  <a:pt x="61" y="103"/>
                  <a:pt x="61" y="97"/>
                  <a:pt x="58" y="92"/>
                </a:cubicBezTo>
                <a:cubicBezTo>
                  <a:pt x="49" y="77"/>
                  <a:pt x="49" y="77"/>
                  <a:pt x="49" y="77"/>
                </a:cubicBezTo>
                <a:cubicBezTo>
                  <a:pt x="49" y="77"/>
                  <a:pt x="49" y="77"/>
                  <a:pt x="49" y="77"/>
                </a:cubicBezTo>
                <a:cubicBezTo>
                  <a:pt x="77" y="49"/>
                  <a:pt x="77" y="49"/>
                  <a:pt x="77" y="49"/>
                </a:cubicBezTo>
                <a:cubicBezTo>
                  <a:pt x="92" y="58"/>
                  <a:pt x="92" y="58"/>
                  <a:pt x="92" y="58"/>
                </a:cubicBezTo>
                <a:cubicBezTo>
                  <a:pt x="94" y="59"/>
                  <a:pt x="97" y="60"/>
                  <a:pt x="100" y="60"/>
                </a:cubicBezTo>
                <a:cubicBezTo>
                  <a:pt x="103" y="60"/>
                  <a:pt x="106" y="59"/>
                  <a:pt x="108" y="58"/>
                </a:cubicBezTo>
                <a:cubicBezTo>
                  <a:pt x="118" y="52"/>
                  <a:pt x="130" y="47"/>
                  <a:pt x="141" y="44"/>
                </a:cubicBezTo>
                <a:cubicBezTo>
                  <a:pt x="147" y="43"/>
                  <a:pt x="151" y="38"/>
                  <a:pt x="152" y="33"/>
                </a:cubicBezTo>
                <a:cubicBezTo>
                  <a:pt x="157" y="16"/>
                  <a:pt x="157" y="16"/>
                  <a:pt x="157" y="16"/>
                </a:cubicBezTo>
                <a:cubicBezTo>
                  <a:pt x="196" y="16"/>
                  <a:pt x="196" y="16"/>
                  <a:pt x="196" y="16"/>
                </a:cubicBezTo>
                <a:cubicBezTo>
                  <a:pt x="196" y="16"/>
                  <a:pt x="196" y="16"/>
                  <a:pt x="196" y="16"/>
                </a:cubicBezTo>
                <a:cubicBezTo>
                  <a:pt x="201" y="33"/>
                  <a:pt x="201" y="33"/>
                  <a:pt x="201" y="33"/>
                </a:cubicBezTo>
                <a:cubicBezTo>
                  <a:pt x="202" y="38"/>
                  <a:pt x="206" y="43"/>
                  <a:pt x="212" y="44"/>
                </a:cubicBezTo>
                <a:cubicBezTo>
                  <a:pt x="223" y="47"/>
                  <a:pt x="235" y="52"/>
                  <a:pt x="245" y="58"/>
                </a:cubicBezTo>
                <a:cubicBezTo>
                  <a:pt x="247" y="59"/>
                  <a:pt x="250" y="60"/>
                  <a:pt x="253" y="60"/>
                </a:cubicBezTo>
                <a:cubicBezTo>
                  <a:pt x="256" y="60"/>
                  <a:pt x="259" y="59"/>
                  <a:pt x="261" y="58"/>
                </a:cubicBezTo>
                <a:cubicBezTo>
                  <a:pt x="276" y="49"/>
                  <a:pt x="276" y="49"/>
                  <a:pt x="276" y="49"/>
                </a:cubicBezTo>
                <a:cubicBezTo>
                  <a:pt x="304" y="77"/>
                  <a:pt x="304" y="77"/>
                  <a:pt x="304" y="77"/>
                </a:cubicBezTo>
                <a:cubicBezTo>
                  <a:pt x="304" y="77"/>
                  <a:pt x="304" y="77"/>
                  <a:pt x="304" y="77"/>
                </a:cubicBezTo>
                <a:cubicBezTo>
                  <a:pt x="295" y="92"/>
                  <a:pt x="295" y="92"/>
                  <a:pt x="295" y="92"/>
                </a:cubicBezTo>
                <a:cubicBezTo>
                  <a:pt x="292" y="97"/>
                  <a:pt x="292" y="103"/>
                  <a:pt x="295" y="108"/>
                </a:cubicBezTo>
                <a:cubicBezTo>
                  <a:pt x="301" y="118"/>
                  <a:pt x="306" y="129"/>
                  <a:pt x="309" y="141"/>
                </a:cubicBezTo>
                <a:cubicBezTo>
                  <a:pt x="310" y="147"/>
                  <a:pt x="315" y="151"/>
                  <a:pt x="320" y="152"/>
                </a:cubicBezTo>
                <a:cubicBezTo>
                  <a:pt x="337" y="157"/>
                  <a:pt x="337" y="157"/>
                  <a:pt x="337" y="157"/>
                </a:cubicBezTo>
                <a:lnTo>
                  <a:pt x="337" y="196"/>
                </a:lnTo>
                <a:close/>
                <a:moveTo>
                  <a:pt x="176" y="96"/>
                </a:moveTo>
                <a:cubicBezTo>
                  <a:pt x="132" y="96"/>
                  <a:pt x="96" y="132"/>
                  <a:pt x="96" y="176"/>
                </a:cubicBezTo>
                <a:cubicBezTo>
                  <a:pt x="96" y="221"/>
                  <a:pt x="132" y="257"/>
                  <a:pt x="176" y="257"/>
                </a:cubicBezTo>
                <a:cubicBezTo>
                  <a:pt x="221" y="257"/>
                  <a:pt x="257" y="221"/>
                  <a:pt x="257" y="176"/>
                </a:cubicBezTo>
                <a:cubicBezTo>
                  <a:pt x="257" y="132"/>
                  <a:pt x="221" y="96"/>
                  <a:pt x="176" y="96"/>
                </a:cubicBezTo>
                <a:moveTo>
                  <a:pt x="176" y="241"/>
                </a:moveTo>
                <a:cubicBezTo>
                  <a:pt x="141" y="241"/>
                  <a:pt x="112" y="212"/>
                  <a:pt x="112" y="176"/>
                </a:cubicBezTo>
                <a:cubicBezTo>
                  <a:pt x="112" y="141"/>
                  <a:pt x="141" y="112"/>
                  <a:pt x="176" y="112"/>
                </a:cubicBezTo>
                <a:cubicBezTo>
                  <a:pt x="212" y="112"/>
                  <a:pt x="241" y="141"/>
                  <a:pt x="241" y="176"/>
                </a:cubicBezTo>
                <a:cubicBezTo>
                  <a:pt x="241" y="212"/>
                  <a:pt x="212" y="241"/>
                  <a:pt x="176" y="241"/>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192"/>
          <p:cNvSpPr>
            <a:spLocks noEditPoints="1"/>
          </p:cNvSpPr>
          <p:nvPr/>
        </p:nvSpPr>
        <p:spPr bwMode="auto">
          <a:xfrm>
            <a:off x="4363618" y="3607952"/>
            <a:ext cx="592036" cy="592036"/>
          </a:xfrm>
          <a:custGeom>
            <a:avLst/>
            <a:gdLst>
              <a:gd name="T0" fmla="*/ 351 w 353"/>
              <a:gd name="T1" fmla="*/ 171 h 353"/>
              <a:gd name="T2" fmla="*/ 289 w 353"/>
              <a:gd name="T3" fmla="*/ 109 h 353"/>
              <a:gd name="T4" fmla="*/ 289 w 353"/>
              <a:gd name="T5" fmla="*/ 24 h 353"/>
              <a:gd name="T6" fmla="*/ 281 w 353"/>
              <a:gd name="T7" fmla="*/ 16 h 353"/>
              <a:gd name="T8" fmla="*/ 233 w 353"/>
              <a:gd name="T9" fmla="*/ 16 h 353"/>
              <a:gd name="T10" fmla="*/ 225 w 353"/>
              <a:gd name="T11" fmla="*/ 24 h 353"/>
              <a:gd name="T12" fmla="*/ 225 w 353"/>
              <a:gd name="T13" fmla="*/ 45 h 353"/>
              <a:gd name="T14" fmla="*/ 182 w 353"/>
              <a:gd name="T15" fmla="*/ 2 h 353"/>
              <a:gd name="T16" fmla="*/ 177 w 353"/>
              <a:gd name="T17" fmla="*/ 0 h 353"/>
              <a:gd name="T18" fmla="*/ 171 w 353"/>
              <a:gd name="T19" fmla="*/ 2 h 353"/>
              <a:gd name="T20" fmla="*/ 2 w 353"/>
              <a:gd name="T21" fmla="*/ 171 h 353"/>
              <a:gd name="T22" fmla="*/ 0 w 353"/>
              <a:gd name="T23" fmla="*/ 176 h 353"/>
              <a:gd name="T24" fmla="*/ 8 w 353"/>
              <a:gd name="T25" fmla="*/ 184 h 353"/>
              <a:gd name="T26" fmla="*/ 14 w 353"/>
              <a:gd name="T27" fmla="*/ 182 h 353"/>
              <a:gd name="T28" fmla="*/ 48 w 353"/>
              <a:gd name="T29" fmla="*/ 148 h 353"/>
              <a:gd name="T30" fmla="*/ 48 w 353"/>
              <a:gd name="T31" fmla="*/ 345 h 353"/>
              <a:gd name="T32" fmla="*/ 56 w 353"/>
              <a:gd name="T33" fmla="*/ 353 h 353"/>
              <a:gd name="T34" fmla="*/ 297 w 353"/>
              <a:gd name="T35" fmla="*/ 353 h 353"/>
              <a:gd name="T36" fmla="*/ 305 w 353"/>
              <a:gd name="T37" fmla="*/ 345 h 353"/>
              <a:gd name="T38" fmla="*/ 305 w 353"/>
              <a:gd name="T39" fmla="*/ 148 h 353"/>
              <a:gd name="T40" fmla="*/ 339 w 353"/>
              <a:gd name="T41" fmla="*/ 182 h 353"/>
              <a:gd name="T42" fmla="*/ 345 w 353"/>
              <a:gd name="T43" fmla="*/ 184 h 353"/>
              <a:gd name="T44" fmla="*/ 353 w 353"/>
              <a:gd name="T45" fmla="*/ 176 h 353"/>
              <a:gd name="T46" fmla="*/ 351 w 353"/>
              <a:gd name="T47" fmla="*/ 171 h 353"/>
              <a:gd name="T48" fmla="*/ 241 w 353"/>
              <a:gd name="T49" fmla="*/ 32 h 353"/>
              <a:gd name="T50" fmla="*/ 273 w 353"/>
              <a:gd name="T51" fmla="*/ 32 h 353"/>
              <a:gd name="T52" fmla="*/ 273 w 353"/>
              <a:gd name="T53" fmla="*/ 93 h 353"/>
              <a:gd name="T54" fmla="*/ 241 w 353"/>
              <a:gd name="T55" fmla="*/ 61 h 353"/>
              <a:gd name="T56" fmla="*/ 241 w 353"/>
              <a:gd name="T57" fmla="*/ 32 h 353"/>
              <a:gd name="T58" fmla="*/ 128 w 353"/>
              <a:gd name="T59" fmla="*/ 337 h 353"/>
              <a:gd name="T60" fmla="*/ 64 w 353"/>
              <a:gd name="T61" fmla="*/ 337 h 353"/>
              <a:gd name="T62" fmla="*/ 64 w 353"/>
              <a:gd name="T63" fmla="*/ 321 h 353"/>
              <a:gd name="T64" fmla="*/ 128 w 353"/>
              <a:gd name="T65" fmla="*/ 321 h 353"/>
              <a:gd name="T66" fmla="*/ 128 w 353"/>
              <a:gd name="T67" fmla="*/ 337 h 353"/>
              <a:gd name="T68" fmla="*/ 209 w 353"/>
              <a:gd name="T69" fmla="*/ 337 h 353"/>
              <a:gd name="T70" fmla="*/ 144 w 353"/>
              <a:gd name="T71" fmla="*/ 337 h 353"/>
              <a:gd name="T72" fmla="*/ 144 w 353"/>
              <a:gd name="T73" fmla="*/ 208 h 353"/>
              <a:gd name="T74" fmla="*/ 209 w 353"/>
              <a:gd name="T75" fmla="*/ 208 h 353"/>
              <a:gd name="T76" fmla="*/ 209 w 353"/>
              <a:gd name="T77" fmla="*/ 337 h 353"/>
              <a:gd name="T78" fmla="*/ 289 w 353"/>
              <a:gd name="T79" fmla="*/ 337 h 353"/>
              <a:gd name="T80" fmla="*/ 225 w 353"/>
              <a:gd name="T81" fmla="*/ 337 h 353"/>
              <a:gd name="T82" fmla="*/ 225 w 353"/>
              <a:gd name="T83" fmla="*/ 321 h 353"/>
              <a:gd name="T84" fmla="*/ 289 w 353"/>
              <a:gd name="T85" fmla="*/ 321 h 353"/>
              <a:gd name="T86" fmla="*/ 289 w 353"/>
              <a:gd name="T87" fmla="*/ 337 h 353"/>
              <a:gd name="T88" fmla="*/ 289 w 353"/>
              <a:gd name="T89" fmla="*/ 305 h 353"/>
              <a:gd name="T90" fmla="*/ 225 w 353"/>
              <a:gd name="T91" fmla="*/ 305 h 353"/>
              <a:gd name="T92" fmla="*/ 225 w 353"/>
              <a:gd name="T93" fmla="*/ 200 h 353"/>
              <a:gd name="T94" fmla="*/ 217 w 353"/>
              <a:gd name="T95" fmla="*/ 192 h 353"/>
              <a:gd name="T96" fmla="*/ 136 w 353"/>
              <a:gd name="T97" fmla="*/ 192 h 353"/>
              <a:gd name="T98" fmla="*/ 128 w 353"/>
              <a:gd name="T99" fmla="*/ 200 h 353"/>
              <a:gd name="T100" fmla="*/ 128 w 353"/>
              <a:gd name="T101" fmla="*/ 305 h 353"/>
              <a:gd name="T102" fmla="*/ 64 w 353"/>
              <a:gd name="T103" fmla="*/ 305 h 353"/>
              <a:gd name="T104" fmla="*/ 64 w 353"/>
              <a:gd name="T105" fmla="*/ 132 h 353"/>
              <a:gd name="T106" fmla="*/ 177 w 353"/>
              <a:gd name="T107" fmla="*/ 19 h 353"/>
              <a:gd name="T108" fmla="*/ 289 w 353"/>
              <a:gd name="T109" fmla="*/ 132 h 353"/>
              <a:gd name="T110" fmla="*/ 289 w 353"/>
              <a:gd name="T111" fmla="*/ 305 h 353"/>
              <a:gd name="T112" fmla="*/ 185 w 353"/>
              <a:gd name="T113" fmla="*/ 289 h 353"/>
              <a:gd name="T114" fmla="*/ 193 w 353"/>
              <a:gd name="T115" fmla="*/ 281 h 353"/>
              <a:gd name="T116" fmla="*/ 185 w 353"/>
              <a:gd name="T117" fmla="*/ 273 h 353"/>
              <a:gd name="T118" fmla="*/ 177 w 353"/>
              <a:gd name="T119" fmla="*/ 281 h 353"/>
              <a:gd name="T120" fmla="*/ 185 w 353"/>
              <a:gd name="T121" fmla="*/ 289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3" h="353">
                <a:moveTo>
                  <a:pt x="351" y="171"/>
                </a:moveTo>
                <a:cubicBezTo>
                  <a:pt x="289" y="109"/>
                  <a:pt x="289" y="109"/>
                  <a:pt x="289" y="109"/>
                </a:cubicBezTo>
                <a:cubicBezTo>
                  <a:pt x="289" y="24"/>
                  <a:pt x="289" y="24"/>
                  <a:pt x="289" y="24"/>
                </a:cubicBezTo>
                <a:cubicBezTo>
                  <a:pt x="289" y="19"/>
                  <a:pt x="285" y="16"/>
                  <a:pt x="281" y="16"/>
                </a:cubicBezTo>
                <a:cubicBezTo>
                  <a:pt x="233" y="16"/>
                  <a:pt x="233" y="16"/>
                  <a:pt x="233" y="16"/>
                </a:cubicBezTo>
                <a:cubicBezTo>
                  <a:pt x="228" y="16"/>
                  <a:pt x="225" y="19"/>
                  <a:pt x="225" y="24"/>
                </a:cubicBezTo>
                <a:cubicBezTo>
                  <a:pt x="225" y="45"/>
                  <a:pt x="225" y="45"/>
                  <a:pt x="225" y="45"/>
                </a:cubicBezTo>
                <a:cubicBezTo>
                  <a:pt x="182" y="2"/>
                  <a:pt x="182" y="2"/>
                  <a:pt x="182" y="2"/>
                </a:cubicBezTo>
                <a:cubicBezTo>
                  <a:pt x="181" y="1"/>
                  <a:pt x="179" y="0"/>
                  <a:pt x="177" y="0"/>
                </a:cubicBezTo>
                <a:cubicBezTo>
                  <a:pt x="174" y="0"/>
                  <a:pt x="172" y="1"/>
                  <a:pt x="171" y="2"/>
                </a:cubicBezTo>
                <a:cubicBezTo>
                  <a:pt x="2" y="171"/>
                  <a:pt x="2" y="171"/>
                  <a:pt x="2" y="171"/>
                </a:cubicBezTo>
                <a:cubicBezTo>
                  <a:pt x="1" y="172"/>
                  <a:pt x="0" y="174"/>
                  <a:pt x="0" y="176"/>
                </a:cubicBezTo>
                <a:cubicBezTo>
                  <a:pt x="0" y="181"/>
                  <a:pt x="3" y="184"/>
                  <a:pt x="8" y="184"/>
                </a:cubicBezTo>
                <a:cubicBezTo>
                  <a:pt x="10" y="184"/>
                  <a:pt x="12" y="184"/>
                  <a:pt x="14" y="182"/>
                </a:cubicBezTo>
                <a:cubicBezTo>
                  <a:pt x="48" y="148"/>
                  <a:pt x="48" y="148"/>
                  <a:pt x="48" y="148"/>
                </a:cubicBezTo>
                <a:cubicBezTo>
                  <a:pt x="48" y="345"/>
                  <a:pt x="48" y="345"/>
                  <a:pt x="48" y="345"/>
                </a:cubicBezTo>
                <a:cubicBezTo>
                  <a:pt x="48" y="349"/>
                  <a:pt x="52" y="353"/>
                  <a:pt x="56" y="353"/>
                </a:cubicBezTo>
                <a:cubicBezTo>
                  <a:pt x="297" y="353"/>
                  <a:pt x="297" y="353"/>
                  <a:pt x="297" y="353"/>
                </a:cubicBezTo>
                <a:cubicBezTo>
                  <a:pt x="301" y="353"/>
                  <a:pt x="305" y="349"/>
                  <a:pt x="305" y="345"/>
                </a:cubicBezTo>
                <a:cubicBezTo>
                  <a:pt x="305" y="148"/>
                  <a:pt x="305" y="148"/>
                  <a:pt x="305" y="148"/>
                </a:cubicBezTo>
                <a:cubicBezTo>
                  <a:pt x="339" y="182"/>
                  <a:pt x="339" y="182"/>
                  <a:pt x="339" y="182"/>
                </a:cubicBezTo>
                <a:cubicBezTo>
                  <a:pt x="341" y="184"/>
                  <a:pt x="343" y="184"/>
                  <a:pt x="345" y="184"/>
                </a:cubicBezTo>
                <a:cubicBezTo>
                  <a:pt x="350" y="184"/>
                  <a:pt x="353" y="181"/>
                  <a:pt x="353" y="176"/>
                </a:cubicBezTo>
                <a:cubicBezTo>
                  <a:pt x="353" y="174"/>
                  <a:pt x="352" y="172"/>
                  <a:pt x="351" y="171"/>
                </a:cubicBezTo>
                <a:moveTo>
                  <a:pt x="241" y="32"/>
                </a:moveTo>
                <a:cubicBezTo>
                  <a:pt x="273" y="32"/>
                  <a:pt x="273" y="32"/>
                  <a:pt x="273" y="32"/>
                </a:cubicBezTo>
                <a:cubicBezTo>
                  <a:pt x="273" y="93"/>
                  <a:pt x="273" y="93"/>
                  <a:pt x="273" y="93"/>
                </a:cubicBezTo>
                <a:cubicBezTo>
                  <a:pt x="241" y="61"/>
                  <a:pt x="241" y="61"/>
                  <a:pt x="241" y="61"/>
                </a:cubicBezTo>
                <a:lnTo>
                  <a:pt x="241" y="32"/>
                </a:lnTo>
                <a:close/>
                <a:moveTo>
                  <a:pt x="128" y="337"/>
                </a:moveTo>
                <a:cubicBezTo>
                  <a:pt x="64" y="337"/>
                  <a:pt x="64" y="337"/>
                  <a:pt x="64" y="337"/>
                </a:cubicBezTo>
                <a:cubicBezTo>
                  <a:pt x="64" y="321"/>
                  <a:pt x="64" y="321"/>
                  <a:pt x="64" y="321"/>
                </a:cubicBezTo>
                <a:cubicBezTo>
                  <a:pt x="128" y="321"/>
                  <a:pt x="128" y="321"/>
                  <a:pt x="128" y="321"/>
                </a:cubicBezTo>
                <a:lnTo>
                  <a:pt x="128" y="337"/>
                </a:lnTo>
                <a:close/>
                <a:moveTo>
                  <a:pt x="209" y="337"/>
                </a:moveTo>
                <a:cubicBezTo>
                  <a:pt x="144" y="337"/>
                  <a:pt x="144" y="337"/>
                  <a:pt x="144" y="337"/>
                </a:cubicBezTo>
                <a:cubicBezTo>
                  <a:pt x="144" y="208"/>
                  <a:pt x="144" y="208"/>
                  <a:pt x="144" y="208"/>
                </a:cubicBezTo>
                <a:cubicBezTo>
                  <a:pt x="209" y="208"/>
                  <a:pt x="209" y="208"/>
                  <a:pt x="209" y="208"/>
                </a:cubicBezTo>
                <a:lnTo>
                  <a:pt x="209" y="337"/>
                </a:lnTo>
                <a:close/>
                <a:moveTo>
                  <a:pt x="289" y="337"/>
                </a:moveTo>
                <a:cubicBezTo>
                  <a:pt x="225" y="337"/>
                  <a:pt x="225" y="337"/>
                  <a:pt x="225" y="337"/>
                </a:cubicBezTo>
                <a:cubicBezTo>
                  <a:pt x="225" y="321"/>
                  <a:pt x="225" y="321"/>
                  <a:pt x="225" y="321"/>
                </a:cubicBezTo>
                <a:cubicBezTo>
                  <a:pt x="289" y="321"/>
                  <a:pt x="289" y="321"/>
                  <a:pt x="289" y="321"/>
                </a:cubicBezTo>
                <a:lnTo>
                  <a:pt x="289" y="337"/>
                </a:lnTo>
                <a:close/>
                <a:moveTo>
                  <a:pt x="289" y="305"/>
                </a:moveTo>
                <a:cubicBezTo>
                  <a:pt x="225" y="305"/>
                  <a:pt x="225" y="305"/>
                  <a:pt x="225" y="305"/>
                </a:cubicBezTo>
                <a:cubicBezTo>
                  <a:pt x="225" y="200"/>
                  <a:pt x="225" y="200"/>
                  <a:pt x="225" y="200"/>
                </a:cubicBezTo>
                <a:cubicBezTo>
                  <a:pt x="225" y="196"/>
                  <a:pt x="221" y="192"/>
                  <a:pt x="217" y="192"/>
                </a:cubicBezTo>
                <a:cubicBezTo>
                  <a:pt x="136" y="192"/>
                  <a:pt x="136" y="192"/>
                  <a:pt x="136" y="192"/>
                </a:cubicBezTo>
                <a:cubicBezTo>
                  <a:pt x="132" y="192"/>
                  <a:pt x="128" y="196"/>
                  <a:pt x="128" y="200"/>
                </a:cubicBezTo>
                <a:cubicBezTo>
                  <a:pt x="128" y="305"/>
                  <a:pt x="128" y="305"/>
                  <a:pt x="128" y="305"/>
                </a:cubicBezTo>
                <a:cubicBezTo>
                  <a:pt x="64" y="305"/>
                  <a:pt x="64" y="305"/>
                  <a:pt x="64" y="305"/>
                </a:cubicBezTo>
                <a:cubicBezTo>
                  <a:pt x="64" y="132"/>
                  <a:pt x="64" y="132"/>
                  <a:pt x="64" y="132"/>
                </a:cubicBezTo>
                <a:cubicBezTo>
                  <a:pt x="177" y="19"/>
                  <a:pt x="177" y="19"/>
                  <a:pt x="177" y="19"/>
                </a:cubicBezTo>
                <a:cubicBezTo>
                  <a:pt x="289" y="132"/>
                  <a:pt x="289" y="132"/>
                  <a:pt x="289" y="132"/>
                </a:cubicBezTo>
                <a:lnTo>
                  <a:pt x="289" y="305"/>
                </a:lnTo>
                <a:close/>
                <a:moveTo>
                  <a:pt x="185" y="289"/>
                </a:moveTo>
                <a:cubicBezTo>
                  <a:pt x="189" y="289"/>
                  <a:pt x="193" y="285"/>
                  <a:pt x="193" y="281"/>
                </a:cubicBezTo>
                <a:cubicBezTo>
                  <a:pt x="193" y="276"/>
                  <a:pt x="189" y="273"/>
                  <a:pt x="185" y="273"/>
                </a:cubicBezTo>
                <a:cubicBezTo>
                  <a:pt x="180" y="273"/>
                  <a:pt x="177" y="276"/>
                  <a:pt x="177" y="281"/>
                </a:cubicBezTo>
                <a:cubicBezTo>
                  <a:pt x="177" y="285"/>
                  <a:pt x="180" y="289"/>
                  <a:pt x="185" y="2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193"/>
          <p:cNvSpPr>
            <a:spLocks noEditPoints="1"/>
          </p:cNvSpPr>
          <p:nvPr/>
        </p:nvSpPr>
        <p:spPr bwMode="auto">
          <a:xfrm>
            <a:off x="9136506" y="3616528"/>
            <a:ext cx="431558" cy="592034"/>
          </a:xfrm>
          <a:custGeom>
            <a:avLst/>
            <a:gdLst>
              <a:gd name="T0" fmla="*/ 225 w 257"/>
              <a:gd name="T1" fmla="*/ 144 h 353"/>
              <a:gd name="T2" fmla="*/ 225 w 257"/>
              <a:gd name="T3" fmla="*/ 96 h 353"/>
              <a:gd name="T4" fmla="*/ 129 w 257"/>
              <a:gd name="T5" fmla="*/ 0 h 353"/>
              <a:gd name="T6" fmla="*/ 33 w 257"/>
              <a:gd name="T7" fmla="*/ 96 h 353"/>
              <a:gd name="T8" fmla="*/ 41 w 257"/>
              <a:gd name="T9" fmla="*/ 104 h 353"/>
              <a:gd name="T10" fmla="*/ 49 w 257"/>
              <a:gd name="T11" fmla="*/ 96 h 353"/>
              <a:gd name="T12" fmla="*/ 129 w 257"/>
              <a:gd name="T13" fmla="*/ 16 h 353"/>
              <a:gd name="T14" fmla="*/ 209 w 257"/>
              <a:gd name="T15" fmla="*/ 96 h 353"/>
              <a:gd name="T16" fmla="*/ 209 w 257"/>
              <a:gd name="T17" fmla="*/ 144 h 353"/>
              <a:gd name="T18" fmla="*/ 33 w 257"/>
              <a:gd name="T19" fmla="*/ 144 h 353"/>
              <a:gd name="T20" fmla="*/ 0 w 257"/>
              <a:gd name="T21" fmla="*/ 176 h 353"/>
              <a:gd name="T22" fmla="*/ 0 w 257"/>
              <a:gd name="T23" fmla="*/ 321 h 353"/>
              <a:gd name="T24" fmla="*/ 33 w 257"/>
              <a:gd name="T25" fmla="*/ 353 h 353"/>
              <a:gd name="T26" fmla="*/ 225 w 257"/>
              <a:gd name="T27" fmla="*/ 353 h 353"/>
              <a:gd name="T28" fmla="*/ 257 w 257"/>
              <a:gd name="T29" fmla="*/ 321 h 353"/>
              <a:gd name="T30" fmla="*/ 257 w 257"/>
              <a:gd name="T31" fmla="*/ 176 h 353"/>
              <a:gd name="T32" fmla="*/ 225 w 257"/>
              <a:gd name="T33" fmla="*/ 144 h 353"/>
              <a:gd name="T34" fmla="*/ 241 w 257"/>
              <a:gd name="T35" fmla="*/ 321 h 353"/>
              <a:gd name="T36" fmla="*/ 225 w 257"/>
              <a:gd name="T37" fmla="*/ 337 h 353"/>
              <a:gd name="T38" fmla="*/ 33 w 257"/>
              <a:gd name="T39" fmla="*/ 337 h 353"/>
              <a:gd name="T40" fmla="*/ 16 w 257"/>
              <a:gd name="T41" fmla="*/ 321 h 353"/>
              <a:gd name="T42" fmla="*/ 16 w 257"/>
              <a:gd name="T43" fmla="*/ 176 h 353"/>
              <a:gd name="T44" fmla="*/ 33 w 257"/>
              <a:gd name="T45" fmla="*/ 160 h 353"/>
              <a:gd name="T46" fmla="*/ 225 w 257"/>
              <a:gd name="T47" fmla="*/ 160 h 353"/>
              <a:gd name="T48" fmla="*/ 241 w 257"/>
              <a:gd name="T49" fmla="*/ 176 h 353"/>
              <a:gd name="T50" fmla="*/ 241 w 257"/>
              <a:gd name="T51" fmla="*/ 321 h 353"/>
              <a:gd name="T52" fmla="*/ 129 w 257"/>
              <a:gd name="T53" fmla="*/ 208 h 353"/>
              <a:gd name="T54" fmla="*/ 97 w 257"/>
              <a:gd name="T55" fmla="*/ 241 h 353"/>
              <a:gd name="T56" fmla="*/ 105 w 257"/>
              <a:gd name="T57" fmla="*/ 262 h 353"/>
              <a:gd name="T58" fmla="*/ 105 w 257"/>
              <a:gd name="T59" fmla="*/ 265 h 353"/>
              <a:gd name="T60" fmla="*/ 129 w 257"/>
              <a:gd name="T61" fmla="*/ 289 h 353"/>
              <a:gd name="T62" fmla="*/ 153 w 257"/>
              <a:gd name="T63" fmla="*/ 265 h 353"/>
              <a:gd name="T64" fmla="*/ 153 w 257"/>
              <a:gd name="T65" fmla="*/ 262 h 353"/>
              <a:gd name="T66" fmla="*/ 161 w 257"/>
              <a:gd name="T67" fmla="*/ 241 h 353"/>
              <a:gd name="T68" fmla="*/ 129 w 257"/>
              <a:gd name="T69" fmla="*/ 208 h 353"/>
              <a:gd name="T70" fmla="*/ 137 w 257"/>
              <a:gd name="T71" fmla="*/ 254 h 353"/>
              <a:gd name="T72" fmla="*/ 137 w 257"/>
              <a:gd name="T73" fmla="*/ 265 h 353"/>
              <a:gd name="T74" fmla="*/ 129 w 257"/>
              <a:gd name="T75" fmla="*/ 273 h 353"/>
              <a:gd name="T76" fmla="*/ 121 w 257"/>
              <a:gd name="T77" fmla="*/ 265 h 353"/>
              <a:gd name="T78" fmla="*/ 121 w 257"/>
              <a:gd name="T79" fmla="*/ 254 h 353"/>
              <a:gd name="T80" fmla="*/ 113 w 257"/>
              <a:gd name="T81" fmla="*/ 241 h 353"/>
              <a:gd name="T82" fmla="*/ 129 w 257"/>
              <a:gd name="T83" fmla="*/ 225 h 353"/>
              <a:gd name="T84" fmla="*/ 145 w 257"/>
              <a:gd name="T85" fmla="*/ 241 h 353"/>
              <a:gd name="T86" fmla="*/ 137 w 257"/>
              <a:gd name="T87" fmla="*/ 25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57" h="353">
                <a:moveTo>
                  <a:pt x="225" y="144"/>
                </a:moveTo>
                <a:cubicBezTo>
                  <a:pt x="225" y="96"/>
                  <a:pt x="225" y="96"/>
                  <a:pt x="225" y="96"/>
                </a:cubicBezTo>
                <a:cubicBezTo>
                  <a:pt x="225" y="43"/>
                  <a:pt x="182" y="0"/>
                  <a:pt x="129" y="0"/>
                </a:cubicBezTo>
                <a:cubicBezTo>
                  <a:pt x="76" y="0"/>
                  <a:pt x="33" y="43"/>
                  <a:pt x="33" y="96"/>
                </a:cubicBezTo>
                <a:cubicBezTo>
                  <a:pt x="33" y="101"/>
                  <a:pt x="36" y="104"/>
                  <a:pt x="41" y="104"/>
                </a:cubicBezTo>
                <a:cubicBezTo>
                  <a:pt x="45" y="104"/>
                  <a:pt x="49" y="101"/>
                  <a:pt x="49" y="96"/>
                </a:cubicBezTo>
                <a:cubicBezTo>
                  <a:pt x="49" y="52"/>
                  <a:pt x="84" y="16"/>
                  <a:pt x="129" y="16"/>
                </a:cubicBezTo>
                <a:cubicBezTo>
                  <a:pt x="173" y="16"/>
                  <a:pt x="209" y="52"/>
                  <a:pt x="209" y="96"/>
                </a:cubicBezTo>
                <a:cubicBezTo>
                  <a:pt x="209" y="144"/>
                  <a:pt x="209" y="144"/>
                  <a:pt x="209" y="144"/>
                </a:cubicBezTo>
                <a:cubicBezTo>
                  <a:pt x="33" y="144"/>
                  <a:pt x="33" y="144"/>
                  <a:pt x="33" y="144"/>
                </a:cubicBezTo>
                <a:cubicBezTo>
                  <a:pt x="15" y="144"/>
                  <a:pt x="0" y="159"/>
                  <a:pt x="0" y="176"/>
                </a:cubicBezTo>
                <a:cubicBezTo>
                  <a:pt x="0" y="321"/>
                  <a:pt x="0" y="321"/>
                  <a:pt x="0" y="321"/>
                </a:cubicBezTo>
                <a:cubicBezTo>
                  <a:pt x="0" y="339"/>
                  <a:pt x="15" y="353"/>
                  <a:pt x="33" y="353"/>
                </a:cubicBezTo>
                <a:cubicBezTo>
                  <a:pt x="225" y="353"/>
                  <a:pt x="225" y="353"/>
                  <a:pt x="225" y="353"/>
                </a:cubicBezTo>
                <a:cubicBezTo>
                  <a:pt x="243" y="353"/>
                  <a:pt x="257" y="339"/>
                  <a:pt x="257" y="321"/>
                </a:cubicBezTo>
                <a:cubicBezTo>
                  <a:pt x="257" y="176"/>
                  <a:pt x="257" y="176"/>
                  <a:pt x="257" y="176"/>
                </a:cubicBezTo>
                <a:cubicBezTo>
                  <a:pt x="257" y="159"/>
                  <a:pt x="243" y="144"/>
                  <a:pt x="225" y="144"/>
                </a:cubicBezTo>
                <a:moveTo>
                  <a:pt x="241" y="321"/>
                </a:moveTo>
                <a:cubicBezTo>
                  <a:pt x="241" y="330"/>
                  <a:pt x="234" y="337"/>
                  <a:pt x="225" y="337"/>
                </a:cubicBezTo>
                <a:cubicBezTo>
                  <a:pt x="33" y="337"/>
                  <a:pt x="33" y="337"/>
                  <a:pt x="33" y="337"/>
                </a:cubicBezTo>
                <a:cubicBezTo>
                  <a:pt x="24" y="337"/>
                  <a:pt x="16" y="330"/>
                  <a:pt x="16" y="321"/>
                </a:cubicBezTo>
                <a:cubicBezTo>
                  <a:pt x="16" y="176"/>
                  <a:pt x="16" y="176"/>
                  <a:pt x="16" y="176"/>
                </a:cubicBezTo>
                <a:cubicBezTo>
                  <a:pt x="16" y="168"/>
                  <a:pt x="24" y="160"/>
                  <a:pt x="33" y="160"/>
                </a:cubicBezTo>
                <a:cubicBezTo>
                  <a:pt x="225" y="160"/>
                  <a:pt x="225" y="160"/>
                  <a:pt x="225" y="160"/>
                </a:cubicBezTo>
                <a:cubicBezTo>
                  <a:pt x="234" y="160"/>
                  <a:pt x="241" y="168"/>
                  <a:pt x="241" y="176"/>
                </a:cubicBezTo>
                <a:lnTo>
                  <a:pt x="241" y="321"/>
                </a:lnTo>
                <a:close/>
                <a:moveTo>
                  <a:pt x="129" y="208"/>
                </a:moveTo>
                <a:cubicBezTo>
                  <a:pt x="111" y="208"/>
                  <a:pt x="97" y="223"/>
                  <a:pt x="97" y="241"/>
                </a:cubicBezTo>
                <a:cubicBezTo>
                  <a:pt x="97" y="249"/>
                  <a:pt x="100" y="256"/>
                  <a:pt x="105" y="262"/>
                </a:cubicBezTo>
                <a:cubicBezTo>
                  <a:pt x="105" y="263"/>
                  <a:pt x="105" y="264"/>
                  <a:pt x="105" y="265"/>
                </a:cubicBezTo>
                <a:cubicBezTo>
                  <a:pt x="105" y="278"/>
                  <a:pt x="116" y="289"/>
                  <a:pt x="129" y="289"/>
                </a:cubicBezTo>
                <a:cubicBezTo>
                  <a:pt x="142" y="289"/>
                  <a:pt x="153" y="278"/>
                  <a:pt x="153" y="265"/>
                </a:cubicBezTo>
                <a:cubicBezTo>
                  <a:pt x="153" y="264"/>
                  <a:pt x="153" y="263"/>
                  <a:pt x="153" y="262"/>
                </a:cubicBezTo>
                <a:cubicBezTo>
                  <a:pt x="158" y="256"/>
                  <a:pt x="161" y="249"/>
                  <a:pt x="161" y="241"/>
                </a:cubicBezTo>
                <a:cubicBezTo>
                  <a:pt x="161" y="223"/>
                  <a:pt x="147" y="208"/>
                  <a:pt x="129" y="208"/>
                </a:cubicBezTo>
                <a:moveTo>
                  <a:pt x="137" y="254"/>
                </a:moveTo>
                <a:cubicBezTo>
                  <a:pt x="137" y="265"/>
                  <a:pt x="137" y="265"/>
                  <a:pt x="137" y="265"/>
                </a:cubicBezTo>
                <a:cubicBezTo>
                  <a:pt x="137" y="269"/>
                  <a:pt x="133" y="273"/>
                  <a:pt x="129" y="273"/>
                </a:cubicBezTo>
                <a:cubicBezTo>
                  <a:pt x="124" y="273"/>
                  <a:pt x="121" y="269"/>
                  <a:pt x="121" y="265"/>
                </a:cubicBezTo>
                <a:cubicBezTo>
                  <a:pt x="121" y="254"/>
                  <a:pt x="121" y="254"/>
                  <a:pt x="121" y="254"/>
                </a:cubicBezTo>
                <a:cubicBezTo>
                  <a:pt x="116" y="252"/>
                  <a:pt x="113" y="247"/>
                  <a:pt x="113" y="241"/>
                </a:cubicBezTo>
                <a:cubicBezTo>
                  <a:pt x="113" y="232"/>
                  <a:pt x="120" y="225"/>
                  <a:pt x="129" y="225"/>
                </a:cubicBezTo>
                <a:cubicBezTo>
                  <a:pt x="138" y="225"/>
                  <a:pt x="145" y="232"/>
                  <a:pt x="145" y="241"/>
                </a:cubicBezTo>
                <a:cubicBezTo>
                  <a:pt x="145" y="247"/>
                  <a:pt x="142" y="252"/>
                  <a:pt x="137" y="254"/>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194"/>
          <p:cNvSpPr>
            <a:spLocks noEditPoints="1"/>
          </p:cNvSpPr>
          <p:nvPr/>
        </p:nvSpPr>
        <p:spPr bwMode="auto">
          <a:xfrm>
            <a:off x="2995343" y="6269558"/>
            <a:ext cx="592036" cy="594202"/>
          </a:xfrm>
          <a:custGeom>
            <a:avLst/>
            <a:gdLst>
              <a:gd name="T0" fmla="*/ 176 w 353"/>
              <a:gd name="T1" fmla="*/ 0 h 354"/>
              <a:gd name="T2" fmla="*/ 0 w 353"/>
              <a:gd name="T3" fmla="*/ 177 h 354"/>
              <a:gd name="T4" fmla="*/ 176 w 353"/>
              <a:gd name="T5" fmla="*/ 354 h 354"/>
              <a:gd name="T6" fmla="*/ 353 w 353"/>
              <a:gd name="T7" fmla="*/ 177 h 354"/>
              <a:gd name="T8" fmla="*/ 176 w 353"/>
              <a:gd name="T9" fmla="*/ 0 h 354"/>
              <a:gd name="T10" fmla="*/ 176 w 353"/>
              <a:gd name="T11" fmla="*/ 16 h 354"/>
              <a:gd name="T12" fmla="*/ 284 w 353"/>
              <a:gd name="T13" fmla="*/ 58 h 354"/>
              <a:gd name="T14" fmla="*/ 244 w 353"/>
              <a:gd name="T15" fmla="*/ 98 h 354"/>
              <a:gd name="T16" fmla="*/ 176 w 353"/>
              <a:gd name="T17" fmla="*/ 73 h 354"/>
              <a:gd name="T18" fmla="*/ 108 w 353"/>
              <a:gd name="T19" fmla="*/ 98 h 354"/>
              <a:gd name="T20" fmla="*/ 69 w 353"/>
              <a:gd name="T21" fmla="*/ 58 h 354"/>
              <a:gd name="T22" fmla="*/ 176 w 353"/>
              <a:gd name="T23" fmla="*/ 16 h 354"/>
              <a:gd name="T24" fmla="*/ 264 w 353"/>
              <a:gd name="T25" fmla="*/ 177 h 354"/>
              <a:gd name="T26" fmla="*/ 176 w 353"/>
              <a:gd name="T27" fmla="*/ 265 h 354"/>
              <a:gd name="T28" fmla="*/ 88 w 353"/>
              <a:gd name="T29" fmla="*/ 177 h 354"/>
              <a:gd name="T30" fmla="*/ 176 w 353"/>
              <a:gd name="T31" fmla="*/ 89 h 354"/>
              <a:gd name="T32" fmla="*/ 264 w 353"/>
              <a:gd name="T33" fmla="*/ 177 h 354"/>
              <a:gd name="T34" fmla="*/ 16 w 353"/>
              <a:gd name="T35" fmla="*/ 177 h 354"/>
              <a:gd name="T36" fmla="*/ 57 w 353"/>
              <a:gd name="T37" fmla="*/ 69 h 354"/>
              <a:gd name="T38" fmla="*/ 97 w 353"/>
              <a:gd name="T39" fmla="*/ 109 h 354"/>
              <a:gd name="T40" fmla="*/ 72 w 353"/>
              <a:gd name="T41" fmla="*/ 177 h 354"/>
              <a:gd name="T42" fmla="*/ 97 w 353"/>
              <a:gd name="T43" fmla="*/ 245 h 354"/>
              <a:gd name="T44" fmla="*/ 57 w 353"/>
              <a:gd name="T45" fmla="*/ 285 h 354"/>
              <a:gd name="T46" fmla="*/ 16 w 353"/>
              <a:gd name="T47" fmla="*/ 177 h 354"/>
              <a:gd name="T48" fmla="*/ 176 w 353"/>
              <a:gd name="T49" fmla="*/ 338 h 354"/>
              <a:gd name="T50" fmla="*/ 69 w 353"/>
              <a:gd name="T51" fmla="*/ 296 h 354"/>
              <a:gd name="T52" fmla="*/ 108 w 353"/>
              <a:gd name="T53" fmla="*/ 256 h 354"/>
              <a:gd name="T54" fmla="*/ 176 w 353"/>
              <a:gd name="T55" fmla="*/ 281 h 354"/>
              <a:gd name="T56" fmla="*/ 244 w 353"/>
              <a:gd name="T57" fmla="*/ 256 h 354"/>
              <a:gd name="T58" fmla="*/ 284 w 353"/>
              <a:gd name="T59" fmla="*/ 296 h 354"/>
              <a:gd name="T60" fmla="*/ 176 w 353"/>
              <a:gd name="T61" fmla="*/ 338 h 354"/>
              <a:gd name="T62" fmla="*/ 295 w 353"/>
              <a:gd name="T63" fmla="*/ 285 h 354"/>
              <a:gd name="T64" fmla="*/ 255 w 353"/>
              <a:gd name="T65" fmla="*/ 245 h 354"/>
              <a:gd name="T66" fmla="*/ 281 w 353"/>
              <a:gd name="T67" fmla="*/ 177 h 354"/>
              <a:gd name="T68" fmla="*/ 255 w 353"/>
              <a:gd name="T69" fmla="*/ 109 h 354"/>
              <a:gd name="T70" fmla="*/ 295 w 353"/>
              <a:gd name="T71" fmla="*/ 69 h 354"/>
              <a:gd name="T72" fmla="*/ 337 w 353"/>
              <a:gd name="T73" fmla="*/ 177 h 354"/>
              <a:gd name="T74" fmla="*/ 295 w 353"/>
              <a:gd name="T75" fmla="*/ 285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53" h="354">
                <a:moveTo>
                  <a:pt x="176" y="0"/>
                </a:moveTo>
                <a:cubicBezTo>
                  <a:pt x="79" y="0"/>
                  <a:pt x="0" y="79"/>
                  <a:pt x="0" y="177"/>
                </a:cubicBezTo>
                <a:cubicBezTo>
                  <a:pt x="0" y="275"/>
                  <a:pt x="79" y="354"/>
                  <a:pt x="176" y="354"/>
                </a:cubicBezTo>
                <a:cubicBezTo>
                  <a:pt x="274" y="354"/>
                  <a:pt x="353" y="275"/>
                  <a:pt x="353" y="177"/>
                </a:cubicBezTo>
                <a:cubicBezTo>
                  <a:pt x="353" y="79"/>
                  <a:pt x="274" y="0"/>
                  <a:pt x="176" y="0"/>
                </a:cubicBezTo>
                <a:moveTo>
                  <a:pt x="176" y="16"/>
                </a:moveTo>
                <a:cubicBezTo>
                  <a:pt x="218" y="16"/>
                  <a:pt x="255" y="32"/>
                  <a:pt x="284" y="58"/>
                </a:cubicBezTo>
                <a:cubicBezTo>
                  <a:pt x="244" y="98"/>
                  <a:pt x="244" y="98"/>
                  <a:pt x="244" y="98"/>
                </a:cubicBezTo>
                <a:cubicBezTo>
                  <a:pt x="226" y="82"/>
                  <a:pt x="202" y="73"/>
                  <a:pt x="176" y="73"/>
                </a:cubicBezTo>
                <a:cubicBezTo>
                  <a:pt x="150" y="73"/>
                  <a:pt x="127" y="82"/>
                  <a:pt x="108" y="98"/>
                </a:cubicBezTo>
                <a:cubicBezTo>
                  <a:pt x="69" y="58"/>
                  <a:pt x="69" y="58"/>
                  <a:pt x="69" y="58"/>
                </a:cubicBezTo>
                <a:cubicBezTo>
                  <a:pt x="97" y="32"/>
                  <a:pt x="135" y="16"/>
                  <a:pt x="176" y="16"/>
                </a:cubicBezTo>
                <a:moveTo>
                  <a:pt x="264" y="177"/>
                </a:moveTo>
                <a:cubicBezTo>
                  <a:pt x="264" y="226"/>
                  <a:pt x="225" y="265"/>
                  <a:pt x="176" y="265"/>
                </a:cubicBezTo>
                <a:cubicBezTo>
                  <a:pt x="127" y="265"/>
                  <a:pt x="88" y="226"/>
                  <a:pt x="88" y="177"/>
                </a:cubicBezTo>
                <a:cubicBezTo>
                  <a:pt x="88" y="128"/>
                  <a:pt x="127" y="89"/>
                  <a:pt x="176" y="89"/>
                </a:cubicBezTo>
                <a:cubicBezTo>
                  <a:pt x="225" y="89"/>
                  <a:pt x="264" y="128"/>
                  <a:pt x="264" y="177"/>
                </a:cubicBezTo>
                <a:moveTo>
                  <a:pt x="16" y="177"/>
                </a:moveTo>
                <a:cubicBezTo>
                  <a:pt x="16" y="136"/>
                  <a:pt x="31" y="98"/>
                  <a:pt x="57" y="69"/>
                </a:cubicBezTo>
                <a:cubicBezTo>
                  <a:pt x="97" y="109"/>
                  <a:pt x="97" y="109"/>
                  <a:pt x="97" y="109"/>
                </a:cubicBezTo>
                <a:cubicBezTo>
                  <a:pt x="81" y="127"/>
                  <a:pt x="72" y="151"/>
                  <a:pt x="72" y="177"/>
                </a:cubicBezTo>
                <a:cubicBezTo>
                  <a:pt x="72" y="203"/>
                  <a:pt x="81" y="227"/>
                  <a:pt x="97" y="245"/>
                </a:cubicBezTo>
                <a:cubicBezTo>
                  <a:pt x="57" y="285"/>
                  <a:pt x="57" y="285"/>
                  <a:pt x="57" y="285"/>
                </a:cubicBezTo>
                <a:cubicBezTo>
                  <a:pt x="31" y="256"/>
                  <a:pt x="16" y="218"/>
                  <a:pt x="16" y="177"/>
                </a:cubicBezTo>
                <a:moveTo>
                  <a:pt x="176" y="338"/>
                </a:moveTo>
                <a:cubicBezTo>
                  <a:pt x="135" y="338"/>
                  <a:pt x="97" y="322"/>
                  <a:pt x="69" y="296"/>
                </a:cubicBezTo>
                <a:cubicBezTo>
                  <a:pt x="108" y="256"/>
                  <a:pt x="108" y="256"/>
                  <a:pt x="108" y="256"/>
                </a:cubicBezTo>
                <a:cubicBezTo>
                  <a:pt x="127" y="272"/>
                  <a:pt x="150" y="281"/>
                  <a:pt x="176" y="281"/>
                </a:cubicBezTo>
                <a:cubicBezTo>
                  <a:pt x="202" y="281"/>
                  <a:pt x="226" y="272"/>
                  <a:pt x="244" y="256"/>
                </a:cubicBezTo>
                <a:cubicBezTo>
                  <a:pt x="284" y="296"/>
                  <a:pt x="284" y="296"/>
                  <a:pt x="284" y="296"/>
                </a:cubicBezTo>
                <a:cubicBezTo>
                  <a:pt x="255" y="322"/>
                  <a:pt x="218" y="338"/>
                  <a:pt x="176" y="338"/>
                </a:cubicBezTo>
                <a:moveTo>
                  <a:pt x="295" y="285"/>
                </a:moveTo>
                <a:cubicBezTo>
                  <a:pt x="255" y="245"/>
                  <a:pt x="255" y="245"/>
                  <a:pt x="255" y="245"/>
                </a:cubicBezTo>
                <a:cubicBezTo>
                  <a:pt x="271" y="227"/>
                  <a:pt x="281" y="203"/>
                  <a:pt x="281" y="177"/>
                </a:cubicBezTo>
                <a:cubicBezTo>
                  <a:pt x="281" y="151"/>
                  <a:pt x="271" y="127"/>
                  <a:pt x="255" y="109"/>
                </a:cubicBezTo>
                <a:cubicBezTo>
                  <a:pt x="295" y="69"/>
                  <a:pt x="295" y="69"/>
                  <a:pt x="295" y="69"/>
                </a:cubicBezTo>
                <a:cubicBezTo>
                  <a:pt x="321" y="98"/>
                  <a:pt x="337" y="136"/>
                  <a:pt x="337" y="177"/>
                </a:cubicBezTo>
                <a:cubicBezTo>
                  <a:pt x="337" y="218"/>
                  <a:pt x="321" y="256"/>
                  <a:pt x="295" y="28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195"/>
          <p:cNvSpPr>
            <a:spLocks noEditPoints="1"/>
          </p:cNvSpPr>
          <p:nvPr/>
        </p:nvSpPr>
        <p:spPr bwMode="auto">
          <a:xfrm>
            <a:off x="6680903" y="2396200"/>
            <a:ext cx="592036" cy="542156"/>
          </a:xfrm>
          <a:custGeom>
            <a:avLst/>
            <a:gdLst>
              <a:gd name="T0" fmla="*/ 96 w 353"/>
              <a:gd name="T1" fmla="*/ 121 h 322"/>
              <a:gd name="T2" fmla="*/ 72 w 353"/>
              <a:gd name="T3" fmla="*/ 145 h 322"/>
              <a:gd name="T4" fmla="*/ 96 w 353"/>
              <a:gd name="T5" fmla="*/ 169 h 322"/>
              <a:gd name="T6" fmla="*/ 120 w 353"/>
              <a:gd name="T7" fmla="*/ 145 h 322"/>
              <a:gd name="T8" fmla="*/ 96 w 353"/>
              <a:gd name="T9" fmla="*/ 121 h 322"/>
              <a:gd name="T10" fmla="*/ 176 w 353"/>
              <a:gd name="T11" fmla="*/ 121 h 322"/>
              <a:gd name="T12" fmla="*/ 152 w 353"/>
              <a:gd name="T13" fmla="*/ 145 h 322"/>
              <a:gd name="T14" fmla="*/ 176 w 353"/>
              <a:gd name="T15" fmla="*/ 169 h 322"/>
              <a:gd name="T16" fmla="*/ 200 w 353"/>
              <a:gd name="T17" fmla="*/ 145 h 322"/>
              <a:gd name="T18" fmla="*/ 176 w 353"/>
              <a:gd name="T19" fmla="*/ 121 h 322"/>
              <a:gd name="T20" fmla="*/ 176 w 353"/>
              <a:gd name="T21" fmla="*/ 0 h 322"/>
              <a:gd name="T22" fmla="*/ 0 w 353"/>
              <a:gd name="T23" fmla="*/ 145 h 322"/>
              <a:gd name="T24" fmla="*/ 50 w 353"/>
              <a:gd name="T25" fmla="*/ 246 h 322"/>
              <a:gd name="T26" fmla="*/ 32 w 353"/>
              <a:gd name="T27" fmla="*/ 322 h 322"/>
              <a:gd name="T28" fmla="*/ 127 w 353"/>
              <a:gd name="T29" fmla="*/ 284 h 322"/>
              <a:gd name="T30" fmla="*/ 176 w 353"/>
              <a:gd name="T31" fmla="*/ 289 h 322"/>
              <a:gd name="T32" fmla="*/ 353 w 353"/>
              <a:gd name="T33" fmla="*/ 145 h 322"/>
              <a:gd name="T34" fmla="*/ 176 w 353"/>
              <a:gd name="T35" fmla="*/ 0 h 322"/>
              <a:gd name="T36" fmla="*/ 176 w 353"/>
              <a:gd name="T37" fmla="*/ 273 h 322"/>
              <a:gd name="T38" fmla="*/ 130 w 353"/>
              <a:gd name="T39" fmla="*/ 268 h 322"/>
              <a:gd name="T40" fmla="*/ 127 w 353"/>
              <a:gd name="T41" fmla="*/ 268 h 322"/>
              <a:gd name="T42" fmla="*/ 121 w 353"/>
              <a:gd name="T43" fmla="*/ 269 h 322"/>
              <a:gd name="T44" fmla="*/ 54 w 353"/>
              <a:gd name="T45" fmla="*/ 295 h 322"/>
              <a:gd name="T46" fmla="*/ 65 w 353"/>
              <a:gd name="T47" fmla="*/ 249 h 322"/>
              <a:gd name="T48" fmla="*/ 60 w 353"/>
              <a:gd name="T49" fmla="*/ 233 h 322"/>
              <a:gd name="T50" fmla="*/ 16 w 353"/>
              <a:gd name="T51" fmla="*/ 145 h 322"/>
              <a:gd name="T52" fmla="*/ 176 w 353"/>
              <a:gd name="T53" fmla="*/ 17 h 322"/>
              <a:gd name="T54" fmla="*/ 337 w 353"/>
              <a:gd name="T55" fmla="*/ 145 h 322"/>
              <a:gd name="T56" fmla="*/ 176 w 353"/>
              <a:gd name="T57" fmla="*/ 273 h 322"/>
              <a:gd name="T58" fmla="*/ 256 w 353"/>
              <a:gd name="T59" fmla="*/ 121 h 322"/>
              <a:gd name="T60" fmla="*/ 232 w 353"/>
              <a:gd name="T61" fmla="*/ 145 h 322"/>
              <a:gd name="T62" fmla="*/ 256 w 353"/>
              <a:gd name="T63" fmla="*/ 169 h 322"/>
              <a:gd name="T64" fmla="*/ 281 w 353"/>
              <a:gd name="T65" fmla="*/ 145 h 322"/>
              <a:gd name="T66" fmla="*/ 256 w 353"/>
              <a:gd name="T67" fmla="*/ 12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3" h="322">
                <a:moveTo>
                  <a:pt x="96" y="121"/>
                </a:moveTo>
                <a:cubicBezTo>
                  <a:pt x="83" y="121"/>
                  <a:pt x="72" y="132"/>
                  <a:pt x="72" y="145"/>
                </a:cubicBezTo>
                <a:cubicBezTo>
                  <a:pt x="72" y="158"/>
                  <a:pt x="83" y="169"/>
                  <a:pt x="96" y="169"/>
                </a:cubicBezTo>
                <a:cubicBezTo>
                  <a:pt x="109" y="169"/>
                  <a:pt x="120" y="158"/>
                  <a:pt x="120" y="145"/>
                </a:cubicBezTo>
                <a:cubicBezTo>
                  <a:pt x="120" y="132"/>
                  <a:pt x="109" y="121"/>
                  <a:pt x="96" y="121"/>
                </a:cubicBezTo>
                <a:moveTo>
                  <a:pt x="176" y="121"/>
                </a:moveTo>
                <a:cubicBezTo>
                  <a:pt x="163" y="121"/>
                  <a:pt x="152" y="132"/>
                  <a:pt x="152" y="145"/>
                </a:cubicBezTo>
                <a:cubicBezTo>
                  <a:pt x="152" y="158"/>
                  <a:pt x="163" y="169"/>
                  <a:pt x="176" y="169"/>
                </a:cubicBezTo>
                <a:cubicBezTo>
                  <a:pt x="189" y="169"/>
                  <a:pt x="200" y="158"/>
                  <a:pt x="200" y="145"/>
                </a:cubicBezTo>
                <a:cubicBezTo>
                  <a:pt x="200" y="132"/>
                  <a:pt x="189" y="121"/>
                  <a:pt x="176" y="121"/>
                </a:cubicBezTo>
                <a:moveTo>
                  <a:pt x="176" y="0"/>
                </a:moveTo>
                <a:cubicBezTo>
                  <a:pt x="79" y="0"/>
                  <a:pt x="0" y="65"/>
                  <a:pt x="0" y="145"/>
                </a:cubicBezTo>
                <a:cubicBezTo>
                  <a:pt x="0" y="184"/>
                  <a:pt x="19" y="220"/>
                  <a:pt x="50" y="246"/>
                </a:cubicBezTo>
                <a:cubicBezTo>
                  <a:pt x="32" y="322"/>
                  <a:pt x="32" y="322"/>
                  <a:pt x="32" y="322"/>
                </a:cubicBezTo>
                <a:cubicBezTo>
                  <a:pt x="127" y="284"/>
                  <a:pt x="127" y="284"/>
                  <a:pt x="127" y="284"/>
                </a:cubicBezTo>
                <a:cubicBezTo>
                  <a:pt x="142" y="287"/>
                  <a:pt x="159" y="289"/>
                  <a:pt x="176" y="289"/>
                </a:cubicBezTo>
                <a:cubicBezTo>
                  <a:pt x="274" y="289"/>
                  <a:pt x="353" y="225"/>
                  <a:pt x="353" y="145"/>
                </a:cubicBezTo>
                <a:cubicBezTo>
                  <a:pt x="353" y="65"/>
                  <a:pt x="274" y="0"/>
                  <a:pt x="176" y="0"/>
                </a:cubicBezTo>
                <a:moveTo>
                  <a:pt x="176" y="273"/>
                </a:moveTo>
                <a:cubicBezTo>
                  <a:pt x="161" y="273"/>
                  <a:pt x="145" y="272"/>
                  <a:pt x="130" y="268"/>
                </a:cubicBezTo>
                <a:cubicBezTo>
                  <a:pt x="129" y="268"/>
                  <a:pt x="128" y="268"/>
                  <a:pt x="127" y="268"/>
                </a:cubicBezTo>
                <a:cubicBezTo>
                  <a:pt x="125" y="268"/>
                  <a:pt x="123" y="268"/>
                  <a:pt x="121" y="269"/>
                </a:cubicBezTo>
                <a:cubicBezTo>
                  <a:pt x="54" y="295"/>
                  <a:pt x="54" y="295"/>
                  <a:pt x="54" y="295"/>
                </a:cubicBezTo>
                <a:cubicBezTo>
                  <a:pt x="65" y="249"/>
                  <a:pt x="65" y="249"/>
                  <a:pt x="65" y="249"/>
                </a:cubicBezTo>
                <a:cubicBezTo>
                  <a:pt x="67" y="243"/>
                  <a:pt x="65" y="237"/>
                  <a:pt x="60" y="233"/>
                </a:cubicBezTo>
                <a:cubicBezTo>
                  <a:pt x="31" y="209"/>
                  <a:pt x="16" y="178"/>
                  <a:pt x="16" y="145"/>
                </a:cubicBezTo>
                <a:cubicBezTo>
                  <a:pt x="16" y="74"/>
                  <a:pt x="88" y="17"/>
                  <a:pt x="176" y="17"/>
                </a:cubicBezTo>
                <a:cubicBezTo>
                  <a:pt x="265" y="17"/>
                  <a:pt x="337" y="74"/>
                  <a:pt x="337" y="145"/>
                </a:cubicBezTo>
                <a:cubicBezTo>
                  <a:pt x="337" y="216"/>
                  <a:pt x="265" y="273"/>
                  <a:pt x="176" y="273"/>
                </a:cubicBezTo>
                <a:moveTo>
                  <a:pt x="256" y="121"/>
                </a:moveTo>
                <a:cubicBezTo>
                  <a:pt x="243" y="121"/>
                  <a:pt x="232" y="132"/>
                  <a:pt x="232" y="145"/>
                </a:cubicBezTo>
                <a:cubicBezTo>
                  <a:pt x="232" y="158"/>
                  <a:pt x="243" y="169"/>
                  <a:pt x="256" y="169"/>
                </a:cubicBezTo>
                <a:cubicBezTo>
                  <a:pt x="270" y="169"/>
                  <a:pt x="281" y="158"/>
                  <a:pt x="281" y="145"/>
                </a:cubicBezTo>
                <a:cubicBezTo>
                  <a:pt x="281" y="132"/>
                  <a:pt x="270" y="121"/>
                  <a:pt x="256" y="121"/>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Ellipse 72"/>
          <p:cNvSpPr/>
          <p:nvPr/>
        </p:nvSpPr>
        <p:spPr>
          <a:xfrm>
            <a:off x="21964650" y="5219700"/>
            <a:ext cx="1123950" cy="800100"/>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Ellipse 73"/>
          <p:cNvSpPr/>
          <p:nvPr/>
        </p:nvSpPr>
        <p:spPr>
          <a:xfrm>
            <a:off x="21983700" y="6743700"/>
            <a:ext cx="1123950" cy="800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llipse 74"/>
          <p:cNvSpPr/>
          <p:nvPr/>
        </p:nvSpPr>
        <p:spPr>
          <a:xfrm>
            <a:off x="21888450" y="8229600"/>
            <a:ext cx="1123950" cy="8001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75"/>
          <p:cNvSpPr/>
          <p:nvPr/>
        </p:nvSpPr>
        <p:spPr>
          <a:xfrm>
            <a:off x="14820900" y="5429250"/>
            <a:ext cx="687705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err="1" smtClean="0">
                <a:solidFill>
                  <a:schemeClr val="tx1"/>
                </a:solidFill>
              </a:rPr>
              <a:t>ادارة</a:t>
            </a:r>
            <a:r>
              <a:rPr lang="ar-DZ" b="1" dirty="0" smtClean="0">
                <a:solidFill>
                  <a:schemeClr val="tx1"/>
                </a:solidFill>
              </a:rPr>
              <a:t> </a:t>
            </a:r>
            <a:r>
              <a:rPr lang="ar-DZ" b="1" dirty="0" err="1" smtClean="0">
                <a:solidFill>
                  <a:schemeClr val="tx1"/>
                </a:solidFill>
              </a:rPr>
              <a:t>الانتاج</a:t>
            </a:r>
            <a:r>
              <a:rPr lang="ar-DZ" b="1" dirty="0" smtClean="0">
                <a:solidFill>
                  <a:schemeClr val="tx1"/>
                </a:solidFill>
              </a:rPr>
              <a:t> وباقي </a:t>
            </a:r>
            <a:r>
              <a:rPr lang="ar-DZ" b="1" dirty="0" err="1" smtClean="0">
                <a:solidFill>
                  <a:schemeClr val="tx1"/>
                </a:solidFill>
              </a:rPr>
              <a:t>الادارات</a:t>
            </a:r>
            <a:r>
              <a:rPr lang="ar-DZ" b="1" dirty="0" smtClean="0">
                <a:solidFill>
                  <a:schemeClr val="tx1"/>
                </a:solidFill>
              </a:rPr>
              <a:t> </a:t>
            </a:r>
            <a:r>
              <a:rPr lang="ar-DZ" b="1" dirty="0" err="1" smtClean="0">
                <a:solidFill>
                  <a:schemeClr val="tx1"/>
                </a:solidFill>
              </a:rPr>
              <a:t>الاخرى</a:t>
            </a:r>
            <a:endParaRPr lang="fr-FR" b="1" dirty="0">
              <a:solidFill>
                <a:schemeClr val="tx1"/>
              </a:solidFill>
            </a:endParaRPr>
          </a:p>
        </p:txBody>
      </p:sp>
      <p:sp>
        <p:nvSpPr>
          <p:cNvPr id="77" name="Rectangle 76"/>
          <p:cNvSpPr/>
          <p:nvPr/>
        </p:nvSpPr>
        <p:spPr>
          <a:xfrm>
            <a:off x="14820900" y="8172450"/>
            <a:ext cx="687705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err="1" smtClean="0">
                <a:solidFill>
                  <a:schemeClr val="tx1"/>
                </a:solidFill>
              </a:rPr>
              <a:t>الادارة</a:t>
            </a:r>
            <a:r>
              <a:rPr lang="ar-DZ" b="1" dirty="0" smtClean="0">
                <a:solidFill>
                  <a:schemeClr val="tx1"/>
                </a:solidFill>
              </a:rPr>
              <a:t> المالية والمحاسبية </a:t>
            </a:r>
            <a:endParaRPr lang="fr-FR" b="1" dirty="0">
              <a:solidFill>
                <a:schemeClr val="tx1"/>
              </a:solidFill>
            </a:endParaRPr>
          </a:p>
        </p:txBody>
      </p:sp>
      <p:sp>
        <p:nvSpPr>
          <p:cNvPr id="78" name="Rectangle 77"/>
          <p:cNvSpPr/>
          <p:nvPr/>
        </p:nvSpPr>
        <p:spPr>
          <a:xfrm>
            <a:off x="14801850" y="6800850"/>
            <a:ext cx="6877050" cy="914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err="1" smtClean="0">
                <a:solidFill>
                  <a:schemeClr val="tx1"/>
                </a:solidFill>
              </a:rPr>
              <a:t>ادارة</a:t>
            </a:r>
            <a:r>
              <a:rPr lang="ar-DZ" b="1" dirty="0" smtClean="0">
                <a:solidFill>
                  <a:schemeClr val="tx1"/>
                </a:solidFill>
              </a:rPr>
              <a:t> المشتريات</a:t>
            </a:r>
            <a:endParaRPr lang="fr-FR" b="1" dirty="0">
              <a:solidFill>
                <a:schemeClr val="tx1"/>
              </a:solidFill>
            </a:endParaRPr>
          </a:p>
        </p:txBody>
      </p:sp>
    </p:spTree>
    <p:extLst>
      <p:ext uri="{BB962C8B-B14F-4D97-AF65-F5344CB8AC3E}">
        <p14:creationId xmlns:p14="http://schemas.microsoft.com/office/powerpoint/2010/main" xmlns="" val="40993834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14350"/>
            <a:ext cx="21983700" cy="12801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b="1" dirty="0" smtClean="0">
                <a:solidFill>
                  <a:schemeClr val="tx1"/>
                </a:solidFill>
              </a:rPr>
              <a:t>خطوات عملية الشراء: تشترك في خطوات عملية الشراء عدة </a:t>
            </a:r>
            <a:r>
              <a:rPr lang="ar-DZ" sz="4400" b="1" dirty="0" err="1" smtClean="0">
                <a:solidFill>
                  <a:schemeClr val="tx1"/>
                </a:solidFill>
              </a:rPr>
              <a:t>ادارات</a:t>
            </a:r>
            <a:r>
              <a:rPr lang="ar-DZ" sz="4400" b="1" dirty="0" smtClean="0">
                <a:solidFill>
                  <a:schemeClr val="tx1"/>
                </a:solidFill>
              </a:rPr>
              <a:t> في المؤسسة لذا لابد من التنسيق الجيد لهذه العملية حتى يساهم ذلك في فعالية سلسلة </a:t>
            </a:r>
            <a:r>
              <a:rPr lang="ar-DZ" sz="4400" b="1" dirty="0" err="1" smtClean="0">
                <a:solidFill>
                  <a:schemeClr val="tx1"/>
                </a:solidFill>
              </a:rPr>
              <a:t>الامداد</a:t>
            </a:r>
            <a:r>
              <a:rPr lang="ar-DZ" sz="4400" b="1" dirty="0" smtClean="0">
                <a:solidFill>
                  <a:schemeClr val="tx1"/>
                </a:solidFill>
              </a:rPr>
              <a:t> داخل المؤسسة وتتمثل هذه الخطوات في: </a:t>
            </a:r>
          </a:p>
          <a:p>
            <a:pPr algn="r" rtl="1"/>
            <a:r>
              <a:rPr lang="ar-DZ" sz="4400" b="1" dirty="0" smtClean="0">
                <a:solidFill>
                  <a:schemeClr val="tx1"/>
                </a:solidFill>
              </a:rPr>
              <a:t>1- تحديد ما تحتاجه المؤسسة</a:t>
            </a:r>
          </a:p>
          <a:p>
            <a:pPr algn="r" rtl="1"/>
            <a:r>
              <a:rPr lang="ar-DZ" sz="4400" b="1" dirty="0" smtClean="0">
                <a:solidFill>
                  <a:schemeClr val="tx1"/>
                </a:solidFill>
              </a:rPr>
              <a:t>حدد ما تحتاج إلى استكماله من سلع لتستمر عملية الإنتاج بكفاءة، ويجب أن يتم تحديد ذلك خلال فترة معينة، لحساب عدد القطع المطلوبة من كل منتج وضمان كفايتها خلال تلك الفترة، وخلال تلك الفترة ستحتاج للتعاون مع أقسام المؤسسة الأخرى للوقوف على المتطلبات اللازمة لكل قسم وتوفيرها.</a:t>
            </a:r>
          </a:p>
          <a:p>
            <a:pPr algn="r" rtl="1"/>
            <a:r>
              <a:rPr lang="ar-DZ" sz="4400" b="1" dirty="0" smtClean="0">
                <a:solidFill>
                  <a:schemeClr val="tx1"/>
                </a:solidFill>
              </a:rPr>
              <a:t>2- إصدار الطلب</a:t>
            </a:r>
          </a:p>
          <a:p>
            <a:pPr algn="r" rtl="1"/>
            <a:r>
              <a:rPr lang="ar-DZ" sz="4400" b="1" dirty="0" smtClean="0">
                <a:solidFill>
                  <a:schemeClr val="tx1"/>
                </a:solidFill>
              </a:rPr>
              <a:t>وهو مستند رسمي يتم تقديمه من إدارة المشتريات إلى مدير الشركة أو القسم الذي يتولى الإشراف على عمليات الشراء لإعلامه بتفاصيل </a:t>
            </a:r>
            <a:r>
              <a:rPr lang="ar-DZ" sz="4400" b="1" dirty="0" err="1" smtClean="0">
                <a:solidFill>
                  <a:schemeClr val="tx1"/>
                </a:solidFill>
              </a:rPr>
              <a:t>السلعا</a:t>
            </a:r>
            <a:r>
              <a:rPr lang="ar-DZ" sz="4400" b="1" dirty="0" smtClean="0">
                <a:solidFill>
                  <a:schemeClr val="tx1"/>
                </a:solidFill>
              </a:rPr>
              <a:t> لمطلوب شرائها من حيث أسعارها ونوعها والكميات المطلوبة منها وغير ذلك من معلومات، ويمكن أن يتم قبول الطلب وتسييره أو رفضه وإجراء تعديلات عليه حتى يصبح مقبولًا.</a:t>
            </a:r>
          </a:p>
          <a:p>
            <a:pPr algn="r" rtl="1"/>
            <a:r>
              <a:rPr lang="ar-DZ" sz="4400" b="1" dirty="0" smtClean="0">
                <a:solidFill>
                  <a:schemeClr val="tx1"/>
                </a:solidFill>
              </a:rPr>
              <a:t>3- استقبال طلبات الشراء:  من إدارة المخازن أو من </a:t>
            </a:r>
            <a:r>
              <a:rPr lang="ar-DZ" sz="4400" b="1" dirty="0" err="1" smtClean="0">
                <a:solidFill>
                  <a:schemeClr val="tx1"/>
                </a:solidFill>
              </a:rPr>
              <a:t>الادارات</a:t>
            </a:r>
            <a:r>
              <a:rPr lang="ar-DZ" sz="4400" b="1" dirty="0" smtClean="0">
                <a:solidFill>
                  <a:schemeClr val="tx1"/>
                </a:solidFill>
              </a:rPr>
              <a:t> </a:t>
            </a:r>
            <a:r>
              <a:rPr lang="ar-DZ" sz="4400" b="1" dirty="0" err="1" smtClean="0">
                <a:solidFill>
                  <a:schemeClr val="tx1"/>
                </a:solidFill>
              </a:rPr>
              <a:t>الاخرى</a:t>
            </a:r>
            <a:r>
              <a:rPr lang="ar-DZ" sz="4400" b="1" dirty="0" smtClean="0">
                <a:solidFill>
                  <a:schemeClr val="tx1"/>
                </a:solidFill>
              </a:rPr>
              <a:t> ، ومن جانبها تعمل إدارة المشتريات على دراسة هذه الطلبات للتأكد من إمكانية توفير الاحتياجات كما هي في طلب الشراء. </a:t>
            </a:r>
          </a:p>
          <a:p>
            <a:pPr algn="r" rtl="1"/>
            <a:r>
              <a:rPr lang="ar-DZ" sz="4400" b="1" dirty="0" smtClean="0">
                <a:solidFill>
                  <a:schemeClr val="tx1"/>
                </a:solidFill>
              </a:rPr>
              <a:t>4- اختيار المورد</a:t>
            </a:r>
          </a:p>
          <a:p>
            <a:pPr algn="r" rtl="1"/>
            <a:r>
              <a:rPr lang="ar-DZ" sz="4400" b="1" dirty="0" smtClean="0">
                <a:solidFill>
                  <a:schemeClr val="tx1"/>
                </a:solidFill>
              </a:rPr>
              <a:t>هذه خطوة مهمة جدًا لأن هذا المورد قد يصبح مصدرًا دائمًا للسلع التي تحتاجها الشركة، ويمكن إرسال طلب عرض أسعار (</a:t>
            </a:r>
            <a:r>
              <a:rPr lang="fr-FR" sz="4400" b="1" dirty="0" smtClean="0">
                <a:solidFill>
                  <a:schemeClr val="tx1"/>
                </a:solidFill>
              </a:rPr>
              <a:t>RFQ) </a:t>
            </a:r>
            <a:r>
              <a:rPr lang="ar-DZ" sz="4400" b="1" dirty="0" smtClean="0">
                <a:solidFill>
                  <a:schemeClr val="tx1"/>
                </a:solidFill>
              </a:rPr>
              <a:t>للموردين المحتملين مع تسليمهم تفاصيل المنتجات المطلوبة، وبالاستناد على العروض التي يقدمونها من حيث التكلفة ومستوى الجودة والوقت المستغرق لتجهيز الطلب عليك اختيار الأفضل للتعامل معه.</a:t>
            </a:r>
          </a:p>
          <a:p>
            <a:pPr algn="r" rtl="1"/>
            <a:r>
              <a:rPr lang="ar-DZ" sz="4400" b="1" dirty="0" smtClean="0">
                <a:solidFill>
                  <a:schemeClr val="tx1"/>
                </a:solidFill>
              </a:rPr>
              <a:t>5- إصدار أمر الشراء</a:t>
            </a:r>
          </a:p>
          <a:p>
            <a:pPr algn="r" rtl="1"/>
            <a:r>
              <a:rPr lang="ar-DZ" sz="4400" b="1" dirty="0" smtClean="0">
                <a:solidFill>
                  <a:schemeClr val="tx1"/>
                </a:solidFill>
              </a:rPr>
              <a:t>وهو مستند رسمي يتم تحديد كافة تفاصيل السلعة المطلوبة فيه، وعبره يتم الاتفاق على موعد استلام البضائع ومكان الاستلام وكذلك يتم تحديد تفاصيل أخرى تتعلق بالمنتج المطلوب.</a:t>
            </a:r>
          </a:p>
          <a:p>
            <a:pPr algn="ctr" rtl="1"/>
            <a:endParaRPr lang="fr-FR" b="1" dirty="0">
              <a:solidFill>
                <a:schemeClr val="tx1"/>
              </a:solidFill>
            </a:endParaRP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2438400"/>
            <a:ext cx="23469600" cy="11277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4400" b="1" dirty="0" smtClean="0">
                <a:solidFill>
                  <a:srgbClr val="FF0000"/>
                </a:solidFill>
              </a:rPr>
              <a:t>6- استلام البضائع وفحصها</a:t>
            </a:r>
          </a:p>
          <a:p>
            <a:pPr algn="r" rtl="1"/>
            <a:r>
              <a:rPr lang="ar-DZ" sz="4400" b="1" dirty="0" smtClean="0">
                <a:solidFill>
                  <a:schemeClr val="tx1"/>
                </a:solidFill>
              </a:rPr>
              <a:t>هنا ترى بنفسك ما إذا كانت السلع التي حصلت عليها على المستوى المطلوب بالفعل أم لا، كما تتحقق من الكميات المطلوبة وأن السلع التي تم استلامها مطابقة لما تم طلبه في أمر الشراء.</a:t>
            </a:r>
          </a:p>
          <a:p>
            <a:pPr algn="r" rtl="1"/>
            <a:r>
              <a:rPr lang="ar-DZ" sz="4400" b="1" dirty="0" smtClean="0">
                <a:solidFill>
                  <a:srgbClr val="FF0000"/>
                </a:solidFill>
              </a:rPr>
              <a:t>7- قبول الفواتير والسداد</a:t>
            </a:r>
          </a:p>
          <a:p>
            <a:pPr algn="r" rtl="1"/>
            <a:r>
              <a:rPr lang="ar-DZ" sz="4400" b="1" dirty="0" smtClean="0">
                <a:solidFill>
                  <a:schemeClr val="tx1"/>
                </a:solidFill>
              </a:rPr>
              <a:t>بعد مراجعة تفاصيل أمر الشراء والفواتير والتأكد من أن كل شيء صحيح يتم سداد المبلغ المتفق عليه لقاء شراء السلع المطلوبة، وإن كان سيتم الدفع آجلًا فيتم الاتفاق بشأن تفاصيل السداد.</a:t>
            </a:r>
          </a:p>
          <a:p>
            <a:pPr algn="r" rtl="1"/>
            <a:r>
              <a:rPr lang="ar-DZ" sz="4400" b="1" dirty="0" smtClean="0">
                <a:solidFill>
                  <a:srgbClr val="FF0000"/>
                </a:solidFill>
              </a:rPr>
              <a:t>8- تسجيل عملية الشراء</a:t>
            </a:r>
          </a:p>
          <a:p>
            <a:pPr algn="r" rtl="1"/>
            <a:r>
              <a:rPr lang="ar-DZ" sz="4400" b="1" dirty="0" smtClean="0">
                <a:solidFill>
                  <a:schemeClr val="tx1"/>
                </a:solidFill>
              </a:rPr>
              <a:t>يجب تقييد كل تفاصيل عملية الشراء محاسبيًا؛ لأن هذا يُساعد في تقييم اتجاهات الشركة ومقارنة أسعار البضائع بين الموردين، كما يحقق للمؤسسة معرفة بكافة جهات إنفاقها ويساعدها على اتخاذ قرارات ملائمة.</a:t>
            </a:r>
          </a:p>
          <a:p>
            <a:pPr algn="ctr"/>
            <a:endParaRPr lang="fr-FR" sz="4400"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7250" y="546452"/>
            <a:ext cx="22212300" cy="1231106"/>
          </a:xfrm>
          <a:prstGeom prst="rect">
            <a:avLst/>
          </a:prstGeom>
          <a:noFill/>
        </p:spPr>
        <p:txBody>
          <a:bodyPr wrap="square" lIns="0" tIns="0" rIns="0" bIns="0" rtlCol="0">
            <a:spAutoFit/>
          </a:bodyPr>
          <a:lstStyle/>
          <a:p>
            <a:pPr algn="ctr"/>
            <a:r>
              <a:rPr lang="ar-DZ" sz="8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ادارة</a:t>
            </a:r>
            <a:r>
              <a:rPr lang="ar-DZ" sz="8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المشتريات حسب نهج (مصفوفة) </a:t>
            </a:r>
            <a:r>
              <a:rPr lang="ar-DZ" sz="8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كراليتش</a:t>
            </a:r>
            <a:endParaRPr lang="en-US" sz="8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3723667" y="2811294"/>
            <a:ext cx="18878550" cy="9910405"/>
          </a:xfrm>
          <a:prstGeom prst="rect">
            <a:avLst/>
          </a:prstGeom>
          <a:noFill/>
        </p:spPr>
        <p:txBody>
          <a:bodyPr wrap="square" lIns="0" tIns="0" rIns="0" bIns="0" rtlCol="0">
            <a:spAutoFit/>
          </a:bodyPr>
          <a:lstStyle/>
          <a:p>
            <a:pPr algn="r" rtl="1"/>
            <a:r>
              <a:rPr lang="ar-DZ" sz="4400" b="1" dirty="0" smtClean="0"/>
              <a:t>أداة بسيطة لكنها قوية جدًا، تساعد الشركات تحدد </a:t>
            </a:r>
            <a:r>
              <a:rPr lang="ar-DZ" sz="4400" b="1" dirty="0" err="1" smtClean="0"/>
              <a:t>استراتيجية</a:t>
            </a:r>
            <a:r>
              <a:rPr lang="ar-DZ" sz="4400" b="1" dirty="0" smtClean="0"/>
              <a:t> الشراء بناءً على احتياجاتها والمخاطر التي ممكن تواجهها في السوق.</a:t>
            </a:r>
            <a:br>
              <a:rPr lang="ar-DZ" sz="4400" b="1" dirty="0" smtClean="0"/>
            </a:br>
            <a:r>
              <a:rPr lang="ar-DZ" sz="4400" b="1" dirty="0" smtClean="0"/>
              <a:t/>
            </a:r>
            <a:br>
              <a:rPr lang="ar-DZ" sz="4400" b="1" dirty="0" smtClean="0"/>
            </a:br>
            <a:r>
              <a:rPr lang="ar-DZ" sz="4400" b="1" dirty="0" smtClean="0"/>
              <a:t>الغرض منها إنك تصنف المنتجات والخدمات اللي تشتريها الشركة بناءً على عنصرين أساسيين: </a:t>
            </a:r>
            <a:br>
              <a:rPr lang="ar-DZ" sz="4400" b="1" dirty="0" smtClean="0"/>
            </a:br>
            <a:r>
              <a:rPr lang="ar-DZ" sz="4400" b="1" dirty="0" smtClean="0"/>
              <a:t/>
            </a:r>
            <a:br>
              <a:rPr lang="ar-DZ" sz="4400" b="1" dirty="0" smtClean="0"/>
            </a:br>
            <a:r>
              <a:rPr lang="ar-DZ" sz="4400" b="1" dirty="0" smtClean="0"/>
              <a:t>المخاطرة المالية: مدى تأثير العنصر المشتري  على أرباح الشركة وتكاليفها.</a:t>
            </a:r>
            <a:br>
              <a:rPr lang="ar-DZ" sz="4400" b="1" dirty="0" smtClean="0"/>
            </a:br>
            <a:r>
              <a:rPr lang="ar-DZ" sz="4400" b="1" dirty="0" smtClean="0"/>
              <a:t/>
            </a:r>
            <a:br>
              <a:rPr lang="ar-DZ" sz="4400" b="1" dirty="0" smtClean="0"/>
            </a:br>
            <a:r>
              <a:rPr lang="ar-DZ" sz="4400" b="1" dirty="0" smtClean="0"/>
              <a:t>مخاطرة التوريد: الناجمة عن الندرة، المخاطر الطبيعية، المشاكل الاقتصادية عدد الموردين المتاحين وصعوبة توفير المنتج.</a:t>
            </a:r>
            <a:br>
              <a:rPr lang="ar-DZ" sz="4400" b="1" dirty="0" smtClean="0"/>
            </a:br>
            <a:r>
              <a:rPr lang="ar-DZ" sz="4400" b="1" dirty="0" smtClean="0"/>
              <a:t/>
            </a:r>
            <a:br>
              <a:rPr lang="ar-DZ" sz="4400" b="1" dirty="0" smtClean="0"/>
            </a:br>
            <a:r>
              <a:rPr lang="ar-DZ" sz="4400" b="1" dirty="0" smtClean="0"/>
              <a:t>بعد التصنيف، المصفوفة تقسم المشتريات لأربع فئات رئيسية</a:t>
            </a:r>
            <a:r>
              <a:rPr lang="ar-DZ" sz="3200" b="1" dirty="0" smtClean="0"/>
              <a:t/>
            </a:r>
            <a:br>
              <a:rPr lang="ar-DZ" sz="3200" b="1" dirty="0" smtClean="0"/>
            </a:br>
            <a:r>
              <a:rPr lang="ar-DZ" sz="3200" b="1" dirty="0" smtClean="0"/>
              <a:t/>
            </a:r>
            <a:br>
              <a:rPr lang="ar-DZ" sz="3200" b="1" dirty="0" smtClean="0"/>
            </a:br>
            <a:r>
              <a:rPr lang="ar-DZ" sz="3200" b="1" dirty="0" smtClean="0"/>
              <a:t/>
            </a:r>
            <a:br>
              <a:rPr lang="ar-DZ" sz="3200" b="1" dirty="0" smtClean="0"/>
            </a:br>
            <a:r>
              <a:rPr lang="ar-DZ" sz="3200" b="1" dirty="0" smtClean="0"/>
              <a:t/>
            </a:r>
            <a:br>
              <a:rPr lang="ar-DZ" sz="3200" b="1" dirty="0" smtClean="0"/>
            </a:br>
            <a:r>
              <a:rPr lang="ar-DZ" sz="3200" b="1" dirty="0" smtClean="0"/>
              <a:t/>
            </a:r>
            <a:br>
              <a:rPr lang="ar-DZ" sz="3200" b="1" dirty="0" smtClean="0"/>
            </a:br>
            <a:r>
              <a:rPr lang="ar-DZ" sz="3200" b="1" dirty="0" smtClean="0"/>
              <a:t> </a:t>
            </a:r>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7250" y="546452"/>
            <a:ext cx="22212300" cy="1231106"/>
          </a:xfrm>
          <a:prstGeom prst="rect">
            <a:avLst/>
          </a:prstGeom>
          <a:noFill/>
        </p:spPr>
        <p:txBody>
          <a:bodyPr wrap="square" lIns="0" tIns="0" rIns="0" bIns="0" rtlCol="0">
            <a:spAutoFit/>
          </a:bodyPr>
          <a:lstStyle/>
          <a:p>
            <a:pPr algn="ctr"/>
            <a:r>
              <a:rPr lang="ar-DZ" sz="8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ادارة</a:t>
            </a:r>
            <a:r>
              <a:rPr lang="ar-DZ" sz="8000"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المشتريات حسب نهج (مصفوفة) </a:t>
            </a:r>
            <a:r>
              <a:rPr lang="ar-DZ" sz="8000" b="1" dirty="0" err="1" smtClean="0">
                <a:solidFill>
                  <a:schemeClr val="bg1"/>
                </a:solidFill>
                <a:latin typeface="Open Sans" panose="020B0606030504020204" pitchFamily="34" charset="0"/>
                <a:ea typeface="Open Sans" panose="020B0606030504020204" pitchFamily="34" charset="0"/>
                <a:cs typeface="Open Sans" panose="020B0606030504020204" pitchFamily="34" charset="0"/>
              </a:rPr>
              <a:t>كراليتش</a:t>
            </a:r>
            <a:endParaRPr lang="en-US" sz="8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4066567" y="1782594"/>
            <a:ext cx="18878550" cy="8371523"/>
          </a:xfrm>
          <a:prstGeom prst="rect">
            <a:avLst/>
          </a:prstGeom>
          <a:noFill/>
        </p:spPr>
        <p:txBody>
          <a:bodyPr wrap="square" lIns="0" tIns="0" rIns="0" bIns="0" rtlCol="0">
            <a:spAutoFit/>
          </a:bodyPr>
          <a:lstStyle/>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fr-FR" sz="3200"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endParaRPr lang="ar-DZ" sz="3200" b="1" dirty="0" smtClean="0"/>
          </a:p>
          <a:p>
            <a:pPr algn="r" rtl="1"/>
            <a:r>
              <a:rPr lang="ar-DZ" sz="3200" b="1" dirty="0" smtClean="0"/>
              <a:t/>
            </a:r>
            <a:br>
              <a:rPr lang="ar-DZ" sz="3200" b="1" dirty="0" smtClean="0"/>
            </a:br>
            <a:endParaRPr lang="en-US" sz="3200" b="1" dirty="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12" name="Image 11" descr="1687501855043.jpg"/>
          <p:cNvPicPr>
            <a:picLocks noChangeAspect="1"/>
          </p:cNvPicPr>
          <p:nvPr/>
        </p:nvPicPr>
        <p:blipFill>
          <a:blip r:embed="rId3"/>
          <a:stretch>
            <a:fillRect/>
          </a:stretch>
        </p:blipFill>
        <p:spPr>
          <a:xfrm>
            <a:off x="4152900" y="1828800"/>
            <a:ext cx="15963900" cy="11601450"/>
          </a:xfrm>
          <a:prstGeom prst="rect">
            <a:avLst/>
          </a:prstGeom>
        </p:spPr>
      </p:pic>
    </p:spTree>
    <p:extLst>
      <p:ext uri="{BB962C8B-B14F-4D97-AF65-F5344CB8AC3E}">
        <p14:creationId xmlns:p14="http://schemas.microsoft.com/office/powerpoint/2010/main" xmlns="" val="151262013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7603534" y="4374260"/>
            <a:ext cx="9176932" cy="6361473"/>
            <a:chOff x="7654368" y="4755260"/>
            <a:chExt cx="9176932" cy="6361473"/>
          </a:xfrm>
        </p:grpSpPr>
        <p:grpSp>
          <p:nvGrpSpPr>
            <p:cNvPr id="82" name="Group 81"/>
            <p:cNvGrpSpPr/>
            <p:nvPr/>
          </p:nvGrpSpPr>
          <p:grpSpPr>
            <a:xfrm>
              <a:off x="13593388" y="4755260"/>
              <a:ext cx="3237912" cy="6361473"/>
              <a:chOff x="4365626" y="10974387"/>
              <a:chExt cx="5297488" cy="8661401"/>
            </a:xfrm>
          </p:grpSpPr>
          <p:sp>
            <p:nvSpPr>
              <p:cNvPr id="83" name="Freeform 12"/>
              <p:cNvSpPr>
                <a:spLocks/>
              </p:cNvSpPr>
              <p:nvPr/>
            </p:nvSpPr>
            <p:spPr bwMode="auto">
              <a:xfrm>
                <a:off x="4365626" y="10974387"/>
                <a:ext cx="5297488" cy="4430713"/>
              </a:xfrm>
              <a:custGeom>
                <a:avLst/>
                <a:gdLst>
                  <a:gd name="T0" fmla="*/ 0 w 4171"/>
                  <a:gd name="T1" fmla="*/ 3410 h 3491"/>
                  <a:gd name="T2" fmla="*/ 1994 w 4171"/>
                  <a:gd name="T3" fmla="*/ 2644 h 3491"/>
                  <a:gd name="T4" fmla="*/ 3234 w 4171"/>
                  <a:gd name="T5" fmla="*/ 482 h 3491"/>
                  <a:gd name="T6" fmla="*/ 4171 w 4171"/>
                  <a:gd name="T7" fmla="*/ 11 h 3491"/>
                </a:gdLst>
                <a:ahLst/>
                <a:cxnLst>
                  <a:cxn ang="0">
                    <a:pos x="T0" y="T1"/>
                  </a:cxn>
                  <a:cxn ang="0">
                    <a:pos x="T2" y="T3"/>
                  </a:cxn>
                  <a:cxn ang="0">
                    <a:pos x="T4" y="T5"/>
                  </a:cxn>
                  <a:cxn ang="0">
                    <a:pos x="T6" y="T7"/>
                  </a:cxn>
                </a:cxnLst>
                <a:rect l="0" t="0" r="r" b="b"/>
                <a:pathLst>
                  <a:path w="4171" h="3491">
                    <a:moveTo>
                      <a:pt x="0" y="3410"/>
                    </a:moveTo>
                    <a:cubicBezTo>
                      <a:pt x="0" y="3410"/>
                      <a:pt x="1461" y="3491"/>
                      <a:pt x="1994" y="2644"/>
                    </a:cubicBezTo>
                    <a:cubicBezTo>
                      <a:pt x="2344" y="2088"/>
                      <a:pt x="2910" y="1021"/>
                      <a:pt x="3234" y="482"/>
                    </a:cubicBezTo>
                    <a:cubicBezTo>
                      <a:pt x="3524" y="0"/>
                      <a:pt x="4171" y="11"/>
                      <a:pt x="4171" y="11"/>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3"/>
              <p:cNvSpPr>
                <a:spLocks/>
              </p:cNvSpPr>
              <p:nvPr/>
            </p:nvSpPr>
            <p:spPr bwMode="auto">
              <a:xfrm>
                <a:off x="4365626" y="15205075"/>
                <a:ext cx="5297488" cy="4430713"/>
              </a:xfrm>
              <a:custGeom>
                <a:avLst/>
                <a:gdLst>
                  <a:gd name="T0" fmla="*/ 0 w 4171"/>
                  <a:gd name="T1" fmla="*/ 81 h 3491"/>
                  <a:gd name="T2" fmla="*/ 1994 w 4171"/>
                  <a:gd name="T3" fmla="*/ 847 h 3491"/>
                  <a:gd name="T4" fmla="*/ 3234 w 4171"/>
                  <a:gd name="T5" fmla="*/ 3009 h 3491"/>
                  <a:gd name="T6" fmla="*/ 4171 w 4171"/>
                  <a:gd name="T7" fmla="*/ 3480 h 3491"/>
                </a:gdLst>
                <a:ahLst/>
                <a:cxnLst>
                  <a:cxn ang="0">
                    <a:pos x="T0" y="T1"/>
                  </a:cxn>
                  <a:cxn ang="0">
                    <a:pos x="T2" y="T3"/>
                  </a:cxn>
                  <a:cxn ang="0">
                    <a:pos x="T4" y="T5"/>
                  </a:cxn>
                  <a:cxn ang="0">
                    <a:pos x="T6" y="T7"/>
                  </a:cxn>
                </a:cxnLst>
                <a:rect l="0" t="0" r="r" b="b"/>
                <a:pathLst>
                  <a:path w="4171" h="3491">
                    <a:moveTo>
                      <a:pt x="0" y="81"/>
                    </a:moveTo>
                    <a:cubicBezTo>
                      <a:pt x="0" y="81"/>
                      <a:pt x="1461" y="0"/>
                      <a:pt x="1994" y="847"/>
                    </a:cubicBezTo>
                    <a:cubicBezTo>
                      <a:pt x="2344" y="1403"/>
                      <a:pt x="2910" y="2470"/>
                      <a:pt x="3234" y="3009"/>
                    </a:cubicBezTo>
                    <a:cubicBezTo>
                      <a:pt x="3524" y="3491"/>
                      <a:pt x="4171" y="3480"/>
                      <a:pt x="4171" y="3480"/>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4"/>
              <p:cNvSpPr>
                <a:spLocks/>
              </p:cNvSpPr>
              <p:nvPr/>
            </p:nvSpPr>
            <p:spPr bwMode="auto">
              <a:xfrm>
                <a:off x="4365626" y="13814425"/>
                <a:ext cx="5297488" cy="1525588"/>
              </a:xfrm>
              <a:custGeom>
                <a:avLst/>
                <a:gdLst>
                  <a:gd name="T0" fmla="*/ 0 w 4171"/>
                  <a:gd name="T1" fmla="*/ 1174 h 1202"/>
                  <a:gd name="T2" fmla="*/ 1953 w 4171"/>
                  <a:gd name="T3" fmla="*/ 913 h 1202"/>
                  <a:gd name="T4" fmla="*/ 3153 w 4171"/>
                  <a:gd name="T5" fmla="*/ 160 h 1202"/>
                  <a:gd name="T6" fmla="*/ 4171 w 4171"/>
                  <a:gd name="T7" fmla="*/ 16 h 1202"/>
                </a:gdLst>
                <a:ahLst/>
                <a:cxnLst>
                  <a:cxn ang="0">
                    <a:pos x="T0" y="T1"/>
                  </a:cxn>
                  <a:cxn ang="0">
                    <a:pos x="T2" y="T3"/>
                  </a:cxn>
                  <a:cxn ang="0">
                    <a:pos x="T4" y="T5"/>
                  </a:cxn>
                  <a:cxn ang="0">
                    <a:pos x="T6" y="T7"/>
                  </a:cxn>
                </a:cxnLst>
                <a:rect l="0" t="0" r="r" b="b"/>
                <a:pathLst>
                  <a:path w="4171" h="1202">
                    <a:moveTo>
                      <a:pt x="0" y="1174"/>
                    </a:moveTo>
                    <a:cubicBezTo>
                      <a:pt x="0" y="1174"/>
                      <a:pt x="1420" y="1202"/>
                      <a:pt x="1953" y="913"/>
                    </a:cubicBezTo>
                    <a:cubicBezTo>
                      <a:pt x="2304" y="724"/>
                      <a:pt x="2792" y="323"/>
                      <a:pt x="3153" y="160"/>
                    </a:cubicBezTo>
                    <a:cubicBezTo>
                      <a:pt x="3508" y="0"/>
                      <a:pt x="4171" y="16"/>
                      <a:pt x="4171" y="16"/>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5"/>
              <p:cNvSpPr>
                <a:spLocks/>
              </p:cNvSpPr>
              <p:nvPr/>
            </p:nvSpPr>
            <p:spPr bwMode="auto">
              <a:xfrm>
                <a:off x="4365626" y="15270163"/>
                <a:ext cx="5297488" cy="1527175"/>
              </a:xfrm>
              <a:custGeom>
                <a:avLst/>
                <a:gdLst>
                  <a:gd name="T0" fmla="*/ 0 w 4171"/>
                  <a:gd name="T1" fmla="*/ 28 h 1202"/>
                  <a:gd name="T2" fmla="*/ 1953 w 4171"/>
                  <a:gd name="T3" fmla="*/ 288 h 1202"/>
                  <a:gd name="T4" fmla="*/ 3153 w 4171"/>
                  <a:gd name="T5" fmla="*/ 1041 h 1202"/>
                  <a:gd name="T6" fmla="*/ 4171 w 4171"/>
                  <a:gd name="T7" fmla="*/ 1185 h 1202"/>
                </a:gdLst>
                <a:ahLst/>
                <a:cxnLst>
                  <a:cxn ang="0">
                    <a:pos x="T0" y="T1"/>
                  </a:cxn>
                  <a:cxn ang="0">
                    <a:pos x="T2" y="T3"/>
                  </a:cxn>
                  <a:cxn ang="0">
                    <a:pos x="T4" y="T5"/>
                  </a:cxn>
                  <a:cxn ang="0">
                    <a:pos x="T6" y="T7"/>
                  </a:cxn>
                </a:cxnLst>
                <a:rect l="0" t="0" r="r" b="b"/>
                <a:pathLst>
                  <a:path w="4171" h="1202">
                    <a:moveTo>
                      <a:pt x="0" y="28"/>
                    </a:moveTo>
                    <a:cubicBezTo>
                      <a:pt x="0" y="28"/>
                      <a:pt x="1420" y="0"/>
                      <a:pt x="1953" y="288"/>
                    </a:cubicBezTo>
                    <a:cubicBezTo>
                      <a:pt x="2304" y="478"/>
                      <a:pt x="2792" y="879"/>
                      <a:pt x="3153" y="1041"/>
                    </a:cubicBezTo>
                    <a:cubicBezTo>
                      <a:pt x="3508" y="1202"/>
                      <a:pt x="4171" y="1185"/>
                      <a:pt x="4171" y="1185"/>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1" name="Group 60"/>
            <p:cNvGrpSpPr/>
            <p:nvPr/>
          </p:nvGrpSpPr>
          <p:grpSpPr>
            <a:xfrm flipH="1">
              <a:off x="7654368" y="4755260"/>
              <a:ext cx="3237912" cy="6361473"/>
              <a:chOff x="4365626" y="10974387"/>
              <a:chExt cx="5297488" cy="8661401"/>
            </a:xfrm>
          </p:grpSpPr>
          <p:sp>
            <p:nvSpPr>
              <p:cNvPr id="62" name="Freeform 12"/>
              <p:cNvSpPr>
                <a:spLocks/>
              </p:cNvSpPr>
              <p:nvPr/>
            </p:nvSpPr>
            <p:spPr bwMode="auto">
              <a:xfrm>
                <a:off x="4365626" y="10974387"/>
                <a:ext cx="5297488" cy="4430713"/>
              </a:xfrm>
              <a:custGeom>
                <a:avLst/>
                <a:gdLst>
                  <a:gd name="T0" fmla="*/ 0 w 4171"/>
                  <a:gd name="T1" fmla="*/ 3410 h 3491"/>
                  <a:gd name="T2" fmla="*/ 1994 w 4171"/>
                  <a:gd name="T3" fmla="*/ 2644 h 3491"/>
                  <a:gd name="T4" fmla="*/ 3234 w 4171"/>
                  <a:gd name="T5" fmla="*/ 482 h 3491"/>
                  <a:gd name="T6" fmla="*/ 4171 w 4171"/>
                  <a:gd name="T7" fmla="*/ 11 h 3491"/>
                </a:gdLst>
                <a:ahLst/>
                <a:cxnLst>
                  <a:cxn ang="0">
                    <a:pos x="T0" y="T1"/>
                  </a:cxn>
                  <a:cxn ang="0">
                    <a:pos x="T2" y="T3"/>
                  </a:cxn>
                  <a:cxn ang="0">
                    <a:pos x="T4" y="T5"/>
                  </a:cxn>
                  <a:cxn ang="0">
                    <a:pos x="T6" y="T7"/>
                  </a:cxn>
                </a:cxnLst>
                <a:rect l="0" t="0" r="r" b="b"/>
                <a:pathLst>
                  <a:path w="4171" h="3491">
                    <a:moveTo>
                      <a:pt x="0" y="3410"/>
                    </a:moveTo>
                    <a:cubicBezTo>
                      <a:pt x="0" y="3410"/>
                      <a:pt x="1461" y="3491"/>
                      <a:pt x="1994" y="2644"/>
                    </a:cubicBezTo>
                    <a:cubicBezTo>
                      <a:pt x="2344" y="2088"/>
                      <a:pt x="2910" y="1021"/>
                      <a:pt x="3234" y="482"/>
                    </a:cubicBezTo>
                    <a:cubicBezTo>
                      <a:pt x="3524" y="0"/>
                      <a:pt x="4171" y="11"/>
                      <a:pt x="4171" y="11"/>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Freeform 13"/>
              <p:cNvSpPr>
                <a:spLocks/>
              </p:cNvSpPr>
              <p:nvPr/>
            </p:nvSpPr>
            <p:spPr bwMode="auto">
              <a:xfrm>
                <a:off x="4365626" y="15205075"/>
                <a:ext cx="5297488" cy="4430713"/>
              </a:xfrm>
              <a:custGeom>
                <a:avLst/>
                <a:gdLst>
                  <a:gd name="T0" fmla="*/ 0 w 4171"/>
                  <a:gd name="T1" fmla="*/ 81 h 3491"/>
                  <a:gd name="T2" fmla="*/ 1994 w 4171"/>
                  <a:gd name="T3" fmla="*/ 847 h 3491"/>
                  <a:gd name="T4" fmla="*/ 3234 w 4171"/>
                  <a:gd name="T5" fmla="*/ 3009 h 3491"/>
                  <a:gd name="T6" fmla="*/ 4171 w 4171"/>
                  <a:gd name="T7" fmla="*/ 3480 h 3491"/>
                </a:gdLst>
                <a:ahLst/>
                <a:cxnLst>
                  <a:cxn ang="0">
                    <a:pos x="T0" y="T1"/>
                  </a:cxn>
                  <a:cxn ang="0">
                    <a:pos x="T2" y="T3"/>
                  </a:cxn>
                  <a:cxn ang="0">
                    <a:pos x="T4" y="T5"/>
                  </a:cxn>
                  <a:cxn ang="0">
                    <a:pos x="T6" y="T7"/>
                  </a:cxn>
                </a:cxnLst>
                <a:rect l="0" t="0" r="r" b="b"/>
                <a:pathLst>
                  <a:path w="4171" h="3491">
                    <a:moveTo>
                      <a:pt x="0" y="81"/>
                    </a:moveTo>
                    <a:cubicBezTo>
                      <a:pt x="0" y="81"/>
                      <a:pt x="1461" y="0"/>
                      <a:pt x="1994" y="847"/>
                    </a:cubicBezTo>
                    <a:cubicBezTo>
                      <a:pt x="2344" y="1403"/>
                      <a:pt x="2910" y="2470"/>
                      <a:pt x="3234" y="3009"/>
                    </a:cubicBezTo>
                    <a:cubicBezTo>
                      <a:pt x="3524" y="3491"/>
                      <a:pt x="4171" y="3480"/>
                      <a:pt x="4171" y="3480"/>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Freeform 14"/>
              <p:cNvSpPr>
                <a:spLocks/>
              </p:cNvSpPr>
              <p:nvPr/>
            </p:nvSpPr>
            <p:spPr bwMode="auto">
              <a:xfrm>
                <a:off x="4365626" y="13814425"/>
                <a:ext cx="5297488" cy="1525588"/>
              </a:xfrm>
              <a:custGeom>
                <a:avLst/>
                <a:gdLst>
                  <a:gd name="T0" fmla="*/ 0 w 4171"/>
                  <a:gd name="T1" fmla="*/ 1174 h 1202"/>
                  <a:gd name="T2" fmla="*/ 1953 w 4171"/>
                  <a:gd name="T3" fmla="*/ 913 h 1202"/>
                  <a:gd name="T4" fmla="*/ 3153 w 4171"/>
                  <a:gd name="T5" fmla="*/ 160 h 1202"/>
                  <a:gd name="T6" fmla="*/ 4171 w 4171"/>
                  <a:gd name="T7" fmla="*/ 16 h 1202"/>
                </a:gdLst>
                <a:ahLst/>
                <a:cxnLst>
                  <a:cxn ang="0">
                    <a:pos x="T0" y="T1"/>
                  </a:cxn>
                  <a:cxn ang="0">
                    <a:pos x="T2" y="T3"/>
                  </a:cxn>
                  <a:cxn ang="0">
                    <a:pos x="T4" y="T5"/>
                  </a:cxn>
                  <a:cxn ang="0">
                    <a:pos x="T6" y="T7"/>
                  </a:cxn>
                </a:cxnLst>
                <a:rect l="0" t="0" r="r" b="b"/>
                <a:pathLst>
                  <a:path w="4171" h="1202">
                    <a:moveTo>
                      <a:pt x="0" y="1174"/>
                    </a:moveTo>
                    <a:cubicBezTo>
                      <a:pt x="0" y="1174"/>
                      <a:pt x="1420" y="1202"/>
                      <a:pt x="1953" y="913"/>
                    </a:cubicBezTo>
                    <a:cubicBezTo>
                      <a:pt x="2304" y="724"/>
                      <a:pt x="2792" y="323"/>
                      <a:pt x="3153" y="160"/>
                    </a:cubicBezTo>
                    <a:cubicBezTo>
                      <a:pt x="3508" y="0"/>
                      <a:pt x="4171" y="16"/>
                      <a:pt x="4171" y="16"/>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Freeform 15"/>
              <p:cNvSpPr>
                <a:spLocks/>
              </p:cNvSpPr>
              <p:nvPr/>
            </p:nvSpPr>
            <p:spPr bwMode="auto">
              <a:xfrm>
                <a:off x="4365626" y="15270163"/>
                <a:ext cx="5297488" cy="1527175"/>
              </a:xfrm>
              <a:custGeom>
                <a:avLst/>
                <a:gdLst>
                  <a:gd name="T0" fmla="*/ 0 w 4171"/>
                  <a:gd name="T1" fmla="*/ 28 h 1202"/>
                  <a:gd name="T2" fmla="*/ 1953 w 4171"/>
                  <a:gd name="T3" fmla="*/ 288 h 1202"/>
                  <a:gd name="T4" fmla="*/ 3153 w 4171"/>
                  <a:gd name="T5" fmla="*/ 1041 h 1202"/>
                  <a:gd name="T6" fmla="*/ 4171 w 4171"/>
                  <a:gd name="T7" fmla="*/ 1185 h 1202"/>
                </a:gdLst>
                <a:ahLst/>
                <a:cxnLst>
                  <a:cxn ang="0">
                    <a:pos x="T0" y="T1"/>
                  </a:cxn>
                  <a:cxn ang="0">
                    <a:pos x="T2" y="T3"/>
                  </a:cxn>
                  <a:cxn ang="0">
                    <a:pos x="T4" y="T5"/>
                  </a:cxn>
                  <a:cxn ang="0">
                    <a:pos x="T6" y="T7"/>
                  </a:cxn>
                </a:cxnLst>
                <a:rect l="0" t="0" r="r" b="b"/>
                <a:pathLst>
                  <a:path w="4171" h="1202">
                    <a:moveTo>
                      <a:pt x="0" y="28"/>
                    </a:moveTo>
                    <a:cubicBezTo>
                      <a:pt x="0" y="28"/>
                      <a:pt x="1420" y="0"/>
                      <a:pt x="1953" y="288"/>
                    </a:cubicBezTo>
                    <a:cubicBezTo>
                      <a:pt x="2304" y="478"/>
                      <a:pt x="2792" y="879"/>
                      <a:pt x="3153" y="1041"/>
                    </a:cubicBezTo>
                    <a:cubicBezTo>
                      <a:pt x="3508" y="1202"/>
                      <a:pt x="4171" y="1185"/>
                      <a:pt x="4171" y="1185"/>
                    </a:cubicBezTo>
                  </a:path>
                </a:pathLst>
              </a:custGeom>
              <a:noFill/>
              <a:ln w="12700" cap="flat">
                <a:solidFill>
                  <a:schemeClr val="tx2"/>
                </a:solidFill>
                <a:prstDash val="solid"/>
                <a:miter lim="800000"/>
                <a:headEnd w="lg" len="lg"/>
                <a:tailEnd type="triangle" w="lg" len="lg"/>
              </a:ln>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
        <p:nvSpPr>
          <p:cNvPr id="3" name="TextBox 2"/>
          <p:cNvSpPr txBox="1"/>
          <p:nvPr/>
        </p:nvSpPr>
        <p:spPr>
          <a:xfrm>
            <a:off x="1333500" y="1194152"/>
            <a:ext cx="21717000" cy="984885"/>
          </a:xfrm>
          <a:prstGeom prst="rect">
            <a:avLst/>
          </a:prstGeom>
          <a:noFill/>
        </p:spPr>
        <p:txBody>
          <a:bodyPr wrap="square" lIns="0" tIns="0" rIns="0" bIns="0" rtlCol="0">
            <a:spAutoFit/>
          </a:bodyPr>
          <a:lstStyle/>
          <a:p>
            <a:pPr algn="ctr"/>
            <a:r>
              <a:rPr lang="ar-DZ" sz="64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نشاط</a:t>
            </a:r>
            <a:endParaRPr lang="en-US" sz="64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1333500" y="2203809"/>
            <a:ext cx="21717000" cy="492443"/>
          </a:xfrm>
          <a:prstGeom prst="rect">
            <a:avLst/>
          </a:prstGeom>
          <a:noFill/>
        </p:spPr>
        <p:txBody>
          <a:bodyPr wrap="square" lIns="0" tIns="0" rIns="0" bIns="0" rtlCol="0">
            <a:spAutoFit/>
          </a:bodyPr>
          <a:lstStyle/>
          <a:p>
            <a:pPr algn="ctr"/>
            <a:r>
              <a:rPr lang="ar-DZ" sz="3200" dirty="0"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صنف هذه المشتريات حسب طبيعتها وذلك حسب نهج </a:t>
            </a:r>
            <a:r>
              <a:rPr lang="ar-DZ" sz="3200" dirty="0" err="1" smtClean="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كراليتش</a:t>
            </a:r>
            <a:endParaRPr lang="en-US" sz="3200" dirty="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2" name="TextBox 11"/>
          <p:cNvSpPr txBox="1"/>
          <p:nvPr/>
        </p:nvSpPr>
        <p:spPr>
          <a:xfrm>
            <a:off x="10891593" y="6747931"/>
            <a:ext cx="2651152" cy="1107996"/>
          </a:xfrm>
          <a:prstGeom prst="rect">
            <a:avLst/>
          </a:prstGeom>
          <a:noFill/>
        </p:spPr>
        <p:txBody>
          <a:bodyPr wrap="square" lIns="0" tIns="0" rIns="0" bIns="0" rtlCol="0">
            <a:spAutoFit/>
          </a:bodyPr>
          <a:lstStyle/>
          <a:p>
            <a:pPr algn="ctr"/>
            <a:r>
              <a:rPr lang="en-US"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Main </a:t>
            </a:r>
          </a:p>
          <a:p>
            <a:pPr algn="ctr"/>
            <a:r>
              <a:rPr lang="en-US" b="1"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Ideas</a:t>
            </a:r>
            <a:endParaRPr lang="en-US"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TextBox 17"/>
          <p:cNvSpPr txBox="1"/>
          <p:nvPr/>
        </p:nvSpPr>
        <p:spPr>
          <a:xfrm>
            <a:off x="19038258" y="3625553"/>
            <a:ext cx="3967792" cy="430887"/>
          </a:xfrm>
          <a:prstGeom prst="rect">
            <a:avLst/>
          </a:prstGeom>
          <a:noFill/>
        </p:spPr>
        <p:txBody>
          <a:bodyPr wrap="square" lIns="0" tIns="0" rIns="0" bIns="0" rtlCol="0">
            <a:spAutoFit/>
          </a:bodyPr>
          <a:lstStyle/>
          <a:p>
            <a:r>
              <a:rPr lang="ar-DZ" sz="2800" b="1" dirty="0" smtClean="0"/>
              <a:t>الأدوات المكتبية ومواد التنظيف</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6" name="TextBox 25"/>
          <p:cNvSpPr txBox="1"/>
          <p:nvPr/>
        </p:nvSpPr>
        <p:spPr>
          <a:xfrm>
            <a:off x="19000158" y="8236779"/>
            <a:ext cx="3967792" cy="430887"/>
          </a:xfrm>
          <a:prstGeom prst="rect">
            <a:avLst/>
          </a:prstGeom>
          <a:noFill/>
        </p:spPr>
        <p:txBody>
          <a:bodyPr wrap="square" lIns="0" tIns="0" rIns="0" bIns="0" rtlCol="0">
            <a:spAutoFit/>
          </a:bodyPr>
          <a:lstStyle/>
          <a:p>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مواد خام</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9" name="TextBox 28"/>
          <p:cNvSpPr txBox="1"/>
          <p:nvPr/>
        </p:nvSpPr>
        <p:spPr>
          <a:xfrm>
            <a:off x="18847758" y="6065227"/>
            <a:ext cx="3967792" cy="861774"/>
          </a:xfrm>
          <a:prstGeom prst="rect">
            <a:avLst/>
          </a:prstGeom>
          <a:noFill/>
        </p:spPr>
        <p:txBody>
          <a:bodyPr wrap="square" lIns="0" tIns="0" rIns="0" bIns="0" rtlCol="0">
            <a:spAutoFit/>
          </a:bodyPr>
          <a:lstStyle/>
          <a:p>
            <a:r>
              <a:rPr lang="ar-DZ" sz="2800" b="1" dirty="0" smtClean="0"/>
              <a:t>قطع غيار نادرة أو منتجات الموردين فيها قليلين جدًا</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2" name="TextBox 31"/>
          <p:cNvSpPr txBox="1"/>
          <p:nvPr/>
        </p:nvSpPr>
        <p:spPr>
          <a:xfrm>
            <a:off x="19038258" y="9972580"/>
            <a:ext cx="3967792" cy="861774"/>
          </a:xfrm>
          <a:prstGeom prst="rect">
            <a:avLst/>
          </a:prstGeom>
          <a:noFill/>
        </p:spPr>
        <p:txBody>
          <a:bodyPr wrap="square" lIns="0" tIns="0" rIns="0" bIns="0" rtlCol="0">
            <a:spAutoFit/>
          </a:bodyPr>
          <a:lstStyle/>
          <a:p>
            <a:r>
              <a:rPr lang="ar-DZ" sz="2800" b="1" dirty="0" smtClean="0"/>
              <a:t>معدات حيوية أو تقنيات </a:t>
            </a:r>
            <a:r>
              <a:rPr lang="ar-DZ" sz="2800" b="1" dirty="0" err="1" smtClean="0"/>
              <a:t>حصرية</a:t>
            </a:r>
            <a:r>
              <a:rPr lang="ar-DZ" sz="2800" b="1" dirty="0" smtClean="0"/>
              <a:t> للشركة.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0" name="TextBox 39"/>
          <p:cNvSpPr txBox="1"/>
          <p:nvPr/>
        </p:nvSpPr>
        <p:spPr>
          <a:xfrm>
            <a:off x="1377950" y="3625553"/>
            <a:ext cx="3967792" cy="430887"/>
          </a:xfrm>
          <a:prstGeom prst="rect">
            <a:avLst/>
          </a:prstGeom>
          <a:noFill/>
        </p:spPr>
        <p:txBody>
          <a:bodyPr wrap="square" lIns="0" tIns="0" rIns="0" bIns="0" rtlCol="0">
            <a:spAutoFit/>
          </a:bodyPr>
          <a:lstStyle/>
          <a:p>
            <a:pPr algn="r"/>
            <a:r>
              <a:rPr lang="ar-DZ" sz="28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امشتريات</a:t>
            </a: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 </a:t>
            </a:r>
            <a:r>
              <a:rPr lang="ar-DZ" sz="2800" b="1" dirty="0" err="1" smtClean="0">
                <a:solidFill>
                  <a:schemeClr val="tx2"/>
                </a:solidFill>
                <a:latin typeface="Open Sans" panose="020B0606030504020204" pitchFamily="34" charset="0"/>
                <a:ea typeface="Open Sans" panose="020B0606030504020204" pitchFamily="34" charset="0"/>
                <a:cs typeface="Open Sans" panose="020B0606030504020204" pitchFamily="34" charset="0"/>
              </a:rPr>
              <a:t>استراتيجية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3" name="TextBox 42"/>
          <p:cNvSpPr txBox="1"/>
          <p:nvPr/>
        </p:nvSpPr>
        <p:spPr>
          <a:xfrm>
            <a:off x="1377950" y="5741229"/>
            <a:ext cx="3967792" cy="430887"/>
          </a:xfrm>
          <a:prstGeom prst="rect">
            <a:avLst/>
          </a:prstGeom>
          <a:noFill/>
        </p:spPr>
        <p:txBody>
          <a:bodyPr wrap="square" lIns="0" tIns="0" rIns="0" bIns="0" rtlCol="0">
            <a:spAutoFit/>
          </a:bodyPr>
          <a:lstStyle/>
          <a:p>
            <a:pPr algn="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فعالة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6" name="TextBox 45"/>
          <p:cNvSpPr txBox="1"/>
          <p:nvPr/>
        </p:nvSpPr>
        <p:spPr>
          <a:xfrm>
            <a:off x="1377950" y="7855927"/>
            <a:ext cx="3967792" cy="430887"/>
          </a:xfrm>
          <a:prstGeom prst="rect">
            <a:avLst/>
          </a:prstGeom>
          <a:noFill/>
        </p:spPr>
        <p:txBody>
          <a:bodyPr wrap="square" lIns="0" tIns="0" rIns="0" bIns="0" rtlCol="0">
            <a:spAutoFit/>
          </a:bodyPr>
          <a:lstStyle/>
          <a:p>
            <a:pPr algn="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عنق الزجاجة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1" name="TextBox 50"/>
          <p:cNvSpPr txBox="1"/>
          <p:nvPr/>
        </p:nvSpPr>
        <p:spPr>
          <a:xfrm>
            <a:off x="1377950" y="9972580"/>
            <a:ext cx="3967792" cy="430887"/>
          </a:xfrm>
          <a:prstGeom prst="rect">
            <a:avLst/>
          </a:prstGeom>
          <a:noFill/>
        </p:spPr>
        <p:txBody>
          <a:bodyPr wrap="square" lIns="0" tIns="0" rIns="0" bIns="0" rtlCol="0">
            <a:spAutoFit/>
          </a:bodyPr>
          <a:lstStyle/>
          <a:p>
            <a:pPr algn="r"/>
            <a:r>
              <a:rPr lang="ar-DZ" sz="2800" b="1" dirty="0" smtClean="0">
                <a:solidFill>
                  <a:schemeClr val="tx2"/>
                </a:solidFill>
                <a:latin typeface="Open Sans" panose="020B0606030504020204" pitchFamily="34" charset="0"/>
                <a:ea typeface="Open Sans" panose="020B0606030504020204" pitchFamily="34" charset="0"/>
                <a:cs typeface="Open Sans" panose="020B0606030504020204" pitchFamily="34" charset="0"/>
              </a:rPr>
              <a:t>مشتريات روتينية</a:t>
            </a:r>
            <a:endParaRPr lang="en-US" sz="2800" b="1" dirty="0">
              <a:solidFill>
                <a:schemeClr val="tx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Oval 6"/>
          <p:cNvSpPr/>
          <p:nvPr/>
        </p:nvSpPr>
        <p:spPr>
          <a:xfrm>
            <a:off x="17041774" y="3742076"/>
            <a:ext cx="1284326" cy="12843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7041774" y="5857752"/>
            <a:ext cx="1284326" cy="12843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041774" y="7973428"/>
            <a:ext cx="1284326" cy="12843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17041774" y="10089103"/>
            <a:ext cx="1284326" cy="12843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6057903" y="3742076"/>
            <a:ext cx="1284326" cy="128432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057903" y="5857752"/>
            <a:ext cx="1284326" cy="12843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6057903" y="7973428"/>
            <a:ext cx="1284326" cy="12843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057903" y="10089103"/>
            <a:ext cx="1284326" cy="12843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77"/>
          <p:cNvSpPr>
            <a:spLocks noEditPoints="1"/>
          </p:cNvSpPr>
          <p:nvPr/>
        </p:nvSpPr>
        <p:spPr bwMode="auto">
          <a:xfrm>
            <a:off x="17381045" y="6195908"/>
            <a:ext cx="605784" cy="608012"/>
          </a:xfrm>
          <a:custGeom>
            <a:avLst/>
            <a:gdLst>
              <a:gd name="T0" fmla="*/ 48 w 353"/>
              <a:gd name="T1" fmla="*/ 121 h 354"/>
              <a:gd name="T2" fmla="*/ 96 w 353"/>
              <a:gd name="T3" fmla="*/ 121 h 354"/>
              <a:gd name="T4" fmla="*/ 72 w 353"/>
              <a:gd name="T5" fmla="*/ 129 h 354"/>
              <a:gd name="T6" fmla="*/ 72 w 353"/>
              <a:gd name="T7" fmla="*/ 113 h 354"/>
              <a:gd name="T8" fmla="*/ 72 w 353"/>
              <a:gd name="T9" fmla="*/ 129 h 354"/>
              <a:gd name="T10" fmla="*/ 174 w 353"/>
              <a:gd name="T11" fmla="*/ 223 h 354"/>
              <a:gd name="T12" fmla="*/ 193 w 353"/>
              <a:gd name="T13" fmla="*/ 201 h 354"/>
              <a:gd name="T14" fmla="*/ 179 w 353"/>
              <a:gd name="T15" fmla="*/ 195 h 354"/>
              <a:gd name="T16" fmla="*/ 160 w 353"/>
              <a:gd name="T17" fmla="*/ 217 h 354"/>
              <a:gd name="T18" fmla="*/ 351 w 353"/>
              <a:gd name="T19" fmla="*/ 163 h 354"/>
              <a:gd name="T20" fmla="*/ 185 w 353"/>
              <a:gd name="T21" fmla="*/ 0 h 354"/>
              <a:gd name="T22" fmla="*/ 48 w 353"/>
              <a:gd name="T23" fmla="*/ 25 h 354"/>
              <a:gd name="T24" fmla="*/ 64 w 353"/>
              <a:gd name="T25" fmla="*/ 25 h 354"/>
              <a:gd name="T26" fmla="*/ 181 w 353"/>
              <a:gd name="T27" fmla="*/ 16 h 354"/>
              <a:gd name="T28" fmla="*/ 315 w 353"/>
              <a:gd name="T29" fmla="*/ 187 h 354"/>
              <a:gd name="T30" fmla="*/ 321 w 353"/>
              <a:gd name="T31" fmla="*/ 201 h 354"/>
              <a:gd name="T32" fmla="*/ 351 w 353"/>
              <a:gd name="T33" fmla="*/ 175 h 354"/>
              <a:gd name="T34" fmla="*/ 351 w 353"/>
              <a:gd name="T35" fmla="*/ 163 h 354"/>
              <a:gd name="T36" fmla="*/ 136 w 353"/>
              <a:gd name="T37" fmla="*/ 257 h 354"/>
              <a:gd name="T38" fmla="*/ 150 w 353"/>
              <a:gd name="T39" fmla="*/ 247 h 354"/>
              <a:gd name="T40" fmla="*/ 144 w 353"/>
              <a:gd name="T41" fmla="*/ 233 h 354"/>
              <a:gd name="T42" fmla="*/ 131 w 353"/>
              <a:gd name="T43" fmla="*/ 244 h 354"/>
              <a:gd name="T44" fmla="*/ 142 w 353"/>
              <a:gd name="T45" fmla="*/ 51 h 354"/>
              <a:gd name="T46" fmla="*/ 24 w 353"/>
              <a:gd name="T47" fmla="*/ 49 h 354"/>
              <a:gd name="T48" fmla="*/ 0 w 353"/>
              <a:gd name="T49" fmla="*/ 185 h 354"/>
              <a:gd name="T50" fmla="*/ 163 w 353"/>
              <a:gd name="T51" fmla="*/ 351 h 354"/>
              <a:gd name="T52" fmla="*/ 174 w 353"/>
              <a:gd name="T53" fmla="*/ 351 h 354"/>
              <a:gd name="T54" fmla="*/ 305 w 353"/>
              <a:gd name="T55" fmla="*/ 217 h 354"/>
              <a:gd name="T56" fmla="*/ 142 w 353"/>
              <a:gd name="T57" fmla="*/ 51 h 354"/>
              <a:gd name="T58" fmla="*/ 16 w 353"/>
              <a:gd name="T59" fmla="*/ 182 h 354"/>
              <a:gd name="T60" fmla="*/ 24 w 353"/>
              <a:gd name="T61" fmla="*/ 65 h 354"/>
              <a:gd name="T62" fmla="*/ 286 w 353"/>
              <a:gd name="T63" fmla="*/ 217 h 354"/>
              <a:gd name="T64" fmla="*/ 168 w 353"/>
              <a:gd name="T65" fmla="*/ 289 h 354"/>
              <a:gd name="T66" fmla="*/ 206 w 353"/>
              <a:gd name="T67" fmla="*/ 255 h 354"/>
              <a:gd name="T68" fmla="*/ 201 w 353"/>
              <a:gd name="T69" fmla="*/ 241 h 354"/>
              <a:gd name="T70" fmla="*/ 163 w 353"/>
              <a:gd name="T71" fmla="*/ 276 h 354"/>
              <a:gd name="T72" fmla="*/ 168 w 353"/>
              <a:gd name="T73" fmla="*/ 289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3" h="354">
                <a:moveTo>
                  <a:pt x="72" y="97"/>
                </a:moveTo>
                <a:cubicBezTo>
                  <a:pt x="59" y="97"/>
                  <a:pt x="48" y="108"/>
                  <a:pt x="48" y="121"/>
                </a:cubicBezTo>
                <a:cubicBezTo>
                  <a:pt x="48" y="134"/>
                  <a:pt x="59" y="145"/>
                  <a:pt x="72" y="145"/>
                </a:cubicBezTo>
                <a:cubicBezTo>
                  <a:pt x="85" y="145"/>
                  <a:pt x="96" y="134"/>
                  <a:pt x="96" y="121"/>
                </a:cubicBezTo>
                <a:cubicBezTo>
                  <a:pt x="96" y="108"/>
                  <a:pt x="85" y="97"/>
                  <a:pt x="72" y="97"/>
                </a:cubicBezTo>
                <a:moveTo>
                  <a:pt x="72" y="129"/>
                </a:moveTo>
                <a:cubicBezTo>
                  <a:pt x="68" y="129"/>
                  <a:pt x="64" y="125"/>
                  <a:pt x="64" y="121"/>
                </a:cubicBezTo>
                <a:cubicBezTo>
                  <a:pt x="64" y="116"/>
                  <a:pt x="68" y="113"/>
                  <a:pt x="72" y="113"/>
                </a:cubicBezTo>
                <a:cubicBezTo>
                  <a:pt x="77" y="113"/>
                  <a:pt x="80" y="116"/>
                  <a:pt x="80" y="121"/>
                </a:cubicBezTo>
                <a:cubicBezTo>
                  <a:pt x="80" y="125"/>
                  <a:pt x="77" y="129"/>
                  <a:pt x="72" y="129"/>
                </a:cubicBezTo>
                <a:moveTo>
                  <a:pt x="168" y="225"/>
                </a:moveTo>
                <a:cubicBezTo>
                  <a:pt x="171" y="225"/>
                  <a:pt x="173" y="224"/>
                  <a:pt x="174" y="223"/>
                </a:cubicBezTo>
                <a:cubicBezTo>
                  <a:pt x="190" y="207"/>
                  <a:pt x="190" y="207"/>
                  <a:pt x="190" y="207"/>
                </a:cubicBezTo>
                <a:cubicBezTo>
                  <a:pt x="192" y="205"/>
                  <a:pt x="193" y="203"/>
                  <a:pt x="193" y="201"/>
                </a:cubicBezTo>
                <a:cubicBezTo>
                  <a:pt x="193" y="197"/>
                  <a:pt x="189" y="193"/>
                  <a:pt x="185" y="193"/>
                </a:cubicBezTo>
                <a:cubicBezTo>
                  <a:pt x="182" y="193"/>
                  <a:pt x="180" y="194"/>
                  <a:pt x="179" y="195"/>
                </a:cubicBezTo>
                <a:cubicBezTo>
                  <a:pt x="163" y="212"/>
                  <a:pt x="163" y="212"/>
                  <a:pt x="163" y="212"/>
                </a:cubicBezTo>
                <a:cubicBezTo>
                  <a:pt x="161" y="213"/>
                  <a:pt x="160" y="215"/>
                  <a:pt x="160" y="217"/>
                </a:cubicBezTo>
                <a:cubicBezTo>
                  <a:pt x="160" y="222"/>
                  <a:pt x="164" y="225"/>
                  <a:pt x="168" y="225"/>
                </a:cubicBezTo>
                <a:moveTo>
                  <a:pt x="351" y="163"/>
                </a:moveTo>
                <a:cubicBezTo>
                  <a:pt x="190" y="3"/>
                  <a:pt x="190" y="3"/>
                  <a:pt x="190" y="3"/>
                </a:cubicBezTo>
                <a:cubicBezTo>
                  <a:pt x="189" y="1"/>
                  <a:pt x="187" y="0"/>
                  <a:pt x="185" y="0"/>
                </a:cubicBezTo>
                <a:cubicBezTo>
                  <a:pt x="72" y="0"/>
                  <a:pt x="72" y="0"/>
                  <a:pt x="72" y="0"/>
                </a:cubicBezTo>
                <a:cubicBezTo>
                  <a:pt x="59" y="0"/>
                  <a:pt x="48" y="11"/>
                  <a:pt x="48" y="25"/>
                </a:cubicBezTo>
                <a:cubicBezTo>
                  <a:pt x="48" y="29"/>
                  <a:pt x="52" y="33"/>
                  <a:pt x="56" y="33"/>
                </a:cubicBezTo>
                <a:cubicBezTo>
                  <a:pt x="61" y="33"/>
                  <a:pt x="64" y="29"/>
                  <a:pt x="64" y="25"/>
                </a:cubicBezTo>
                <a:cubicBezTo>
                  <a:pt x="64" y="20"/>
                  <a:pt x="68" y="16"/>
                  <a:pt x="72" y="16"/>
                </a:cubicBezTo>
                <a:cubicBezTo>
                  <a:pt x="181" y="16"/>
                  <a:pt x="181" y="16"/>
                  <a:pt x="181" y="16"/>
                </a:cubicBezTo>
                <a:cubicBezTo>
                  <a:pt x="334" y="169"/>
                  <a:pt x="334" y="169"/>
                  <a:pt x="334" y="169"/>
                </a:cubicBezTo>
                <a:cubicBezTo>
                  <a:pt x="315" y="187"/>
                  <a:pt x="315" y="187"/>
                  <a:pt x="315" y="187"/>
                </a:cubicBezTo>
                <a:cubicBezTo>
                  <a:pt x="314" y="189"/>
                  <a:pt x="313" y="191"/>
                  <a:pt x="313" y="193"/>
                </a:cubicBezTo>
                <a:cubicBezTo>
                  <a:pt x="313" y="198"/>
                  <a:pt x="317" y="201"/>
                  <a:pt x="321" y="201"/>
                </a:cubicBezTo>
                <a:cubicBezTo>
                  <a:pt x="323" y="201"/>
                  <a:pt x="325" y="200"/>
                  <a:pt x="327" y="199"/>
                </a:cubicBezTo>
                <a:cubicBezTo>
                  <a:pt x="351" y="175"/>
                  <a:pt x="351" y="175"/>
                  <a:pt x="351" y="175"/>
                </a:cubicBezTo>
                <a:cubicBezTo>
                  <a:pt x="352" y="173"/>
                  <a:pt x="353" y="171"/>
                  <a:pt x="353" y="169"/>
                </a:cubicBezTo>
                <a:cubicBezTo>
                  <a:pt x="353" y="167"/>
                  <a:pt x="352" y="165"/>
                  <a:pt x="351" y="163"/>
                </a:cubicBezTo>
                <a:moveTo>
                  <a:pt x="128" y="249"/>
                </a:moveTo>
                <a:cubicBezTo>
                  <a:pt x="128" y="254"/>
                  <a:pt x="132" y="257"/>
                  <a:pt x="136" y="257"/>
                </a:cubicBezTo>
                <a:cubicBezTo>
                  <a:pt x="139" y="257"/>
                  <a:pt x="141" y="256"/>
                  <a:pt x="142" y="255"/>
                </a:cubicBezTo>
                <a:cubicBezTo>
                  <a:pt x="150" y="247"/>
                  <a:pt x="150" y="247"/>
                  <a:pt x="150" y="247"/>
                </a:cubicBezTo>
                <a:cubicBezTo>
                  <a:pt x="152" y="245"/>
                  <a:pt x="152" y="243"/>
                  <a:pt x="152" y="241"/>
                </a:cubicBezTo>
                <a:cubicBezTo>
                  <a:pt x="152" y="237"/>
                  <a:pt x="149" y="233"/>
                  <a:pt x="144" y="233"/>
                </a:cubicBezTo>
                <a:cubicBezTo>
                  <a:pt x="142" y="233"/>
                  <a:pt x="140" y="234"/>
                  <a:pt x="139" y="236"/>
                </a:cubicBezTo>
                <a:cubicBezTo>
                  <a:pt x="131" y="244"/>
                  <a:pt x="131" y="244"/>
                  <a:pt x="131" y="244"/>
                </a:cubicBezTo>
                <a:cubicBezTo>
                  <a:pt x="129" y="245"/>
                  <a:pt x="128" y="247"/>
                  <a:pt x="128" y="249"/>
                </a:cubicBezTo>
                <a:moveTo>
                  <a:pt x="142" y="51"/>
                </a:moveTo>
                <a:cubicBezTo>
                  <a:pt x="141" y="49"/>
                  <a:pt x="139" y="49"/>
                  <a:pt x="136" y="49"/>
                </a:cubicBezTo>
                <a:cubicBezTo>
                  <a:pt x="24" y="49"/>
                  <a:pt x="24" y="49"/>
                  <a:pt x="24" y="49"/>
                </a:cubicBezTo>
                <a:cubicBezTo>
                  <a:pt x="11" y="49"/>
                  <a:pt x="0" y="59"/>
                  <a:pt x="0" y="73"/>
                </a:cubicBezTo>
                <a:cubicBezTo>
                  <a:pt x="0" y="185"/>
                  <a:pt x="0" y="185"/>
                  <a:pt x="0" y="185"/>
                </a:cubicBezTo>
                <a:cubicBezTo>
                  <a:pt x="0" y="187"/>
                  <a:pt x="1" y="189"/>
                  <a:pt x="2" y="191"/>
                </a:cubicBezTo>
                <a:cubicBezTo>
                  <a:pt x="163" y="351"/>
                  <a:pt x="163" y="351"/>
                  <a:pt x="163" y="351"/>
                </a:cubicBezTo>
                <a:cubicBezTo>
                  <a:pt x="164" y="353"/>
                  <a:pt x="166" y="354"/>
                  <a:pt x="168" y="354"/>
                </a:cubicBezTo>
                <a:cubicBezTo>
                  <a:pt x="171" y="354"/>
                  <a:pt x="173" y="353"/>
                  <a:pt x="174" y="351"/>
                </a:cubicBezTo>
                <a:cubicBezTo>
                  <a:pt x="303" y="223"/>
                  <a:pt x="303" y="223"/>
                  <a:pt x="303" y="223"/>
                </a:cubicBezTo>
                <a:cubicBezTo>
                  <a:pt x="304" y="221"/>
                  <a:pt x="305" y="219"/>
                  <a:pt x="305" y="217"/>
                </a:cubicBezTo>
                <a:cubicBezTo>
                  <a:pt x="305" y="215"/>
                  <a:pt x="304" y="213"/>
                  <a:pt x="303" y="212"/>
                </a:cubicBezTo>
                <a:lnTo>
                  <a:pt x="142" y="51"/>
                </a:lnTo>
                <a:close/>
                <a:moveTo>
                  <a:pt x="168" y="334"/>
                </a:moveTo>
                <a:cubicBezTo>
                  <a:pt x="16" y="182"/>
                  <a:pt x="16" y="182"/>
                  <a:pt x="16" y="182"/>
                </a:cubicBezTo>
                <a:cubicBezTo>
                  <a:pt x="16" y="73"/>
                  <a:pt x="16" y="73"/>
                  <a:pt x="16" y="73"/>
                </a:cubicBezTo>
                <a:cubicBezTo>
                  <a:pt x="16" y="68"/>
                  <a:pt x="20" y="65"/>
                  <a:pt x="24" y="65"/>
                </a:cubicBezTo>
                <a:cubicBezTo>
                  <a:pt x="133" y="65"/>
                  <a:pt x="133" y="65"/>
                  <a:pt x="133" y="65"/>
                </a:cubicBezTo>
                <a:cubicBezTo>
                  <a:pt x="286" y="217"/>
                  <a:pt x="286" y="217"/>
                  <a:pt x="286" y="217"/>
                </a:cubicBezTo>
                <a:lnTo>
                  <a:pt x="168" y="334"/>
                </a:lnTo>
                <a:close/>
                <a:moveTo>
                  <a:pt x="168" y="289"/>
                </a:moveTo>
                <a:cubicBezTo>
                  <a:pt x="171" y="289"/>
                  <a:pt x="173" y="289"/>
                  <a:pt x="174" y="287"/>
                </a:cubicBezTo>
                <a:cubicBezTo>
                  <a:pt x="206" y="255"/>
                  <a:pt x="206" y="255"/>
                  <a:pt x="206" y="255"/>
                </a:cubicBezTo>
                <a:cubicBezTo>
                  <a:pt x="208" y="254"/>
                  <a:pt x="209" y="252"/>
                  <a:pt x="209" y="249"/>
                </a:cubicBezTo>
                <a:cubicBezTo>
                  <a:pt x="209" y="245"/>
                  <a:pt x="205" y="241"/>
                  <a:pt x="201" y="241"/>
                </a:cubicBezTo>
                <a:cubicBezTo>
                  <a:pt x="198" y="241"/>
                  <a:pt x="196" y="242"/>
                  <a:pt x="195" y="244"/>
                </a:cubicBezTo>
                <a:cubicBezTo>
                  <a:pt x="163" y="276"/>
                  <a:pt x="163" y="276"/>
                  <a:pt x="163" y="276"/>
                </a:cubicBezTo>
                <a:cubicBezTo>
                  <a:pt x="161" y="277"/>
                  <a:pt x="160" y="279"/>
                  <a:pt x="160" y="281"/>
                </a:cubicBezTo>
                <a:cubicBezTo>
                  <a:pt x="160" y="286"/>
                  <a:pt x="164" y="289"/>
                  <a:pt x="168" y="2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80"/>
          <p:cNvSpPr>
            <a:spLocks noEditPoints="1"/>
          </p:cNvSpPr>
          <p:nvPr/>
        </p:nvSpPr>
        <p:spPr bwMode="auto">
          <a:xfrm>
            <a:off x="6397174" y="10428373"/>
            <a:ext cx="605784" cy="605784"/>
          </a:xfrm>
          <a:custGeom>
            <a:avLst/>
            <a:gdLst>
              <a:gd name="T0" fmla="*/ 77 w 353"/>
              <a:gd name="T1" fmla="*/ 238 h 353"/>
              <a:gd name="T2" fmla="*/ 86 w 353"/>
              <a:gd name="T3" fmla="*/ 230 h 353"/>
              <a:gd name="T4" fmla="*/ 88 w 353"/>
              <a:gd name="T5" fmla="*/ 225 h 353"/>
              <a:gd name="T6" fmla="*/ 80 w 353"/>
              <a:gd name="T7" fmla="*/ 217 h 353"/>
              <a:gd name="T8" fmla="*/ 74 w 353"/>
              <a:gd name="T9" fmla="*/ 219 h 353"/>
              <a:gd name="T10" fmla="*/ 66 w 353"/>
              <a:gd name="T11" fmla="*/ 227 h 353"/>
              <a:gd name="T12" fmla="*/ 64 w 353"/>
              <a:gd name="T13" fmla="*/ 233 h 353"/>
              <a:gd name="T14" fmla="*/ 72 w 353"/>
              <a:gd name="T15" fmla="*/ 241 h 353"/>
              <a:gd name="T16" fmla="*/ 77 w 353"/>
              <a:gd name="T17" fmla="*/ 238 h 353"/>
              <a:gd name="T18" fmla="*/ 128 w 353"/>
              <a:gd name="T19" fmla="*/ 233 h 353"/>
              <a:gd name="T20" fmla="*/ 120 w 353"/>
              <a:gd name="T21" fmla="*/ 225 h 353"/>
              <a:gd name="T22" fmla="*/ 114 w 353"/>
              <a:gd name="T23" fmla="*/ 227 h 353"/>
              <a:gd name="T24" fmla="*/ 34 w 353"/>
              <a:gd name="T25" fmla="*/ 307 h 353"/>
              <a:gd name="T26" fmla="*/ 32 w 353"/>
              <a:gd name="T27" fmla="*/ 313 h 353"/>
              <a:gd name="T28" fmla="*/ 40 w 353"/>
              <a:gd name="T29" fmla="*/ 321 h 353"/>
              <a:gd name="T30" fmla="*/ 45 w 353"/>
              <a:gd name="T31" fmla="*/ 319 h 353"/>
              <a:gd name="T32" fmla="*/ 126 w 353"/>
              <a:gd name="T33" fmla="*/ 238 h 353"/>
              <a:gd name="T34" fmla="*/ 128 w 353"/>
              <a:gd name="T35" fmla="*/ 233 h 353"/>
              <a:gd name="T36" fmla="*/ 128 w 353"/>
              <a:gd name="T37" fmla="*/ 265 h 353"/>
              <a:gd name="T38" fmla="*/ 122 w 353"/>
              <a:gd name="T39" fmla="*/ 267 h 353"/>
              <a:gd name="T40" fmla="*/ 98 w 353"/>
              <a:gd name="T41" fmla="*/ 291 h 353"/>
              <a:gd name="T42" fmla="*/ 96 w 353"/>
              <a:gd name="T43" fmla="*/ 297 h 353"/>
              <a:gd name="T44" fmla="*/ 104 w 353"/>
              <a:gd name="T45" fmla="*/ 305 h 353"/>
              <a:gd name="T46" fmla="*/ 110 w 353"/>
              <a:gd name="T47" fmla="*/ 302 h 353"/>
              <a:gd name="T48" fmla="*/ 134 w 353"/>
              <a:gd name="T49" fmla="*/ 278 h 353"/>
              <a:gd name="T50" fmla="*/ 136 w 353"/>
              <a:gd name="T51" fmla="*/ 273 h 353"/>
              <a:gd name="T52" fmla="*/ 128 w 353"/>
              <a:gd name="T53" fmla="*/ 265 h 353"/>
              <a:gd name="T54" fmla="*/ 353 w 353"/>
              <a:gd name="T55" fmla="*/ 8 h 353"/>
              <a:gd name="T56" fmla="*/ 345 w 353"/>
              <a:gd name="T57" fmla="*/ 0 h 353"/>
              <a:gd name="T58" fmla="*/ 341 w 353"/>
              <a:gd name="T59" fmla="*/ 1 h 353"/>
              <a:gd name="T60" fmla="*/ 341 w 353"/>
              <a:gd name="T61" fmla="*/ 1 h 353"/>
              <a:gd name="T62" fmla="*/ 4 w 353"/>
              <a:gd name="T63" fmla="*/ 145 h 353"/>
              <a:gd name="T64" fmla="*/ 4 w 353"/>
              <a:gd name="T65" fmla="*/ 145 h 353"/>
              <a:gd name="T66" fmla="*/ 4 w 353"/>
              <a:gd name="T67" fmla="*/ 145 h 353"/>
              <a:gd name="T68" fmla="*/ 4 w 353"/>
              <a:gd name="T69" fmla="*/ 145 h 353"/>
              <a:gd name="T70" fmla="*/ 0 w 353"/>
              <a:gd name="T71" fmla="*/ 152 h 353"/>
              <a:gd name="T72" fmla="*/ 5 w 353"/>
              <a:gd name="T73" fmla="*/ 160 h 353"/>
              <a:gd name="T74" fmla="*/ 5 w 353"/>
              <a:gd name="T75" fmla="*/ 160 h 353"/>
              <a:gd name="T76" fmla="*/ 138 w 353"/>
              <a:gd name="T77" fmla="*/ 215 h 353"/>
              <a:gd name="T78" fmla="*/ 193 w 353"/>
              <a:gd name="T79" fmla="*/ 347 h 353"/>
              <a:gd name="T80" fmla="*/ 193 w 353"/>
              <a:gd name="T81" fmla="*/ 347 h 353"/>
              <a:gd name="T82" fmla="*/ 200 w 353"/>
              <a:gd name="T83" fmla="*/ 353 h 353"/>
              <a:gd name="T84" fmla="*/ 207 w 353"/>
              <a:gd name="T85" fmla="*/ 348 h 353"/>
              <a:gd name="T86" fmla="*/ 208 w 353"/>
              <a:gd name="T87" fmla="*/ 348 h 353"/>
              <a:gd name="T88" fmla="*/ 208 w 353"/>
              <a:gd name="T89" fmla="*/ 348 h 353"/>
              <a:gd name="T90" fmla="*/ 208 w 353"/>
              <a:gd name="T91" fmla="*/ 348 h 353"/>
              <a:gd name="T92" fmla="*/ 352 w 353"/>
              <a:gd name="T93" fmla="*/ 11 h 353"/>
              <a:gd name="T94" fmla="*/ 352 w 353"/>
              <a:gd name="T95" fmla="*/ 11 h 353"/>
              <a:gd name="T96" fmla="*/ 353 w 353"/>
              <a:gd name="T97" fmla="*/ 8 h 353"/>
              <a:gd name="T98" fmla="*/ 28 w 353"/>
              <a:gd name="T99" fmla="*/ 152 h 353"/>
              <a:gd name="T100" fmla="*/ 310 w 353"/>
              <a:gd name="T101" fmla="*/ 32 h 353"/>
              <a:gd name="T102" fmla="*/ 142 w 353"/>
              <a:gd name="T103" fmla="*/ 199 h 353"/>
              <a:gd name="T104" fmla="*/ 28 w 353"/>
              <a:gd name="T105" fmla="*/ 152 h 353"/>
              <a:gd name="T106" fmla="*/ 200 w 353"/>
              <a:gd name="T107" fmla="*/ 324 h 353"/>
              <a:gd name="T108" fmla="*/ 153 w 353"/>
              <a:gd name="T109" fmla="*/ 210 h 353"/>
              <a:gd name="T110" fmla="*/ 321 w 353"/>
              <a:gd name="T111" fmla="*/ 43 h 353"/>
              <a:gd name="T112" fmla="*/ 200 w 353"/>
              <a:gd name="T113" fmla="*/ 3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3" h="353">
                <a:moveTo>
                  <a:pt x="77" y="238"/>
                </a:moveTo>
                <a:cubicBezTo>
                  <a:pt x="86" y="230"/>
                  <a:pt x="86" y="230"/>
                  <a:pt x="86" y="230"/>
                </a:cubicBezTo>
                <a:cubicBezTo>
                  <a:pt x="87" y="229"/>
                  <a:pt x="88" y="227"/>
                  <a:pt x="88" y="225"/>
                </a:cubicBezTo>
                <a:cubicBezTo>
                  <a:pt x="88" y="220"/>
                  <a:pt x="84" y="217"/>
                  <a:pt x="80" y="217"/>
                </a:cubicBezTo>
                <a:cubicBezTo>
                  <a:pt x="78" y="217"/>
                  <a:pt x="76" y="217"/>
                  <a:pt x="74" y="219"/>
                </a:cubicBezTo>
                <a:cubicBezTo>
                  <a:pt x="66" y="227"/>
                  <a:pt x="66" y="227"/>
                  <a:pt x="66" y="227"/>
                </a:cubicBezTo>
                <a:cubicBezTo>
                  <a:pt x="65" y="228"/>
                  <a:pt x="64" y="230"/>
                  <a:pt x="64" y="233"/>
                </a:cubicBezTo>
                <a:cubicBezTo>
                  <a:pt x="64" y="237"/>
                  <a:pt x="67" y="241"/>
                  <a:pt x="72" y="241"/>
                </a:cubicBezTo>
                <a:cubicBezTo>
                  <a:pt x="74" y="241"/>
                  <a:pt x="76" y="240"/>
                  <a:pt x="77" y="238"/>
                </a:cubicBezTo>
                <a:moveTo>
                  <a:pt x="128" y="233"/>
                </a:moveTo>
                <a:cubicBezTo>
                  <a:pt x="128" y="228"/>
                  <a:pt x="124" y="225"/>
                  <a:pt x="120" y="225"/>
                </a:cubicBezTo>
                <a:cubicBezTo>
                  <a:pt x="118" y="225"/>
                  <a:pt x="116" y="225"/>
                  <a:pt x="114" y="227"/>
                </a:cubicBezTo>
                <a:cubicBezTo>
                  <a:pt x="34" y="307"/>
                  <a:pt x="34" y="307"/>
                  <a:pt x="34" y="307"/>
                </a:cubicBezTo>
                <a:cubicBezTo>
                  <a:pt x="33" y="309"/>
                  <a:pt x="32" y="311"/>
                  <a:pt x="32" y="313"/>
                </a:cubicBezTo>
                <a:cubicBezTo>
                  <a:pt x="32" y="317"/>
                  <a:pt x="35" y="321"/>
                  <a:pt x="40" y="321"/>
                </a:cubicBezTo>
                <a:cubicBezTo>
                  <a:pt x="42" y="321"/>
                  <a:pt x="44" y="320"/>
                  <a:pt x="45" y="319"/>
                </a:cubicBezTo>
                <a:cubicBezTo>
                  <a:pt x="126" y="238"/>
                  <a:pt x="126" y="238"/>
                  <a:pt x="126" y="238"/>
                </a:cubicBezTo>
                <a:cubicBezTo>
                  <a:pt x="127" y="237"/>
                  <a:pt x="128" y="235"/>
                  <a:pt x="128" y="233"/>
                </a:cubicBezTo>
                <a:moveTo>
                  <a:pt x="128" y="265"/>
                </a:moveTo>
                <a:cubicBezTo>
                  <a:pt x="126" y="265"/>
                  <a:pt x="124" y="266"/>
                  <a:pt x="122" y="267"/>
                </a:cubicBezTo>
                <a:cubicBezTo>
                  <a:pt x="98" y="291"/>
                  <a:pt x="98" y="291"/>
                  <a:pt x="98" y="291"/>
                </a:cubicBezTo>
                <a:cubicBezTo>
                  <a:pt x="97" y="293"/>
                  <a:pt x="96" y="295"/>
                  <a:pt x="96" y="297"/>
                </a:cubicBezTo>
                <a:cubicBezTo>
                  <a:pt x="96" y="301"/>
                  <a:pt x="99" y="305"/>
                  <a:pt x="104" y="305"/>
                </a:cubicBezTo>
                <a:cubicBezTo>
                  <a:pt x="106" y="305"/>
                  <a:pt x="108" y="304"/>
                  <a:pt x="110" y="302"/>
                </a:cubicBezTo>
                <a:cubicBezTo>
                  <a:pt x="134" y="278"/>
                  <a:pt x="134" y="278"/>
                  <a:pt x="134" y="278"/>
                </a:cubicBezTo>
                <a:cubicBezTo>
                  <a:pt x="135" y="277"/>
                  <a:pt x="136" y="275"/>
                  <a:pt x="136" y="273"/>
                </a:cubicBezTo>
                <a:cubicBezTo>
                  <a:pt x="136" y="268"/>
                  <a:pt x="132" y="265"/>
                  <a:pt x="128" y="265"/>
                </a:cubicBezTo>
                <a:moveTo>
                  <a:pt x="353" y="8"/>
                </a:moveTo>
                <a:cubicBezTo>
                  <a:pt x="353" y="3"/>
                  <a:pt x="349" y="0"/>
                  <a:pt x="345" y="0"/>
                </a:cubicBezTo>
                <a:cubicBezTo>
                  <a:pt x="344" y="0"/>
                  <a:pt x="342" y="0"/>
                  <a:pt x="341" y="1"/>
                </a:cubicBezTo>
                <a:cubicBezTo>
                  <a:pt x="341" y="1"/>
                  <a:pt x="341" y="1"/>
                  <a:pt x="341" y="1"/>
                </a:cubicBezTo>
                <a:cubicBezTo>
                  <a:pt x="4" y="145"/>
                  <a:pt x="4" y="145"/>
                  <a:pt x="4" y="145"/>
                </a:cubicBezTo>
                <a:cubicBezTo>
                  <a:pt x="4" y="145"/>
                  <a:pt x="4" y="145"/>
                  <a:pt x="4" y="145"/>
                </a:cubicBezTo>
                <a:cubicBezTo>
                  <a:pt x="4" y="145"/>
                  <a:pt x="4" y="145"/>
                  <a:pt x="4" y="145"/>
                </a:cubicBezTo>
                <a:cubicBezTo>
                  <a:pt x="4" y="145"/>
                  <a:pt x="4" y="145"/>
                  <a:pt x="4" y="145"/>
                </a:cubicBezTo>
                <a:cubicBezTo>
                  <a:pt x="1" y="146"/>
                  <a:pt x="0" y="149"/>
                  <a:pt x="0" y="152"/>
                </a:cubicBezTo>
                <a:cubicBezTo>
                  <a:pt x="0" y="156"/>
                  <a:pt x="2" y="159"/>
                  <a:pt x="5" y="160"/>
                </a:cubicBezTo>
                <a:cubicBezTo>
                  <a:pt x="5" y="160"/>
                  <a:pt x="5" y="160"/>
                  <a:pt x="5" y="160"/>
                </a:cubicBezTo>
                <a:cubicBezTo>
                  <a:pt x="138" y="215"/>
                  <a:pt x="138" y="215"/>
                  <a:pt x="138" y="215"/>
                </a:cubicBezTo>
                <a:cubicBezTo>
                  <a:pt x="193" y="347"/>
                  <a:pt x="193" y="347"/>
                  <a:pt x="193" y="347"/>
                </a:cubicBezTo>
                <a:cubicBezTo>
                  <a:pt x="193" y="347"/>
                  <a:pt x="193" y="347"/>
                  <a:pt x="193" y="347"/>
                </a:cubicBezTo>
                <a:cubicBezTo>
                  <a:pt x="194" y="351"/>
                  <a:pt x="197" y="353"/>
                  <a:pt x="200" y="353"/>
                </a:cubicBezTo>
                <a:cubicBezTo>
                  <a:pt x="203" y="353"/>
                  <a:pt x="206" y="351"/>
                  <a:pt x="207" y="348"/>
                </a:cubicBezTo>
                <a:cubicBezTo>
                  <a:pt x="208" y="348"/>
                  <a:pt x="208" y="348"/>
                  <a:pt x="208" y="348"/>
                </a:cubicBezTo>
                <a:cubicBezTo>
                  <a:pt x="208" y="348"/>
                  <a:pt x="208" y="348"/>
                  <a:pt x="208" y="348"/>
                </a:cubicBezTo>
                <a:cubicBezTo>
                  <a:pt x="208" y="348"/>
                  <a:pt x="208" y="348"/>
                  <a:pt x="208" y="348"/>
                </a:cubicBezTo>
                <a:cubicBezTo>
                  <a:pt x="352" y="11"/>
                  <a:pt x="352" y="11"/>
                  <a:pt x="352" y="11"/>
                </a:cubicBezTo>
                <a:cubicBezTo>
                  <a:pt x="352" y="11"/>
                  <a:pt x="352" y="11"/>
                  <a:pt x="352" y="11"/>
                </a:cubicBezTo>
                <a:cubicBezTo>
                  <a:pt x="352" y="10"/>
                  <a:pt x="353" y="9"/>
                  <a:pt x="353" y="8"/>
                </a:cubicBezTo>
                <a:moveTo>
                  <a:pt x="28" y="152"/>
                </a:moveTo>
                <a:cubicBezTo>
                  <a:pt x="310" y="32"/>
                  <a:pt x="310" y="32"/>
                  <a:pt x="310" y="32"/>
                </a:cubicBezTo>
                <a:cubicBezTo>
                  <a:pt x="142" y="199"/>
                  <a:pt x="142" y="199"/>
                  <a:pt x="142" y="199"/>
                </a:cubicBezTo>
                <a:lnTo>
                  <a:pt x="28" y="152"/>
                </a:lnTo>
                <a:close/>
                <a:moveTo>
                  <a:pt x="200" y="324"/>
                </a:moveTo>
                <a:cubicBezTo>
                  <a:pt x="153" y="210"/>
                  <a:pt x="153" y="210"/>
                  <a:pt x="153" y="210"/>
                </a:cubicBezTo>
                <a:cubicBezTo>
                  <a:pt x="321" y="43"/>
                  <a:pt x="321" y="43"/>
                  <a:pt x="321" y="43"/>
                </a:cubicBezTo>
                <a:lnTo>
                  <a:pt x="200" y="32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84"/>
          <p:cNvSpPr>
            <a:spLocks noEditPoints="1"/>
          </p:cNvSpPr>
          <p:nvPr/>
        </p:nvSpPr>
        <p:spPr bwMode="auto">
          <a:xfrm>
            <a:off x="17381045" y="4081346"/>
            <a:ext cx="605784" cy="605784"/>
          </a:xfrm>
          <a:custGeom>
            <a:avLst/>
            <a:gdLst>
              <a:gd name="T0" fmla="*/ 324 w 353"/>
              <a:gd name="T1" fmla="*/ 137 h 353"/>
              <a:gd name="T2" fmla="*/ 318 w 353"/>
              <a:gd name="T3" fmla="*/ 85 h 353"/>
              <a:gd name="T4" fmla="*/ 285 w 353"/>
              <a:gd name="T5" fmla="*/ 35 h 353"/>
              <a:gd name="T6" fmla="*/ 268 w 353"/>
              <a:gd name="T7" fmla="*/ 35 h 353"/>
              <a:gd name="T8" fmla="*/ 216 w 353"/>
              <a:gd name="T9" fmla="*/ 29 h 353"/>
              <a:gd name="T10" fmla="*/ 200 w 353"/>
              <a:gd name="T11" fmla="*/ 0 h 353"/>
              <a:gd name="T12" fmla="*/ 141 w 353"/>
              <a:gd name="T13" fmla="*/ 12 h 353"/>
              <a:gd name="T14" fmla="*/ 100 w 353"/>
              <a:gd name="T15" fmla="*/ 44 h 353"/>
              <a:gd name="T16" fmla="*/ 76 w 353"/>
              <a:gd name="T17" fmla="*/ 32 h 353"/>
              <a:gd name="T18" fmla="*/ 35 w 353"/>
              <a:gd name="T19" fmla="*/ 68 h 353"/>
              <a:gd name="T20" fmla="*/ 44 w 353"/>
              <a:gd name="T21" fmla="*/ 100 h 353"/>
              <a:gd name="T22" fmla="*/ 12 w 353"/>
              <a:gd name="T23" fmla="*/ 141 h 353"/>
              <a:gd name="T24" fmla="*/ 0 w 353"/>
              <a:gd name="T25" fmla="*/ 200 h 353"/>
              <a:gd name="T26" fmla="*/ 29 w 353"/>
              <a:gd name="T27" fmla="*/ 216 h 353"/>
              <a:gd name="T28" fmla="*/ 35 w 353"/>
              <a:gd name="T29" fmla="*/ 268 h 353"/>
              <a:gd name="T30" fmla="*/ 68 w 353"/>
              <a:gd name="T31" fmla="*/ 318 h 353"/>
              <a:gd name="T32" fmla="*/ 85 w 353"/>
              <a:gd name="T33" fmla="*/ 318 h 353"/>
              <a:gd name="T34" fmla="*/ 137 w 353"/>
              <a:gd name="T35" fmla="*/ 324 h 353"/>
              <a:gd name="T36" fmla="*/ 153 w 353"/>
              <a:gd name="T37" fmla="*/ 353 h 353"/>
              <a:gd name="T38" fmla="*/ 212 w 353"/>
              <a:gd name="T39" fmla="*/ 341 h 353"/>
              <a:gd name="T40" fmla="*/ 253 w 353"/>
              <a:gd name="T41" fmla="*/ 309 h 353"/>
              <a:gd name="T42" fmla="*/ 278 w 353"/>
              <a:gd name="T43" fmla="*/ 321 h 353"/>
              <a:gd name="T44" fmla="*/ 318 w 353"/>
              <a:gd name="T45" fmla="*/ 285 h 353"/>
              <a:gd name="T46" fmla="*/ 309 w 353"/>
              <a:gd name="T47" fmla="*/ 253 h 353"/>
              <a:gd name="T48" fmla="*/ 341 w 353"/>
              <a:gd name="T49" fmla="*/ 212 h 353"/>
              <a:gd name="T50" fmla="*/ 353 w 353"/>
              <a:gd name="T51" fmla="*/ 153 h 353"/>
              <a:gd name="T52" fmla="*/ 337 w 353"/>
              <a:gd name="T53" fmla="*/ 196 h 353"/>
              <a:gd name="T54" fmla="*/ 320 w 353"/>
              <a:gd name="T55" fmla="*/ 200 h 353"/>
              <a:gd name="T56" fmla="*/ 295 w 353"/>
              <a:gd name="T57" fmla="*/ 245 h 353"/>
              <a:gd name="T58" fmla="*/ 304 w 353"/>
              <a:gd name="T59" fmla="*/ 276 h 353"/>
              <a:gd name="T60" fmla="*/ 276 w 353"/>
              <a:gd name="T61" fmla="*/ 304 h 353"/>
              <a:gd name="T62" fmla="*/ 253 w 353"/>
              <a:gd name="T63" fmla="*/ 293 h 353"/>
              <a:gd name="T64" fmla="*/ 212 w 353"/>
              <a:gd name="T65" fmla="*/ 309 h 353"/>
              <a:gd name="T66" fmla="*/ 196 w 353"/>
              <a:gd name="T67" fmla="*/ 337 h 353"/>
              <a:gd name="T68" fmla="*/ 157 w 353"/>
              <a:gd name="T69" fmla="*/ 337 h 353"/>
              <a:gd name="T70" fmla="*/ 141 w 353"/>
              <a:gd name="T71" fmla="*/ 309 h 353"/>
              <a:gd name="T72" fmla="*/ 100 w 353"/>
              <a:gd name="T73" fmla="*/ 293 h 353"/>
              <a:gd name="T74" fmla="*/ 77 w 353"/>
              <a:gd name="T75" fmla="*/ 304 h 353"/>
              <a:gd name="T76" fmla="*/ 49 w 353"/>
              <a:gd name="T77" fmla="*/ 276 h 353"/>
              <a:gd name="T78" fmla="*/ 58 w 353"/>
              <a:gd name="T79" fmla="*/ 245 h 353"/>
              <a:gd name="T80" fmla="*/ 33 w 353"/>
              <a:gd name="T81" fmla="*/ 200 h 353"/>
              <a:gd name="T82" fmla="*/ 16 w 353"/>
              <a:gd name="T83" fmla="*/ 196 h 353"/>
              <a:gd name="T84" fmla="*/ 33 w 353"/>
              <a:gd name="T85" fmla="*/ 152 h 353"/>
              <a:gd name="T86" fmla="*/ 58 w 353"/>
              <a:gd name="T87" fmla="*/ 108 h 353"/>
              <a:gd name="T88" fmla="*/ 49 w 353"/>
              <a:gd name="T89" fmla="*/ 77 h 353"/>
              <a:gd name="T90" fmla="*/ 77 w 353"/>
              <a:gd name="T91" fmla="*/ 49 h 353"/>
              <a:gd name="T92" fmla="*/ 100 w 353"/>
              <a:gd name="T93" fmla="*/ 60 h 353"/>
              <a:gd name="T94" fmla="*/ 141 w 353"/>
              <a:gd name="T95" fmla="*/ 44 h 353"/>
              <a:gd name="T96" fmla="*/ 157 w 353"/>
              <a:gd name="T97" fmla="*/ 16 h 353"/>
              <a:gd name="T98" fmla="*/ 196 w 353"/>
              <a:gd name="T99" fmla="*/ 16 h 353"/>
              <a:gd name="T100" fmla="*/ 212 w 353"/>
              <a:gd name="T101" fmla="*/ 44 h 353"/>
              <a:gd name="T102" fmla="*/ 253 w 353"/>
              <a:gd name="T103" fmla="*/ 60 h 353"/>
              <a:gd name="T104" fmla="*/ 276 w 353"/>
              <a:gd name="T105" fmla="*/ 49 h 353"/>
              <a:gd name="T106" fmla="*/ 304 w 353"/>
              <a:gd name="T107" fmla="*/ 77 h 353"/>
              <a:gd name="T108" fmla="*/ 295 w 353"/>
              <a:gd name="T109" fmla="*/ 108 h 353"/>
              <a:gd name="T110" fmla="*/ 320 w 353"/>
              <a:gd name="T111" fmla="*/ 152 h 353"/>
              <a:gd name="T112" fmla="*/ 337 w 353"/>
              <a:gd name="T113" fmla="*/ 196 h 353"/>
              <a:gd name="T114" fmla="*/ 96 w 353"/>
              <a:gd name="T115" fmla="*/ 176 h 353"/>
              <a:gd name="T116" fmla="*/ 257 w 353"/>
              <a:gd name="T117" fmla="*/ 176 h 353"/>
              <a:gd name="T118" fmla="*/ 176 w 353"/>
              <a:gd name="T119" fmla="*/ 241 h 353"/>
              <a:gd name="T120" fmla="*/ 176 w 353"/>
              <a:gd name="T121" fmla="*/ 112 h 353"/>
              <a:gd name="T122" fmla="*/ 176 w 353"/>
              <a:gd name="T123" fmla="*/ 241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53" h="353">
                <a:moveTo>
                  <a:pt x="341" y="141"/>
                </a:moveTo>
                <a:cubicBezTo>
                  <a:pt x="324" y="137"/>
                  <a:pt x="324" y="137"/>
                  <a:pt x="324" y="137"/>
                </a:cubicBezTo>
                <a:cubicBezTo>
                  <a:pt x="321" y="124"/>
                  <a:pt x="316" y="111"/>
                  <a:pt x="309" y="100"/>
                </a:cubicBezTo>
                <a:cubicBezTo>
                  <a:pt x="318" y="85"/>
                  <a:pt x="318" y="85"/>
                  <a:pt x="318" y="85"/>
                </a:cubicBezTo>
                <a:cubicBezTo>
                  <a:pt x="321" y="79"/>
                  <a:pt x="323" y="73"/>
                  <a:pt x="318" y="68"/>
                </a:cubicBezTo>
                <a:cubicBezTo>
                  <a:pt x="285" y="35"/>
                  <a:pt x="285" y="35"/>
                  <a:pt x="285" y="35"/>
                </a:cubicBezTo>
                <a:cubicBezTo>
                  <a:pt x="283" y="33"/>
                  <a:pt x="280" y="32"/>
                  <a:pt x="277" y="32"/>
                </a:cubicBezTo>
                <a:cubicBezTo>
                  <a:pt x="274" y="32"/>
                  <a:pt x="271" y="33"/>
                  <a:pt x="268" y="35"/>
                </a:cubicBezTo>
                <a:cubicBezTo>
                  <a:pt x="253" y="44"/>
                  <a:pt x="253" y="44"/>
                  <a:pt x="253" y="44"/>
                </a:cubicBezTo>
                <a:cubicBezTo>
                  <a:pt x="241" y="37"/>
                  <a:pt x="229" y="32"/>
                  <a:pt x="216" y="29"/>
                </a:cubicBezTo>
                <a:cubicBezTo>
                  <a:pt x="212" y="12"/>
                  <a:pt x="212" y="12"/>
                  <a:pt x="212" y="12"/>
                </a:cubicBezTo>
                <a:cubicBezTo>
                  <a:pt x="210" y="6"/>
                  <a:pt x="207" y="0"/>
                  <a:pt x="200" y="0"/>
                </a:cubicBezTo>
                <a:cubicBezTo>
                  <a:pt x="153" y="0"/>
                  <a:pt x="153" y="0"/>
                  <a:pt x="153" y="0"/>
                </a:cubicBezTo>
                <a:cubicBezTo>
                  <a:pt x="146" y="0"/>
                  <a:pt x="143" y="6"/>
                  <a:pt x="141" y="12"/>
                </a:cubicBezTo>
                <a:cubicBezTo>
                  <a:pt x="137" y="29"/>
                  <a:pt x="137" y="29"/>
                  <a:pt x="137" y="29"/>
                </a:cubicBezTo>
                <a:cubicBezTo>
                  <a:pt x="124" y="32"/>
                  <a:pt x="112" y="37"/>
                  <a:pt x="100" y="44"/>
                </a:cubicBezTo>
                <a:cubicBezTo>
                  <a:pt x="85" y="35"/>
                  <a:pt x="85" y="35"/>
                  <a:pt x="85" y="35"/>
                </a:cubicBezTo>
                <a:cubicBezTo>
                  <a:pt x="82" y="33"/>
                  <a:pt x="79" y="32"/>
                  <a:pt x="76" y="32"/>
                </a:cubicBezTo>
                <a:cubicBezTo>
                  <a:pt x="73" y="32"/>
                  <a:pt x="70" y="33"/>
                  <a:pt x="68" y="35"/>
                </a:cubicBezTo>
                <a:cubicBezTo>
                  <a:pt x="35" y="68"/>
                  <a:pt x="35" y="68"/>
                  <a:pt x="35" y="68"/>
                </a:cubicBezTo>
                <a:cubicBezTo>
                  <a:pt x="30" y="73"/>
                  <a:pt x="32" y="79"/>
                  <a:pt x="35" y="85"/>
                </a:cubicBezTo>
                <a:cubicBezTo>
                  <a:pt x="44" y="100"/>
                  <a:pt x="44" y="100"/>
                  <a:pt x="44" y="100"/>
                </a:cubicBezTo>
                <a:cubicBezTo>
                  <a:pt x="37" y="111"/>
                  <a:pt x="32" y="124"/>
                  <a:pt x="29" y="137"/>
                </a:cubicBezTo>
                <a:cubicBezTo>
                  <a:pt x="12" y="141"/>
                  <a:pt x="12" y="141"/>
                  <a:pt x="12" y="141"/>
                </a:cubicBezTo>
                <a:cubicBezTo>
                  <a:pt x="6" y="143"/>
                  <a:pt x="0" y="146"/>
                  <a:pt x="0" y="153"/>
                </a:cubicBezTo>
                <a:cubicBezTo>
                  <a:pt x="0" y="200"/>
                  <a:pt x="0" y="200"/>
                  <a:pt x="0" y="200"/>
                </a:cubicBezTo>
                <a:cubicBezTo>
                  <a:pt x="0" y="206"/>
                  <a:pt x="6" y="210"/>
                  <a:pt x="12" y="212"/>
                </a:cubicBezTo>
                <a:cubicBezTo>
                  <a:pt x="29" y="216"/>
                  <a:pt x="29" y="216"/>
                  <a:pt x="29" y="216"/>
                </a:cubicBezTo>
                <a:cubicBezTo>
                  <a:pt x="32" y="229"/>
                  <a:pt x="37" y="241"/>
                  <a:pt x="44" y="253"/>
                </a:cubicBezTo>
                <a:cubicBezTo>
                  <a:pt x="35" y="268"/>
                  <a:pt x="35" y="268"/>
                  <a:pt x="35" y="268"/>
                </a:cubicBezTo>
                <a:cubicBezTo>
                  <a:pt x="32" y="273"/>
                  <a:pt x="30" y="280"/>
                  <a:pt x="35" y="285"/>
                </a:cubicBezTo>
                <a:cubicBezTo>
                  <a:pt x="68" y="318"/>
                  <a:pt x="68" y="318"/>
                  <a:pt x="68" y="318"/>
                </a:cubicBezTo>
                <a:cubicBezTo>
                  <a:pt x="70" y="320"/>
                  <a:pt x="73" y="321"/>
                  <a:pt x="75" y="321"/>
                </a:cubicBezTo>
                <a:cubicBezTo>
                  <a:pt x="79" y="321"/>
                  <a:pt x="82" y="319"/>
                  <a:pt x="85" y="318"/>
                </a:cubicBezTo>
                <a:cubicBezTo>
                  <a:pt x="100" y="309"/>
                  <a:pt x="100" y="309"/>
                  <a:pt x="100" y="309"/>
                </a:cubicBezTo>
                <a:cubicBezTo>
                  <a:pt x="112" y="315"/>
                  <a:pt x="124" y="321"/>
                  <a:pt x="137" y="324"/>
                </a:cubicBezTo>
                <a:cubicBezTo>
                  <a:pt x="141" y="341"/>
                  <a:pt x="141" y="341"/>
                  <a:pt x="141" y="341"/>
                </a:cubicBezTo>
                <a:cubicBezTo>
                  <a:pt x="143" y="347"/>
                  <a:pt x="146" y="353"/>
                  <a:pt x="153" y="353"/>
                </a:cubicBezTo>
                <a:cubicBezTo>
                  <a:pt x="200" y="353"/>
                  <a:pt x="200" y="353"/>
                  <a:pt x="200" y="353"/>
                </a:cubicBezTo>
                <a:cubicBezTo>
                  <a:pt x="207" y="353"/>
                  <a:pt x="210" y="347"/>
                  <a:pt x="212" y="341"/>
                </a:cubicBezTo>
                <a:cubicBezTo>
                  <a:pt x="216" y="324"/>
                  <a:pt x="216" y="324"/>
                  <a:pt x="216" y="324"/>
                </a:cubicBezTo>
                <a:cubicBezTo>
                  <a:pt x="229" y="321"/>
                  <a:pt x="241" y="315"/>
                  <a:pt x="253" y="309"/>
                </a:cubicBezTo>
                <a:cubicBezTo>
                  <a:pt x="268" y="318"/>
                  <a:pt x="268" y="318"/>
                  <a:pt x="268" y="318"/>
                </a:cubicBezTo>
                <a:cubicBezTo>
                  <a:pt x="271" y="319"/>
                  <a:pt x="275" y="321"/>
                  <a:pt x="278" y="321"/>
                </a:cubicBezTo>
                <a:cubicBezTo>
                  <a:pt x="280" y="321"/>
                  <a:pt x="283" y="320"/>
                  <a:pt x="285" y="318"/>
                </a:cubicBezTo>
                <a:cubicBezTo>
                  <a:pt x="318" y="285"/>
                  <a:pt x="318" y="285"/>
                  <a:pt x="318" y="285"/>
                </a:cubicBezTo>
                <a:cubicBezTo>
                  <a:pt x="323" y="280"/>
                  <a:pt x="321" y="273"/>
                  <a:pt x="318" y="268"/>
                </a:cubicBezTo>
                <a:cubicBezTo>
                  <a:pt x="309" y="253"/>
                  <a:pt x="309" y="253"/>
                  <a:pt x="309" y="253"/>
                </a:cubicBezTo>
                <a:cubicBezTo>
                  <a:pt x="316" y="241"/>
                  <a:pt x="321" y="229"/>
                  <a:pt x="324" y="216"/>
                </a:cubicBezTo>
                <a:cubicBezTo>
                  <a:pt x="341" y="212"/>
                  <a:pt x="341" y="212"/>
                  <a:pt x="341" y="212"/>
                </a:cubicBezTo>
                <a:cubicBezTo>
                  <a:pt x="347" y="210"/>
                  <a:pt x="353" y="206"/>
                  <a:pt x="353" y="200"/>
                </a:cubicBezTo>
                <a:cubicBezTo>
                  <a:pt x="353" y="153"/>
                  <a:pt x="353" y="153"/>
                  <a:pt x="353" y="153"/>
                </a:cubicBezTo>
                <a:cubicBezTo>
                  <a:pt x="353" y="146"/>
                  <a:pt x="347" y="143"/>
                  <a:pt x="341" y="141"/>
                </a:cubicBezTo>
                <a:moveTo>
                  <a:pt x="337" y="196"/>
                </a:moveTo>
                <a:cubicBezTo>
                  <a:pt x="337" y="196"/>
                  <a:pt x="337" y="196"/>
                  <a:pt x="337" y="196"/>
                </a:cubicBezTo>
                <a:cubicBezTo>
                  <a:pt x="320" y="200"/>
                  <a:pt x="320" y="200"/>
                  <a:pt x="320" y="200"/>
                </a:cubicBezTo>
                <a:cubicBezTo>
                  <a:pt x="315" y="202"/>
                  <a:pt x="310" y="206"/>
                  <a:pt x="309" y="212"/>
                </a:cubicBezTo>
                <a:cubicBezTo>
                  <a:pt x="306" y="223"/>
                  <a:pt x="301" y="234"/>
                  <a:pt x="295" y="245"/>
                </a:cubicBezTo>
                <a:cubicBezTo>
                  <a:pt x="292" y="250"/>
                  <a:pt x="292" y="256"/>
                  <a:pt x="295" y="261"/>
                </a:cubicBezTo>
                <a:cubicBezTo>
                  <a:pt x="304" y="276"/>
                  <a:pt x="304" y="276"/>
                  <a:pt x="304" y="276"/>
                </a:cubicBezTo>
                <a:cubicBezTo>
                  <a:pt x="276" y="304"/>
                  <a:pt x="276" y="304"/>
                  <a:pt x="276" y="304"/>
                </a:cubicBezTo>
                <a:cubicBezTo>
                  <a:pt x="276" y="304"/>
                  <a:pt x="276" y="304"/>
                  <a:pt x="276" y="304"/>
                </a:cubicBezTo>
                <a:cubicBezTo>
                  <a:pt x="261" y="295"/>
                  <a:pt x="261" y="295"/>
                  <a:pt x="261" y="295"/>
                </a:cubicBezTo>
                <a:cubicBezTo>
                  <a:pt x="259" y="294"/>
                  <a:pt x="256" y="293"/>
                  <a:pt x="253" y="293"/>
                </a:cubicBezTo>
                <a:cubicBezTo>
                  <a:pt x="250" y="293"/>
                  <a:pt x="247" y="293"/>
                  <a:pt x="245" y="295"/>
                </a:cubicBezTo>
                <a:cubicBezTo>
                  <a:pt x="235" y="301"/>
                  <a:pt x="223" y="305"/>
                  <a:pt x="212" y="309"/>
                </a:cubicBezTo>
                <a:cubicBezTo>
                  <a:pt x="206" y="310"/>
                  <a:pt x="202" y="315"/>
                  <a:pt x="201" y="320"/>
                </a:cubicBezTo>
                <a:cubicBezTo>
                  <a:pt x="196" y="337"/>
                  <a:pt x="196" y="337"/>
                  <a:pt x="196" y="337"/>
                </a:cubicBezTo>
                <a:cubicBezTo>
                  <a:pt x="196" y="337"/>
                  <a:pt x="196" y="337"/>
                  <a:pt x="196" y="337"/>
                </a:cubicBezTo>
                <a:cubicBezTo>
                  <a:pt x="157" y="337"/>
                  <a:pt x="157" y="337"/>
                  <a:pt x="157" y="337"/>
                </a:cubicBezTo>
                <a:cubicBezTo>
                  <a:pt x="152" y="320"/>
                  <a:pt x="152" y="320"/>
                  <a:pt x="152" y="320"/>
                </a:cubicBezTo>
                <a:cubicBezTo>
                  <a:pt x="151" y="315"/>
                  <a:pt x="147" y="310"/>
                  <a:pt x="141" y="309"/>
                </a:cubicBezTo>
                <a:cubicBezTo>
                  <a:pt x="130" y="305"/>
                  <a:pt x="118" y="301"/>
                  <a:pt x="108" y="295"/>
                </a:cubicBezTo>
                <a:cubicBezTo>
                  <a:pt x="106" y="293"/>
                  <a:pt x="103" y="293"/>
                  <a:pt x="100" y="293"/>
                </a:cubicBezTo>
                <a:cubicBezTo>
                  <a:pt x="97" y="293"/>
                  <a:pt x="94" y="294"/>
                  <a:pt x="92" y="295"/>
                </a:cubicBezTo>
                <a:cubicBezTo>
                  <a:pt x="77" y="304"/>
                  <a:pt x="77" y="304"/>
                  <a:pt x="77" y="304"/>
                </a:cubicBezTo>
                <a:cubicBezTo>
                  <a:pt x="77" y="304"/>
                  <a:pt x="77" y="304"/>
                  <a:pt x="77" y="304"/>
                </a:cubicBezTo>
                <a:cubicBezTo>
                  <a:pt x="49" y="276"/>
                  <a:pt x="49" y="276"/>
                  <a:pt x="49" y="276"/>
                </a:cubicBezTo>
                <a:cubicBezTo>
                  <a:pt x="58" y="261"/>
                  <a:pt x="58" y="261"/>
                  <a:pt x="58" y="261"/>
                </a:cubicBezTo>
                <a:cubicBezTo>
                  <a:pt x="61" y="256"/>
                  <a:pt x="61" y="250"/>
                  <a:pt x="58" y="245"/>
                </a:cubicBezTo>
                <a:cubicBezTo>
                  <a:pt x="52" y="234"/>
                  <a:pt x="47" y="223"/>
                  <a:pt x="44" y="212"/>
                </a:cubicBezTo>
                <a:cubicBezTo>
                  <a:pt x="43" y="206"/>
                  <a:pt x="38" y="202"/>
                  <a:pt x="33" y="200"/>
                </a:cubicBezTo>
                <a:cubicBezTo>
                  <a:pt x="16" y="196"/>
                  <a:pt x="16" y="196"/>
                  <a:pt x="16" y="196"/>
                </a:cubicBezTo>
                <a:cubicBezTo>
                  <a:pt x="16" y="196"/>
                  <a:pt x="16" y="196"/>
                  <a:pt x="16" y="196"/>
                </a:cubicBezTo>
                <a:cubicBezTo>
                  <a:pt x="16" y="157"/>
                  <a:pt x="16" y="157"/>
                  <a:pt x="16" y="157"/>
                </a:cubicBezTo>
                <a:cubicBezTo>
                  <a:pt x="33" y="152"/>
                  <a:pt x="33" y="152"/>
                  <a:pt x="33" y="152"/>
                </a:cubicBezTo>
                <a:cubicBezTo>
                  <a:pt x="38" y="151"/>
                  <a:pt x="43" y="147"/>
                  <a:pt x="44" y="141"/>
                </a:cubicBezTo>
                <a:cubicBezTo>
                  <a:pt x="47" y="129"/>
                  <a:pt x="52" y="118"/>
                  <a:pt x="58" y="108"/>
                </a:cubicBezTo>
                <a:cubicBezTo>
                  <a:pt x="61" y="103"/>
                  <a:pt x="61" y="97"/>
                  <a:pt x="58" y="92"/>
                </a:cubicBezTo>
                <a:cubicBezTo>
                  <a:pt x="49" y="77"/>
                  <a:pt x="49" y="77"/>
                  <a:pt x="49" y="77"/>
                </a:cubicBezTo>
                <a:cubicBezTo>
                  <a:pt x="49" y="77"/>
                  <a:pt x="49" y="77"/>
                  <a:pt x="49" y="77"/>
                </a:cubicBezTo>
                <a:cubicBezTo>
                  <a:pt x="77" y="49"/>
                  <a:pt x="77" y="49"/>
                  <a:pt x="77" y="49"/>
                </a:cubicBezTo>
                <a:cubicBezTo>
                  <a:pt x="92" y="58"/>
                  <a:pt x="92" y="58"/>
                  <a:pt x="92" y="58"/>
                </a:cubicBezTo>
                <a:cubicBezTo>
                  <a:pt x="94" y="59"/>
                  <a:pt x="97" y="60"/>
                  <a:pt x="100" y="60"/>
                </a:cubicBezTo>
                <a:cubicBezTo>
                  <a:pt x="103" y="60"/>
                  <a:pt x="106" y="59"/>
                  <a:pt x="108" y="58"/>
                </a:cubicBezTo>
                <a:cubicBezTo>
                  <a:pt x="118" y="52"/>
                  <a:pt x="130" y="47"/>
                  <a:pt x="141" y="44"/>
                </a:cubicBezTo>
                <a:cubicBezTo>
                  <a:pt x="147" y="43"/>
                  <a:pt x="151" y="38"/>
                  <a:pt x="152" y="33"/>
                </a:cubicBezTo>
                <a:cubicBezTo>
                  <a:pt x="157" y="16"/>
                  <a:pt x="157" y="16"/>
                  <a:pt x="157" y="16"/>
                </a:cubicBezTo>
                <a:cubicBezTo>
                  <a:pt x="196" y="16"/>
                  <a:pt x="196" y="16"/>
                  <a:pt x="196" y="16"/>
                </a:cubicBezTo>
                <a:cubicBezTo>
                  <a:pt x="196" y="16"/>
                  <a:pt x="196" y="16"/>
                  <a:pt x="196" y="16"/>
                </a:cubicBezTo>
                <a:cubicBezTo>
                  <a:pt x="201" y="33"/>
                  <a:pt x="201" y="33"/>
                  <a:pt x="201" y="33"/>
                </a:cubicBezTo>
                <a:cubicBezTo>
                  <a:pt x="202" y="38"/>
                  <a:pt x="206" y="43"/>
                  <a:pt x="212" y="44"/>
                </a:cubicBezTo>
                <a:cubicBezTo>
                  <a:pt x="223" y="47"/>
                  <a:pt x="235" y="52"/>
                  <a:pt x="245" y="58"/>
                </a:cubicBezTo>
                <a:cubicBezTo>
                  <a:pt x="247" y="59"/>
                  <a:pt x="250" y="60"/>
                  <a:pt x="253" y="60"/>
                </a:cubicBezTo>
                <a:cubicBezTo>
                  <a:pt x="256" y="60"/>
                  <a:pt x="259" y="59"/>
                  <a:pt x="261" y="58"/>
                </a:cubicBezTo>
                <a:cubicBezTo>
                  <a:pt x="276" y="49"/>
                  <a:pt x="276" y="49"/>
                  <a:pt x="276" y="49"/>
                </a:cubicBezTo>
                <a:cubicBezTo>
                  <a:pt x="304" y="77"/>
                  <a:pt x="304" y="77"/>
                  <a:pt x="304" y="77"/>
                </a:cubicBezTo>
                <a:cubicBezTo>
                  <a:pt x="304" y="77"/>
                  <a:pt x="304" y="77"/>
                  <a:pt x="304" y="77"/>
                </a:cubicBezTo>
                <a:cubicBezTo>
                  <a:pt x="295" y="92"/>
                  <a:pt x="295" y="92"/>
                  <a:pt x="295" y="92"/>
                </a:cubicBezTo>
                <a:cubicBezTo>
                  <a:pt x="292" y="97"/>
                  <a:pt x="292" y="103"/>
                  <a:pt x="295" y="108"/>
                </a:cubicBezTo>
                <a:cubicBezTo>
                  <a:pt x="301" y="118"/>
                  <a:pt x="306" y="129"/>
                  <a:pt x="309" y="141"/>
                </a:cubicBezTo>
                <a:cubicBezTo>
                  <a:pt x="310" y="147"/>
                  <a:pt x="315" y="151"/>
                  <a:pt x="320" y="152"/>
                </a:cubicBezTo>
                <a:cubicBezTo>
                  <a:pt x="337" y="157"/>
                  <a:pt x="337" y="157"/>
                  <a:pt x="337" y="157"/>
                </a:cubicBezTo>
                <a:lnTo>
                  <a:pt x="337" y="196"/>
                </a:lnTo>
                <a:close/>
                <a:moveTo>
                  <a:pt x="176" y="96"/>
                </a:moveTo>
                <a:cubicBezTo>
                  <a:pt x="132" y="96"/>
                  <a:pt x="96" y="132"/>
                  <a:pt x="96" y="176"/>
                </a:cubicBezTo>
                <a:cubicBezTo>
                  <a:pt x="96" y="221"/>
                  <a:pt x="132" y="257"/>
                  <a:pt x="176" y="257"/>
                </a:cubicBezTo>
                <a:cubicBezTo>
                  <a:pt x="221" y="257"/>
                  <a:pt x="257" y="221"/>
                  <a:pt x="257" y="176"/>
                </a:cubicBezTo>
                <a:cubicBezTo>
                  <a:pt x="257" y="132"/>
                  <a:pt x="221" y="96"/>
                  <a:pt x="176" y="96"/>
                </a:cubicBezTo>
                <a:moveTo>
                  <a:pt x="176" y="241"/>
                </a:moveTo>
                <a:cubicBezTo>
                  <a:pt x="141" y="241"/>
                  <a:pt x="112" y="212"/>
                  <a:pt x="112" y="176"/>
                </a:cubicBezTo>
                <a:cubicBezTo>
                  <a:pt x="112" y="141"/>
                  <a:pt x="141" y="112"/>
                  <a:pt x="176" y="112"/>
                </a:cubicBezTo>
                <a:cubicBezTo>
                  <a:pt x="212" y="112"/>
                  <a:pt x="241" y="141"/>
                  <a:pt x="241" y="176"/>
                </a:cubicBezTo>
                <a:cubicBezTo>
                  <a:pt x="241" y="212"/>
                  <a:pt x="212" y="241"/>
                  <a:pt x="176" y="241"/>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97"/>
          <p:cNvSpPr>
            <a:spLocks noEditPoints="1"/>
          </p:cNvSpPr>
          <p:nvPr/>
        </p:nvSpPr>
        <p:spPr bwMode="auto">
          <a:xfrm>
            <a:off x="17381045" y="8367262"/>
            <a:ext cx="605784" cy="496656"/>
          </a:xfrm>
          <a:custGeom>
            <a:avLst/>
            <a:gdLst>
              <a:gd name="T0" fmla="*/ 241 w 353"/>
              <a:gd name="T1" fmla="*/ 32 h 289"/>
              <a:gd name="T2" fmla="*/ 144 w 353"/>
              <a:gd name="T3" fmla="*/ 0 h 289"/>
              <a:gd name="T4" fmla="*/ 16 w 353"/>
              <a:gd name="T5" fmla="*/ 32 h 289"/>
              <a:gd name="T6" fmla="*/ 0 w 353"/>
              <a:gd name="T7" fmla="*/ 129 h 289"/>
              <a:gd name="T8" fmla="*/ 16 w 353"/>
              <a:gd name="T9" fmla="*/ 273 h 289"/>
              <a:gd name="T10" fmla="*/ 321 w 353"/>
              <a:gd name="T11" fmla="*/ 289 h 289"/>
              <a:gd name="T12" fmla="*/ 337 w 353"/>
              <a:gd name="T13" fmla="*/ 145 h 289"/>
              <a:gd name="T14" fmla="*/ 353 w 353"/>
              <a:gd name="T15" fmla="*/ 48 h 289"/>
              <a:gd name="T16" fmla="*/ 144 w 353"/>
              <a:gd name="T17" fmla="*/ 16 h 289"/>
              <a:gd name="T18" fmla="*/ 225 w 353"/>
              <a:gd name="T19" fmla="*/ 32 h 289"/>
              <a:gd name="T20" fmla="*/ 144 w 353"/>
              <a:gd name="T21" fmla="*/ 16 h 289"/>
              <a:gd name="T22" fmla="*/ 32 w 353"/>
              <a:gd name="T23" fmla="*/ 273 h 289"/>
              <a:gd name="T24" fmla="*/ 64 w 353"/>
              <a:gd name="T25" fmla="*/ 145 h 289"/>
              <a:gd name="T26" fmla="*/ 80 w 353"/>
              <a:gd name="T27" fmla="*/ 177 h 289"/>
              <a:gd name="T28" fmla="*/ 128 w 353"/>
              <a:gd name="T29" fmla="*/ 161 h 289"/>
              <a:gd name="T30" fmla="*/ 225 w 353"/>
              <a:gd name="T31" fmla="*/ 145 h 289"/>
              <a:gd name="T32" fmla="*/ 241 w 353"/>
              <a:gd name="T33" fmla="*/ 177 h 289"/>
              <a:gd name="T34" fmla="*/ 289 w 353"/>
              <a:gd name="T35" fmla="*/ 161 h 289"/>
              <a:gd name="T36" fmla="*/ 321 w 353"/>
              <a:gd name="T37" fmla="*/ 145 h 289"/>
              <a:gd name="T38" fmla="*/ 80 w 353"/>
              <a:gd name="T39" fmla="*/ 113 h 289"/>
              <a:gd name="T40" fmla="*/ 112 w 353"/>
              <a:gd name="T41" fmla="*/ 161 h 289"/>
              <a:gd name="T42" fmla="*/ 80 w 353"/>
              <a:gd name="T43" fmla="*/ 113 h 289"/>
              <a:gd name="T44" fmla="*/ 273 w 353"/>
              <a:gd name="T45" fmla="*/ 113 h 289"/>
              <a:gd name="T46" fmla="*/ 241 w 353"/>
              <a:gd name="T47" fmla="*/ 161 h 289"/>
              <a:gd name="T48" fmla="*/ 337 w 353"/>
              <a:gd name="T49" fmla="*/ 129 h 289"/>
              <a:gd name="T50" fmla="*/ 289 w 353"/>
              <a:gd name="T51" fmla="*/ 113 h 289"/>
              <a:gd name="T52" fmla="*/ 241 w 353"/>
              <a:gd name="T53" fmla="*/ 97 h 289"/>
              <a:gd name="T54" fmla="*/ 225 w 353"/>
              <a:gd name="T55" fmla="*/ 129 h 289"/>
              <a:gd name="T56" fmla="*/ 128 w 353"/>
              <a:gd name="T57" fmla="*/ 113 h 289"/>
              <a:gd name="T58" fmla="*/ 80 w 353"/>
              <a:gd name="T59" fmla="*/ 97 h 289"/>
              <a:gd name="T60" fmla="*/ 64 w 353"/>
              <a:gd name="T61" fmla="*/ 129 h 289"/>
              <a:gd name="T62" fmla="*/ 16 w 353"/>
              <a:gd name="T63" fmla="*/ 48 h 289"/>
              <a:gd name="T64" fmla="*/ 337 w 353"/>
              <a:gd name="T65" fmla="*/ 12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3" h="289">
                <a:moveTo>
                  <a:pt x="337" y="32"/>
                </a:moveTo>
                <a:cubicBezTo>
                  <a:pt x="241" y="32"/>
                  <a:pt x="241" y="32"/>
                  <a:pt x="241" y="32"/>
                </a:cubicBezTo>
                <a:cubicBezTo>
                  <a:pt x="241" y="15"/>
                  <a:pt x="226" y="0"/>
                  <a:pt x="209" y="0"/>
                </a:cubicBezTo>
                <a:cubicBezTo>
                  <a:pt x="144" y="0"/>
                  <a:pt x="144" y="0"/>
                  <a:pt x="144" y="0"/>
                </a:cubicBezTo>
                <a:cubicBezTo>
                  <a:pt x="127" y="0"/>
                  <a:pt x="112" y="15"/>
                  <a:pt x="112" y="32"/>
                </a:cubicBezTo>
                <a:cubicBezTo>
                  <a:pt x="16" y="32"/>
                  <a:pt x="16" y="32"/>
                  <a:pt x="16" y="32"/>
                </a:cubicBezTo>
                <a:cubicBezTo>
                  <a:pt x="7" y="32"/>
                  <a:pt x="0" y="40"/>
                  <a:pt x="0" y="48"/>
                </a:cubicBezTo>
                <a:cubicBezTo>
                  <a:pt x="0" y="129"/>
                  <a:pt x="0" y="129"/>
                  <a:pt x="0" y="129"/>
                </a:cubicBezTo>
                <a:cubicBezTo>
                  <a:pt x="0" y="138"/>
                  <a:pt x="7" y="145"/>
                  <a:pt x="16" y="145"/>
                </a:cubicBezTo>
                <a:cubicBezTo>
                  <a:pt x="16" y="273"/>
                  <a:pt x="16" y="273"/>
                  <a:pt x="16" y="273"/>
                </a:cubicBezTo>
                <a:cubicBezTo>
                  <a:pt x="16" y="282"/>
                  <a:pt x="23" y="289"/>
                  <a:pt x="32" y="289"/>
                </a:cubicBezTo>
                <a:cubicBezTo>
                  <a:pt x="321" y="289"/>
                  <a:pt x="321" y="289"/>
                  <a:pt x="321" y="289"/>
                </a:cubicBezTo>
                <a:cubicBezTo>
                  <a:pt x="330" y="289"/>
                  <a:pt x="337" y="282"/>
                  <a:pt x="337" y="273"/>
                </a:cubicBezTo>
                <a:cubicBezTo>
                  <a:pt x="337" y="145"/>
                  <a:pt x="337" y="145"/>
                  <a:pt x="337" y="145"/>
                </a:cubicBezTo>
                <a:cubicBezTo>
                  <a:pt x="346" y="145"/>
                  <a:pt x="353" y="138"/>
                  <a:pt x="353" y="129"/>
                </a:cubicBezTo>
                <a:cubicBezTo>
                  <a:pt x="353" y="48"/>
                  <a:pt x="353" y="48"/>
                  <a:pt x="353" y="48"/>
                </a:cubicBezTo>
                <a:cubicBezTo>
                  <a:pt x="353" y="40"/>
                  <a:pt x="346" y="32"/>
                  <a:pt x="337" y="32"/>
                </a:cubicBezTo>
                <a:moveTo>
                  <a:pt x="144" y="16"/>
                </a:moveTo>
                <a:cubicBezTo>
                  <a:pt x="209" y="16"/>
                  <a:pt x="209" y="16"/>
                  <a:pt x="209" y="16"/>
                </a:cubicBezTo>
                <a:cubicBezTo>
                  <a:pt x="217" y="16"/>
                  <a:pt x="225" y="23"/>
                  <a:pt x="225" y="32"/>
                </a:cubicBezTo>
                <a:cubicBezTo>
                  <a:pt x="128" y="32"/>
                  <a:pt x="128" y="32"/>
                  <a:pt x="128" y="32"/>
                </a:cubicBezTo>
                <a:cubicBezTo>
                  <a:pt x="128" y="23"/>
                  <a:pt x="136" y="16"/>
                  <a:pt x="144" y="16"/>
                </a:cubicBezTo>
                <a:moveTo>
                  <a:pt x="321" y="273"/>
                </a:moveTo>
                <a:cubicBezTo>
                  <a:pt x="32" y="273"/>
                  <a:pt x="32" y="273"/>
                  <a:pt x="32" y="273"/>
                </a:cubicBezTo>
                <a:cubicBezTo>
                  <a:pt x="32" y="145"/>
                  <a:pt x="32" y="145"/>
                  <a:pt x="32" y="145"/>
                </a:cubicBezTo>
                <a:cubicBezTo>
                  <a:pt x="64" y="145"/>
                  <a:pt x="64" y="145"/>
                  <a:pt x="64" y="145"/>
                </a:cubicBezTo>
                <a:cubicBezTo>
                  <a:pt x="64" y="161"/>
                  <a:pt x="64" y="161"/>
                  <a:pt x="64" y="161"/>
                </a:cubicBezTo>
                <a:cubicBezTo>
                  <a:pt x="64" y="170"/>
                  <a:pt x="71" y="177"/>
                  <a:pt x="80" y="177"/>
                </a:cubicBezTo>
                <a:cubicBezTo>
                  <a:pt x="112" y="177"/>
                  <a:pt x="112" y="177"/>
                  <a:pt x="112" y="177"/>
                </a:cubicBezTo>
                <a:cubicBezTo>
                  <a:pt x="121" y="177"/>
                  <a:pt x="128" y="170"/>
                  <a:pt x="128" y="161"/>
                </a:cubicBezTo>
                <a:cubicBezTo>
                  <a:pt x="128" y="145"/>
                  <a:pt x="128" y="145"/>
                  <a:pt x="128" y="145"/>
                </a:cubicBezTo>
                <a:cubicBezTo>
                  <a:pt x="225" y="145"/>
                  <a:pt x="225" y="145"/>
                  <a:pt x="225" y="145"/>
                </a:cubicBezTo>
                <a:cubicBezTo>
                  <a:pt x="225" y="161"/>
                  <a:pt x="225" y="161"/>
                  <a:pt x="225" y="161"/>
                </a:cubicBezTo>
                <a:cubicBezTo>
                  <a:pt x="225" y="170"/>
                  <a:pt x="232" y="177"/>
                  <a:pt x="241" y="177"/>
                </a:cubicBezTo>
                <a:cubicBezTo>
                  <a:pt x="273" y="177"/>
                  <a:pt x="273" y="177"/>
                  <a:pt x="273" y="177"/>
                </a:cubicBezTo>
                <a:cubicBezTo>
                  <a:pt x="282" y="177"/>
                  <a:pt x="289" y="170"/>
                  <a:pt x="289" y="161"/>
                </a:cubicBezTo>
                <a:cubicBezTo>
                  <a:pt x="289" y="145"/>
                  <a:pt x="289" y="145"/>
                  <a:pt x="289" y="145"/>
                </a:cubicBezTo>
                <a:cubicBezTo>
                  <a:pt x="321" y="145"/>
                  <a:pt x="321" y="145"/>
                  <a:pt x="321" y="145"/>
                </a:cubicBezTo>
                <a:lnTo>
                  <a:pt x="321" y="273"/>
                </a:lnTo>
                <a:close/>
                <a:moveTo>
                  <a:pt x="80" y="113"/>
                </a:moveTo>
                <a:cubicBezTo>
                  <a:pt x="112" y="113"/>
                  <a:pt x="112" y="113"/>
                  <a:pt x="112" y="113"/>
                </a:cubicBezTo>
                <a:cubicBezTo>
                  <a:pt x="112" y="161"/>
                  <a:pt x="112" y="161"/>
                  <a:pt x="112" y="161"/>
                </a:cubicBezTo>
                <a:cubicBezTo>
                  <a:pt x="80" y="161"/>
                  <a:pt x="80" y="161"/>
                  <a:pt x="80" y="161"/>
                </a:cubicBezTo>
                <a:lnTo>
                  <a:pt x="80" y="113"/>
                </a:lnTo>
                <a:close/>
                <a:moveTo>
                  <a:pt x="241" y="113"/>
                </a:moveTo>
                <a:cubicBezTo>
                  <a:pt x="273" y="113"/>
                  <a:pt x="273" y="113"/>
                  <a:pt x="273" y="113"/>
                </a:cubicBezTo>
                <a:cubicBezTo>
                  <a:pt x="273" y="161"/>
                  <a:pt x="273" y="161"/>
                  <a:pt x="273" y="161"/>
                </a:cubicBezTo>
                <a:cubicBezTo>
                  <a:pt x="241" y="161"/>
                  <a:pt x="241" y="161"/>
                  <a:pt x="241" y="161"/>
                </a:cubicBezTo>
                <a:lnTo>
                  <a:pt x="241" y="113"/>
                </a:lnTo>
                <a:close/>
                <a:moveTo>
                  <a:pt x="337" y="129"/>
                </a:moveTo>
                <a:cubicBezTo>
                  <a:pt x="289" y="129"/>
                  <a:pt x="289" y="129"/>
                  <a:pt x="289" y="129"/>
                </a:cubicBezTo>
                <a:cubicBezTo>
                  <a:pt x="289" y="113"/>
                  <a:pt x="289" y="113"/>
                  <a:pt x="289" y="113"/>
                </a:cubicBezTo>
                <a:cubicBezTo>
                  <a:pt x="289" y="104"/>
                  <a:pt x="282" y="97"/>
                  <a:pt x="273" y="97"/>
                </a:cubicBezTo>
                <a:cubicBezTo>
                  <a:pt x="241" y="97"/>
                  <a:pt x="241" y="97"/>
                  <a:pt x="241" y="97"/>
                </a:cubicBezTo>
                <a:cubicBezTo>
                  <a:pt x="232" y="97"/>
                  <a:pt x="225" y="104"/>
                  <a:pt x="225" y="113"/>
                </a:cubicBezTo>
                <a:cubicBezTo>
                  <a:pt x="225" y="129"/>
                  <a:pt x="225" y="129"/>
                  <a:pt x="225" y="129"/>
                </a:cubicBezTo>
                <a:cubicBezTo>
                  <a:pt x="128" y="129"/>
                  <a:pt x="128" y="129"/>
                  <a:pt x="128" y="129"/>
                </a:cubicBezTo>
                <a:cubicBezTo>
                  <a:pt x="128" y="113"/>
                  <a:pt x="128" y="113"/>
                  <a:pt x="128" y="113"/>
                </a:cubicBezTo>
                <a:cubicBezTo>
                  <a:pt x="128" y="104"/>
                  <a:pt x="121" y="97"/>
                  <a:pt x="112" y="97"/>
                </a:cubicBezTo>
                <a:cubicBezTo>
                  <a:pt x="80" y="97"/>
                  <a:pt x="80" y="97"/>
                  <a:pt x="80" y="97"/>
                </a:cubicBezTo>
                <a:cubicBezTo>
                  <a:pt x="71" y="97"/>
                  <a:pt x="64" y="104"/>
                  <a:pt x="64" y="113"/>
                </a:cubicBezTo>
                <a:cubicBezTo>
                  <a:pt x="64" y="129"/>
                  <a:pt x="64" y="129"/>
                  <a:pt x="64" y="129"/>
                </a:cubicBezTo>
                <a:cubicBezTo>
                  <a:pt x="16" y="129"/>
                  <a:pt x="16" y="129"/>
                  <a:pt x="16" y="129"/>
                </a:cubicBezTo>
                <a:cubicBezTo>
                  <a:pt x="16" y="48"/>
                  <a:pt x="16" y="48"/>
                  <a:pt x="16" y="48"/>
                </a:cubicBezTo>
                <a:cubicBezTo>
                  <a:pt x="337" y="48"/>
                  <a:pt x="337" y="48"/>
                  <a:pt x="337" y="48"/>
                </a:cubicBezTo>
                <a:lnTo>
                  <a:pt x="337" y="12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106"/>
          <p:cNvSpPr>
            <a:spLocks noEditPoints="1"/>
          </p:cNvSpPr>
          <p:nvPr/>
        </p:nvSpPr>
        <p:spPr bwMode="auto">
          <a:xfrm>
            <a:off x="17381045" y="10427259"/>
            <a:ext cx="605784" cy="608012"/>
          </a:xfrm>
          <a:custGeom>
            <a:avLst/>
            <a:gdLst>
              <a:gd name="T0" fmla="*/ 277 w 353"/>
              <a:gd name="T1" fmla="*/ 267 h 354"/>
              <a:gd name="T2" fmla="*/ 305 w 353"/>
              <a:gd name="T3" fmla="*/ 193 h 354"/>
              <a:gd name="T4" fmla="*/ 192 w 353"/>
              <a:gd name="T5" fmla="*/ 81 h 354"/>
              <a:gd name="T6" fmla="*/ 80 w 353"/>
              <a:gd name="T7" fmla="*/ 193 h 354"/>
              <a:gd name="T8" fmla="*/ 192 w 353"/>
              <a:gd name="T9" fmla="*/ 305 h 354"/>
              <a:gd name="T10" fmla="*/ 266 w 353"/>
              <a:gd name="T11" fmla="*/ 278 h 354"/>
              <a:gd name="T12" fmla="*/ 277 w 353"/>
              <a:gd name="T13" fmla="*/ 289 h 354"/>
              <a:gd name="T14" fmla="*/ 277 w 353"/>
              <a:gd name="T15" fmla="*/ 289 h 354"/>
              <a:gd name="T16" fmla="*/ 277 w 353"/>
              <a:gd name="T17" fmla="*/ 289 h 354"/>
              <a:gd name="T18" fmla="*/ 339 w 353"/>
              <a:gd name="T19" fmla="*/ 351 h 354"/>
              <a:gd name="T20" fmla="*/ 345 w 353"/>
              <a:gd name="T21" fmla="*/ 354 h 354"/>
              <a:gd name="T22" fmla="*/ 353 w 353"/>
              <a:gd name="T23" fmla="*/ 346 h 354"/>
              <a:gd name="T24" fmla="*/ 350 w 353"/>
              <a:gd name="T25" fmla="*/ 340 h 354"/>
              <a:gd name="T26" fmla="*/ 277 w 353"/>
              <a:gd name="T27" fmla="*/ 267 h 354"/>
              <a:gd name="T28" fmla="*/ 192 w 353"/>
              <a:gd name="T29" fmla="*/ 289 h 354"/>
              <a:gd name="T30" fmla="*/ 96 w 353"/>
              <a:gd name="T31" fmla="*/ 193 h 354"/>
              <a:gd name="T32" fmla="*/ 192 w 353"/>
              <a:gd name="T33" fmla="*/ 97 h 354"/>
              <a:gd name="T34" fmla="*/ 289 w 353"/>
              <a:gd name="T35" fmla="*/ 193 h 354"/>
              <a:gd name="T36" fmla="*/ 192 w 353"/>
              <a:gd name="T37" fmla="*/ 289 h 354"/>
              <a:gd name="T38" fmla="*/ 321 w 353"/>
              <a:gd name="T39" fmla="*/ 33 h 354"/>
              <a:gd name="T40" fmla="*/ 176 w 353"/>
              <a:gd name="T41" fmla="*/ 33 h 354"/>
              <a:gd name="T42" fmla="*/ 112 w 353"/>
              <a:gd name="T43" fmla="*/ 0 h 354"/>
              <a:gd name="T44" fmla="*/ 32 w 353"/>
              <a:gd name="T45" fmla="*/ 0 h 354"/>
              <a:gd name="T46" fmla="*/ 0 w 353"/>
              <a:gd name="T47" fmla="*/ 33 h 354"/>
              <a:gd name="T48" fmla="*/ 0 w 353"/>
              <a:gd name="T49" fmla="*/ 257 h 354"/>
              <a:gd name="T50" fmla="*/ 32 w 353"/>
              <a:gd name="T51" fmla="*/ 289 h 354"/>
              <a:gd name="T52" fmla="*/ 107 w 353"/>
              <a:gd name="T53" fmla="*/ 289 h 354"/>
              <a:gd name="T54" fmla="*/ 92 w 353"/>
              <a:gd name="T55" fmla="*/ 273 h 354"/>
              <a:gd name="T56" fmla="*/ 32 w 353"/>
              <a:gd name="T57" fmla="*/ 273 h 354"/>
              <a:gd name="T58" fmla="*/ 16 w 353"/>
              <a:gd name="T59" fmla="*/ 257 h 354"/>
              <a:gd name="T60" fmla="*/ 16 w 353"/>
              <a:gd name="T61" fmla="*/ 97 h 354"/>
              <a:gd name="T62" fmla="*/ 107 w 353"/>
              <a:gd name="T63" fmla="*/ 97 h 354"/>
              <a:gd name="T64" fmla="*/ 130 w 353"/>
              <a:gd name="T65" fmla="*/ 81 h 354"/>
              <a:gd name="T66" fmla="*/ 16 w 353"/>
              <a:gd name="T67" fmla="*/ 81 h 354"/>
              <a:gd name="T68" fmla="*/ 16 w 353"/>
              <a:gd name="T69" fmla="*/ 33 h 354"/>
              <a:gd name="T70" fmla="*/ 32 w 353"/>
              <a:gd name="T71" fmla="*/ 16 h 354"/>
              <a:gd name="T72" fmla="*/ 112 w 353"/>
              <a:gd name="T73" fmla="*/ 16 h 354"/>
              <a:gd name="T74" fmla="*/ 176 w 353"/>
              <a:gd name="T75" fmla="*/ 49 h 354"/>
              <a:gd name="T76" fmla="*/ 321 w 353"/>
              <a:gd name="T77" fmla="*/ 49 h 354"/>
              <a:gd name="T78" fmla="*/ 337 w 353"/>
              <a:gd name="T79" fmla="*/ 65 h 354"/>
              <a:gd name="T80" fmla="*/ 337 w 353"/>
              <a:gd name="T81" fmla="*/ 81 h 354"/>
              <a:gd name="T82" fmla="*/ 254 w 353"/>
              <a:gd name="T83" fmla="*/ 81 h 354"/>
              <a:gd name="T84" fmla="*/ 277 w 353"/>
              <a:gd name="T85" fmla="*/ 97 h 354"/>
              <a:gd name="T86" fmla="*/ 337 w 353"/>
              <a:gd name="T87" fmla="*/ 97 h 354"/>
              <a:gd name="T88" fmla="*/ 337 w 353"/>
              <a:gd name="T89" fmla="*/ 257 h 354"/>
              <a:gd name="T90" fmla="*/ 321 w 353"/>
              <a:gd name="T91" fmla="*/ 273 h 354"/>
              <a:gd name="T92" fmla="*/ 306 w 353"/>
              <a:gd name="T93" fmla="*/ 273 h 354"/>
              <a:gd name="T94" fmla="*/ 322 w 353"/>
              <a:gd name="T95" fmla="*/ 289 h 354"/>
              <a:gd name="T96" fmla="*/ 353 w 353"/>
              <a:gd name="T97" fmla="*/ 257 h 354"/>
              <a:gd name="T98" fmla="*/ 353 w 353"/>
              <a:gd name="T99" fmla="*/ 65 h 354"/>
              <a:gd name="T100" fmla="*/ 321 w 353"/>
              <a:gd name="T101" fmla="*/ 3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 h="354">
                <a:moveTo>
                  <a:pt x="277" y="267"/>
                </a:moveTo>
                <a:cubicBezTo>
                  <a:pt x="294" y="247"/>
                  <a:pt x="305" y="221"/>
                  <a:pt x="305" y="193"/>
                </a:cubicBezTo>
                <a:cubicBezTo>
                  <a:pt x="305" y="131"/>
                  <a:pt x="254" y="81"/>
                  <a:pt x="192" y="81"/>
                </a:cubicBezTo>
                <a:cubicBezTo>
                  <a:pt x="130" y="81"/>
                  <a:pt x="80" y="131"/>
                  <a:pt x="80" y="193"/>
                </a:cubicBezTo>
                <a:cubicBezTo>
                  <a:pt x="80" y="255"/>
                  <a:pt x="130" y="305"/>
                  <a:pt x="192" y="305"/>
                </a:cubicBezTo>
                <a:cubicBezTo>
                  <a:pt x="220" y="305"/>
                  <a:pt x="246" y="295"/>
                  <a:pt x="266" y="278"/>
                </a:cubicBezTo>
                <a:cubicBezTo>
                  <a:pt x="277" y="289"/>
                  <a:pt x="277" y="289"/>
                  <a:pt x="277" y="289"/>
                </a:cubicBezTo>
                <a:cubicBezTo>
                  <a:pt x="277" y="289"/>
                  <a:pt x="277" y="289"/>
                  <a:pt x="277" y="289"/>
                </a:cubicBezTo>
                <a:cubicBezTo>
                  <a:pt x="277" y="289"/>
                  <a:pt x="277" y="289"/>
                  <a:pt x="277" y="289"/>
                </a:cubicBezTo>
                <a:cubicBezTo>
                  <a:pt x="339" y="351"/>
                  <a:pt x="339" y="351"/>
                  <a:pt x="339" y="351"/>
                </a:cubicBezTo>
                <a:cubicBezTo>
                  <a:pt x="341" y="353"/>
                  <a:pt x="343" y="354"/>
                  <a:pt x="345" y="354"/>
                </a:cubicBezTo>
                <a:cubicBezTo>
                  <a:pt x="349" y="354"/>
                  <a:pt x="353" y="350"/>
                  <a:pt x="353" y="346"/>
                </a:cubicBezTo>
                <a:cubicBezTo>
                  <a:pt x="353" y="343"/>
                  <a:pt x="352" y="341"/>
                  <a:pt x="350" y="340"/>
                </a:cubicBezTo>
                <a:lnTo>
                  <a:pt x="277" y="267"/>
                </a:lnTo>
                <a:close/>
                <a:moveTo>
                  <a:pt x="192" y="289"/>
                </a:moveTo>
                <a:cubicBezTo>
                  <a:pt x="139" y="289"/>
                  <a:pt x="96" y="246"/>
                  <a:pt x="96" y="193"/>
                </a:cubicBezTo>
                <a:cubicBezTo>
                  <a:pt x="96" y="140"/>
                  <a:pt x="139" y="97"/>
                  <a:pt x="192" y="97"/>
                </a:cubicBezTo>
                <a:cubicBezTo>
                  <a:pt x="245" y="97"/>
                  <a:pt x="289" y="140"/>
                  <a:pt x="289" y="193"/>
                </a:cubicBezTo>
                <a:cubicBezTo>
                  <a:pt x="289" y="246"/>
                  <a:pt x="245" y="289"/>
                  <a:pt x="192" y="289"/>
                </a:cubicBezTo>
                <a:moveTo>
                  <a:pt x="321" y="33"/>
                </a:moveTo>
                <a:cubicBezTo>
                  <a:pt x="176" y="33"/>
                  <a:pt x="176" y="33"/>
                  <a:pt x="176" y="33"/>
                </a:cubicBezTo>
                <a:cubicBezTo>
                  <a:pt x="144" y="33"/>
                  <a:pt x="144" y="0"/>
                  <a:pt x="112" y="0"/>
                </a:cubicBezTo>
                <a:cubicBezTo>
                  <a:pt x="32" y="0"/>
                  <a:pt x="32" y="0"/>
                  <a:pt x="32" y="0"/>
                </a:cubicBezTo>
                <a:cubicBezTo>
                  <a:pt x="14" y="0"/>
                  <a:pt x="0" y="15"/>
                  <a:pt x="0" y="33"/>
                </a:cubicBezTo>
                <a:cubicBezTo>
                  <a:pt x="0" y="257"/>
                  <a:pt x="0" y="257"/>
                  <a:pt x="0" y="257"/>
                </a:cubicBezTo>
                <a:cubicBezTo>
                  <a:pt x="0" y="275"/>
                  <a:pt x="14" y="289"/>
                  <a:pt x="32" y="289"/>
                </a:cubicBezTo>
                <a:cubicBezTo>
                  <a:pt x="107" y="289"/>
                  <a:pt x="107" y="289"/>
                  <a:pt x="107" y="289"/>
                </a:cubicBezTo>
                <a:cubicBezTo>
                  <a:pt x="102" y="285"/>
                  <a:pt x="97" y="279"/>
                  <a:pt x="92" y="273"/>
                </a:cubicBezTo>
                <a:cubicBezTo>
                  <a:pt x="32" y="273"/>
                  <a:pt x="32" y="273"/>
                  <a:pt x="32" y="273"/>
                </a:cubicBezTo>
                <a:cubicBezTo>
                  <a:pt x="23" y="273"/>
                  <a:pt x="16" y="266"/>
                  <a:pt x="16" y="257"/>
                </a:cubicBezTo>
                <a:cubicBezTo>
                  <a:pt x="16" y="97"/>
                  <a:pt x="16" y="97"/>
                  <a:pt x="16" y="97"/>
                </a:cubicBezTo>
                <a:cubicBezTo>
                  <a:pt x="107" y="97"/>
                  <a:pt x="107" y="97"/>
                  <a:pt x="107" y="97"/>
                </a:cubicBezTo>
                <a:cubicBezTo>
                  <a:pt x="114" y="91"/>
                  <a:pt x="122" y="85"/>
                  <a:pt x="130" y="81"/>
                </a:cubicBezTo>
                <a:cubicBezTo>
                  <a:pt x="16" y="81"/>
                  <a:pt x="16" y="81"/>
                  <a:pt x="16" y="81"/>
                </a:cubicBezTo>
                <a:cubicBezTo>
                  <a:pt x="16" y="33"/>
                  <a:pt x="16" y="33"/>
                  <a:pt x="16" y="33"/>
                </a:cubicBezTo>
                <a:cubicBezTo>
                  <a:pt x="16" y="24"/>
                  <a:pt x="23" y="16"/>
                  <a:pt x="32" y="16"/>
                </a:cubicBezTo>
                <a:cubicBezTo>
                  <a:pt x="112" y="16"/>
                  <a:pt x="112" y="16"/>
                  <a:pt x="112" y="16"/>
                </a:cubicBezTo>
                <a:cubicBezTo>
                  <a:pt x="136" y="16"/>
                  <a:pt x="136" y="49"/>
                  <a:pt x="176" y="49"/>
                </a:cubicBezTo>
                <a:cubicBezTo>
                  <a:pt x="321" y="49"/>
                  <a:pt x="321" y="49"/>
                  <a:pt x="321" y="49"/>
                </a:cubicBezTo>
                <a:cubicBezTo>
                  <a:pt x="330" y="49"/>
                  <a:pt x="337" y="56"/>
                  <a:pt x="337" y="65"/>
                </a:cubicBezTo>
                <a:cubicBezTo>
                  <a:pt x="337" y="81"/>
                  <a:pt x="337" y="81"/>
                  <a:pt x="337" y="81"/>
                </a:cubicBezTo>
                <a:cubicBezTo>
                  <a:pt x="254" y="81"/>
                  <a:pt x="254" y="81"/>
                  <a:pt x="254" y="81"/>
                </a:cubicBezTo>
                <a:cubicBezTo>
                  <a:pt x="263" y="85"/>
                  <a:pt x="270" y="91"/>
                  <a:pt x="277" y="97"/>
                </a:cubicBezTo>
                <a:cubicBezTo>
                  <a:pt x="337" y="97"/>
                  <a:pt x="337" y="97"/>
                  <a:pt x="337" y="97"/>
                </a:cubicBezTo>
                <a:cubicBezTo>
                  <a:pt x="337" y="257"/>
                  <a:pt x="337" y="257"/>
                  <a:pt x="337" y="257"/>
                </a:cubicBezTo>
                <a:cubicBezTo>
                  <a:pt x="337" y="266"/>
                  <a:pt x="330" y="273"/>
                  <a:pt x="321" y="273"/>
                </a:cubicBezTo>
                <a:cubicBezTo>
                  <a:pt x="306" y="273"/>
                  <a:pt x="306" y="273"/>
                  <a:pt x="306" y="273"/>
                </a:cubicBezTo>
                <a:cubicBezTo>
                  <a:pt x="322" y="289"/>
                  <a:pt x="322" y="289"/>
                  <a:pt x="322" y="289"/>
                </a:cubicBezTo>
                <a:cubicBezTo>
                  <a:pt x="339" y="288"/>
                  <a:pt x="353" y="274"/>
                  <a:pt x="353" y="257"/>
                </a:cubicBezTo>
                <a:cubicBezTo>
                  <a:pt x="353" y="65"/>
                  <a:pt x="353" y="65"/>
                  <a:pt x="353" y="65"/>
                </a:cubicBezTo>
                <a:cubicBezTo>
                  <a:pt x="353" y="47"/>
                  <a:pt x="338" y="33"/>
                  <a:pt x="321" y="3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110"/>
          <p:cNvSpPr>
            <a:spLocks noEditPoints="1"/>
          </p:cNvSpPr>
          <p:nvPr/>
        </p:nvSpPr>
        <p:spPr bwMode="auto">
          <a:xfrm>
            <a:off x="6397174" y="8367262"/>
            <a:ext cx="605784" cy="496656"/>
          </a:xfrm>
          <a:custGeom>
            <a:avLst/>
            <a:gdLst>
              <a:gd name="T0" fmla="*/ 68 w 353"/>
              <a:gd name="T1" fmla="*/ 173 h 289"/>
              <a:gd name="T2" fmla="*/ 55 w 353"/>
              <a:gd name="T3" fmla="*/ 131 h 289"/>
              <a:gd name="T4" fmla="*/ 55 w 353"/>
              <a:gd name="T5" fmla="*/ 117 h 289"/>
              <a:gd name="T6" fmla="*/ 49 w 353"/>
              <a:gd name="T7" fmla="*/ 75 h 289"/>
              <a:gd name="T8" fmla="*/ 69 w 353"/>
              <a:gd name="T9" fmla="*/ 52 h 289"/>
              <a:gd name="T10" fmla="*/ 98 w 353"/>
              <a:gd name="T11" fmla="*/ 50 h 289"/>
              <a:gd name="T12" fmla="*/ 103 w 353"/>
              <a:gd name="T13" fmla="*/ 35 h 289"/>
              <a:gd name="T14" fmla="*/ 61 w 353"/>
              <a:gd name="T15" fmla="*/ 39 h 289"/>
              <a:gd name="T16" fmla="*/ 40 w 353"/>
              <a:gd name="T17" fmla="*/ 113 h 289"/>
              <a:gd name="T18" fmla="*/ 52 w 353"/>
              <a:gd name="T19" fmla="*/ 173 h 289"/>
              <a:gd name="T20" fmla="*/ 0 w 353"/>
              <a:gd name="T21" fmla="*/ 249 h 289"/>
              <a:gd name="T22" fmla="*/ 43 w 353"/>
              <a:gd name="T23" fmla="*/ 257 h 289"/>
              <a:gd name="T24" fmla="*/ 16 w 353"/>
              <a:gd name="T25" fmla="*/ 241 h 289"/>
              <a:gd name="T26" fmla="*/ 319 w 353"/>
              <a:gd name="T27" fmla="*/ 201 h 289"/>
              <a:gd name="T28" fmla="*/ 311 w 353"/>
              <a:gd name="T29" fmla="*/ 140 h 289"/>
              <a:gd name="T30" fmla="*/ 318 w 353"/>
              <a:gd name="T31" fmla="*/ 69 h 289"/>
              <a:gd name="T32" fmla="*/ 265 w 353"/>
              <a:gd name="T33" fmla="*/ 32 h 289"/>
              <a:gd name="T34" fmla="*/ 253 w 353"/>
              <a:gd name="T35" fmla="*/ 51 h 289"/>
              <a:gd name="T36" fmla="*/ 265 w 353"/>
              <a:gd name="T37" fmla="*/ 48 h 289"/>
              <a:gd name="T38" fmla="*/ 285 w 353"/>
              <a:gd name="T39" fmla="*/ 53 h 289"/>
              <a:gd name="T40" fmla="*/ 298 w 353"/>
              <a:gd name="T41" fmla="*/ 106 h 289"/>
              <a:gd name="T42" fmla="*/ 298 w 353"/>
              <a:gd name="T43" fmla="*/ 131 h 289"/>
              <a:gd name="T44" fmla="*/ 297 w 353"/>
              <a:gd name="T45" fmla="*/ 132 h 289"/>
              <a:gd name="T46" fmla="*/ 314 w 353"/>
              <a:gd name="T47" fmla="*/ 216 h 289"/>
              <a:gd name="T48" fmla="*/ 301 w 353"/>
              <a:gd name="T49" fmla="*/ 241 h 289"/>
              <a:gd name="T50" fmla="*/ 345 w 353"/>
              <a:gd name="T51" fmla="*/ 257 h 289"/>
              <a:gd name="T52" fmla="*/ 319 w 353"/>
              <a:gd name="T53" fmla="*/ 201 h 289"/>
              <a:gd name="T54" fmla="*/ 211 w 353"/>
              <a:gd name="T55" fmla="*/ 181 h 289"/>
              <a:gd name="T56" fmla="*/ 231 w 353"/>
              <a:gd name="T57" fmla="*/ 105 h 289"/>
              <a:gd name="T58" fmla="*/ 209 w 353"/>
              <a:gd name="T59" fmla="*/ 5 h 289"/>
              <a:gd name="T60" fmla="*/ 152 w 353"/>
              <a:gd name="T61" fmla="*/ 9 h 289"/>
              <a:gd name="T62" fmla="*/ 122 w 353"/>
              <a:gd name="T63" fmla="*/ 104 h 289"/>
              <a:gd name="T64" fmla="*/ 141 w 353"/>
              <a:gd name="T65" fmla="*/ 181 h 289"/>
              <a:gd name="T66" fmla="*/ 56 w 353"/>
              <a:gd name="T67" fmla="*/ 281 h 289"/>
              <a:gd name="T68" fmla="*/ 289 w 353"/>
              <a:gd name="T69" fmla="*/ 289 h 289"/>
              <a:gd name="T70" fmla="*/ 240 w 353"/>
              <a:gd name="T71" fmla="*/ 218 h 289"/>
              <a:gd name="T72" fmla="*/ 116 w 353"/>
              <a:gd name="T73" fmla="*/ 234 h 289"/>
              <a:gd name="T74" fmla="*/ 157 w 353"/>
              <a:gd name="T75" fmla="*/ 181 h 289"/>
              <a:gd name="T76" fmla="*/ 137 w 353"/>
              <a:gd name="T77" fmla="*/ 129 h 289"/>
              <a:gd name="T78" fmla="*/ 137 w 353"/>
              <a:gd name="T79" fmla="*/ 97 h 289"/>
              <a:gd name="T80" fmla="*/ 159 w 353"/>
              <a:gd name="T81" fmla="*/ 23 h 289"/>
              <a:gd name="T82" fmla="*/ 186 w 353"/>
              <a:gd name="T83" fmla="*/ 16 h 289"/>
              <a:gd name="T84" fmla="*/ 217 w 353"/>
              <a:gd name="T85" fmla="*/ 44 h 289"/>
              <a:gd name="T86" fmla="*/ 215 w 353"/>
              <a:gd name="T87" fmla="*/ 108 h 289"/>
              <a:gd name="T88" fmla="*/ 213 w 353"/>
              <a:gd name="T89" fmla="*/ 132 h 289"/>
              <a:gd name="T90" fmla="*/ 235 w 353"/>
              <a:gd name="T91" fmla="*/ 234 h 289"/>
              <a:gd name="T92" fmla="*/ 280 w 353"/>
              <a:gd name="T93" fmla="*/ 273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53" h="289">
                <a:moveTo>
                  <a:pt x="38" y="216"/>
                </a:moveTo>
                <a:cubicBezTo>
                  <a:pt x="49" y="213"/>
                  <a:pt x="68" y="201"/>
                  <a:pt x="68" y="173"/>
                </a:cubicBezTo>
                <a:cubicBezTo>
                  <a:pt x="68" y="148"/>
                  <a:pt x="60" y="138"/>
                  <a:pt x="55" y="132"/>
                </a:cubicBezTo>
                <a:cubicBezTo>
                  <a:pt x="55" y="131"/>
                  <a:pt x="55" y="131"/>
                  <a:pt x="55" y="131"/>
                </a:cubicBezTo>
                <a:cubicBezTo>
                  <a:pt x="55" y="131"/>
                  <a:pt x="55" y="131"/>
                  <a:pt x="55" y="131"/>
                </a:cubicBezTo>
                <a:cubicBezTo>
                  <a:pt x="54" y="130"/>
                  <a:pt x="53" y="126"/>
                  <a:pt x="55" y="117"/>
                </a:cubicBezTo>
                <a:cubicBezTo>
                  <a:pt x="56" y="113"/>
                  <a:pt x="56" y="109"/>
                  <a:pt x="54" y="106"/>
                </a:cubicBezTo>
                <a:cubicBezTo>
                  <a:pt x="51" y="99"/>
                  <a:pt x="45" y="85"/>
                  <a:pt x="49" y="75"/>
                </a:cubicBezTo>
                <a:cubicBezTo>
                  <a:pt x="56" y="58"/>
                  <a:pt x="59" y="57"/>
                  <a:pt x="67" y="53"/>
                </a:cubicBezTo>
                <a:cubicBezTo>
                  <a:pt x="68" y="53"/>
                  <a:pt x="69" y="53"/>
                  <a:pt x="69" y="52"/>
                </a:cubicBezTo>
                <a:cubicBezTo>
                  <a:pt x="71" y="51"/>
                  <a:pt x="79" y="48"/>
                  <a:pt x="88" y="48"/>
                </a:cubicBezTo>
                <a:cubicBezTo>
                  <a:pt x="92" y="48"/>
                  <a:pt x="95" y="49"/>
                  <a:pt x="98" y="50"/>
                </a:cubicBezTo>
                <a:cubicBezTo>
                  <a:pt x="98" y="47"/>
                  <a:pt x="99" y="45"/>
                  <a:pt x="100" y="42"/>
                </a:cubicBezTo>
                <a:cubicBezTo>
                  <a:pt x="101" y="39"/>
                  <a:pt x="102" y="37"/>
                  <a:pt x="103" y="35"/>
                </a:cubicBezTo>
                <a:cubicBezTo>
                  <a:pt x="98" y="33"/>
                  <a:pt x="93" y="32"/>
                  <a:pt x="88" y="32"/>
                </a:cubicBezTo>
                <a:cubicBezTo>
                  <a:pt x="76" y="32"/>
                  <a:pt x="65" y="36"/>
                  <a:pt x="61" y="39"/>
                </a:cubicBezTo>
                <a:cubicBezTo>
                  <a:pt x="48" y="44"/>
                  <a:pt x="42" y="50"/>
                  <a:pt x="34" y="69"/>
                </a:cubicBezTo>
                <a:cubicBezTo>
                  <a:pt x="27" y="86"/>
                  <a:pt x="36" y="104"/>
                  <a:pt x="40" y="113"/>
                </a:cubicBezTo>
                <a:cubicBezTo>
                  <a:pt x="35" y="133"/>
                  <a:pt x="42" y="140"/>
                  <a:pt x="42" y="140"/>
                </a:cubicBezTo>
                <a:cubicBezTo>
                  <a:pt x="45" y="145"/>
                  <a:pt x="52" y="153"/>
                  <a:pt x="52" y="173"/>
                </a:cubicBezTo>
                <a:cubicBezTo>
                  <a:pt x="52" y="197"/>
                  <a:pt x="34" y="201"/>
                  <a:pt x="34" y="201"/>
                </a:cubicBezTo>
                <a:cubicBezTo>
                  <a:pt x="19" y="206"/>
                  <a:pt x="0" y="217"/>
                  <a:pt x="0" y="249"/>
                </a:cubicBezTo>
                <a:cubicBezTo>
                  <a:pt x="0" y="249"/>
                  <a:pt x="0" y="257"/>
                  <a:pt x="8" y="257"/>
                </a:cubicBezTo>
                <a:cubicBezTo>
                  <a:pt x="43" y="257"/>
                  <a:pt x="43" y="257"/>
                  <a:pt x="43" y="257"/>
                </a:cubicBezTo>
                <a:cubicBezTo>
                  <a:pt x="45" y="251"/>
                  <a:pt x="48" y="245"/>
                  <a:pt x="51" y="241"/>
                </a:cubicBezTo>
                <a:cubicBezTo>
                  <a:pt x="16" y="241"/>
                  <a:pt x="16" y="241"/>
                  <a:pt x="16" y="241"/>
                </a:cubicBezTo>
                <a:cubicBezTo>
                  <a:pt x="19" y="225"/>
                  <a:pt x="28" y="220"/>
                  <a:pt x="38" y="216"/>
                </a:cubicBezTo>
                <a:moveTo>
                  <a:pt x="319" y="201"/>
                </a:moveTo>
                <a:cubicBezTo>
                  <a:pt x="319" y="201"/>
                  <a:pt x="301" y="197"/>
                  <a:pt x="301" y="173"/>
                </a:cubicBezTo>
                <a:cubicBezTo>
                  <a:pt x="301" y="153"/>
                  <a:pt x="307" y="145"/>
                  <a:pt x="311" y="140"/>
                </a:cubicBezTo>
                <a:cubicBezTo>
                  <a:pt x="311" y="140"/>
                  <a:pt x="318" y="133"/>
                  <a:pt x="312" y="113"/>
                </a:cubicBezTo>
                <a:cubicBezTo>
                  <a:pt x="317" y="104"/>
                  <a:pt x="325" y="86"/>
                  <a:pt x="318" y="69"/>
                </a:cubicBezTo>
                <a:cubicBezTo>
                  <a:pt x="310" y="50"/>
                  <a:pt x="304" y="44"/>
                  <a:pt x="292" y="39"/>
                </a:cubicBezTo>
                <a:cubicBezTo>
                  <a:pt x="287" y="36"/>
                  <a:pt x="276" y="32"/>
                  <a:pt x="265" y="32"/>
                </a:cubicBezTo>
                <a:cubicBezTo>
                  <a:pt x="259" y="32"/>
                  <a:pt x="254" y="33"/>
                  <a:pt x="248" y="35"/>
                </a:cubicBezTo>
                <a:cubicBezTo>
                  <a:pt x="250" y="40"/>
                  <a:pt x="252" y="46"/>
                  <a:pt x="253" y="51"/>
                </a:cubicBezTo>
                <a:cubicBezTo>
                  <a:pt x="254" y="51"/>
                  <a:pt x="254" y="50"/>
                  <a:pt x="254" y="50"/>
                </a:cubicBezTo>
                <a:cubicBezTo>
                  <a:pt x="257" y="49"/>
                  <a:pt x="260" y="48"/>
                  <a:pt x="265" y="48"/>
                </a:cubicBezTo>
                <a:cubicBezTo>
                  <a:pt x="273" y="48"/>
                  <a:pt x="281" y="51"/>
                  <a:pt x="283" y="52"/>
                </a:cubicBezTo>
                <a:cubicBezTo>
                  <a:pt x="284" y="53"/>
                  <a:pt x="284" y="53"/>
                  <a:pt x="285" y="53"/>
                </a:cubicBezTo>
                <a:cubicBezTo>
                  <a:pt x="293" y="57"/>
                  <a:pt x="296" y="58"/>
                  <a:pt x="303" y="75"/>
                </a:cubicBezTo>
                <a:cubicBezTo>
                  <a:pt x="307" y="85"/>
                  <a:pt x="301" y="99"/>
                  <a:pt x="298" y="106"/>
                </a:cubicBezTo>
                <a:cubicBezTo>
                  <a:pt x="297" y="109"/>
                  <a:pt x="296" y="113"/>
                  <a:pt x="297" y="117"/>
                </a:cubicBezTo>
                <a:cubicBezTo>
                  <a:pt x="299" y="126"/>
                  <a:pt x="298" y="130"/>
                  <a:pt x="298" y="131"/>
                </a:cubicBezTo>
                <a:cubicBezTo>
                  <a:pt x="298" y="131"/>
                  <a:pt x="298" y="131"/>
                  <a:pt x="298" y="131"/>
                </a:cubicBezTo>
                <a:cubicBezTo>
                  <a:pt x="297" y="132"/>
                  <a:pt x="297" y="132"/>
                  <a:pt x="297" y="132"/>
                </a:cubicBezTo>
                <a:cubicBezTo>
                  <a:pt x="293" y="138"/>
                  <a:pt x="285" y="148"/>
                  <a:pt x="285" y="173"/>
                </a:cubicBezTo>
                <a:cubicBezTo>
                  <a:pt x="285" y="201"/>
                  <a:pt x="303" y="213"/>
                  <a:pt x="314" y="216"/>
                </a:cubicBezTo>
                <a:cubicBezTo>
                  <a:pt x="324" y="220"/>
                  <a:pt x="334" y="225"/>
                  <a:pt x="336" y="241"/>
                </a:cubicBezTo>
                <a:cubicBezTo>
                  <a:pt x="301" y="241"/>
                  <a:pt x="301" y="241"/>
                  <a:pt x="301" y="241"/>
                </a:cubicBezTo>
                <a:cubicBezTo>
                  <a:pt x="304" y="245"/>
                  <a:pt x="307" y="251"/>
                  <a:pt x="309" y="257"/>
                </a:cubicBezTo>
                <a:cubicBezTo>
                  <a:pt x="345" y="257"/>
                  <a:pt x="345" y="257"/>
                  <a:pt x="345" y="257"/>
                </a:cubicBezTo>
                <a:cubicBezTo>
                  <a:pt x="353" y="257"/>
                  <a:pt x="353" y="249"/>
                  <a:pt x="353" y="249"/>
                </a:cubicBezTo>
                <a:cubicBezTo>
                  <a:pt x="353" y="217"/>
                  <a:pt x="333" y="206"/>
                  <a:pt x="319" y="201"/>
                </a:cubicBezTo>
                <a:moveTo>
                  <a:pt x="240" y="218"/>
                </a:moveTo>
                <a:cubicBezTo>
                  <a:pt x="240" y="218"/>
                  <a:pt x="211" y="211"/>
                  <a:pt x="211" y="181"/>
                </a:cubicBezTo>
                <a:cubicBezTo>
                  <a:pt x="211" y="155"/>
                  <a:pt x="223" y="146"/>
                  <a:pt x="228" y="139"/>
                </a:cubicBezTo>
                <a:cubicBezTo>
                  <a:pt x="228" y="139"/>
                  <a:pt x="237" y="131"/>
                  <a:pt x="231" y="105"/>
                </a:cubicBezTo>
                <a:cubicBezTo>
                  <a:pt x="241" y="90"/>
                  <a:pt x="245" y="66"/>
                  <a:pt x="232" y="37"/>
                </a:cubicBezTo>
                <a:cubicBezTo>
                  <a:pt x="225" y="20"/>
                  <a:pt x="219" y="11"/>
                  <a:pt x="209" y="5"/>
                </a:cubicBezTo>
                <a:cubicBezTo>
                  <a:pt x="202" y="1"/>
                  <a:pt x="194" y="0"/>
                  <a:pt x="186" y="0"/>
                </a:cubicBezTo>
                <a:cubicBezTo>
                  <a:pt x="172" y="0"/>
                  <a:pt x="158" y="5"/>
                  <a:pt x="152" y="9"/>
                </a:cubicBezTo>
                <a:cubicBezTo>
                  <a:pt x="136" y="16"/>
                  <a:pt x="125" y="22"/>
                  <a:pt x="115" y="48"/>
                </a:cubicBezTo>
                <a:cubicBezTo>
                  <a:pt x="107" y="69"/>
                  <a:pt x="117" y="92"/>
                  <a:pt x="122" y="104"/>
                </a:cubicBezTo>
                <a:cubicBezTo>
                  <a:pt x="116" y="130"/>
                  <a:pt x="125" y="139"/>
                  <a:pt x="125" y="139"/>
                </a:cubicBezTo>
                <a:cubicBezTo>
                  <a:pt x="129" y="146"/>
                  <a:pt x="141" y="155"/>
                  <a:pt x="141" y="181"/>
                </a:cubicBezTo>
                <a:cubicBezTo>
                  <a:pt x="141" y="211"/>
                  <a:pt x="112" y="218"/>
                  <a:pt x="112" y="218"/>
                </a:cubicBezTo>
                <a:cubicBezTo>
                  <a:pt x="94" y="225"/>
                  <a:pt x="56" y="238"/>
                  <a:pt x="56" y="281"/>
                </a:cubicBezTo>
                <a:cubicBezTo>
                  <a:pt x="56" y="281"/>
                  <a:pt x="56" y="289"/>
                  <a:pt x="64" y="289"/>
                </a:cubicBezTo>
                <a:cubicBezTo>
                  <a:pt x="289" y="289"/>
                  <a:pt x="289" y="289"/>
                  <a:pt x="289" y="289"/>
                </a:cubicBezTo>
                <a:cubicBezTo>
                  <a:pt x="297" y="289"/>
                  <a:pt x="297" y="281"/>
                  <a:pt x="297" y="281"/>
                </a:cubicBezTo>
                <a:cubicBezTo>
                  <a:pt x="297" y="238"/>
                  <a:pt x="258" y="225"/>
                  <a:pt x="240" y="218"/>
                </a:cubicBezTo>
                <a:moveTo>
                  <a:pt x="72" y="273"/>
                </a:moveTo>
                <a:cubicBezTo>
                  <a:pt x="76" y="250"/>
                  <a:pt x="96" y="241"/>
                  <a:pt x="116" y="234"/>
                </a:cubicBezTo>
                <a:cubicBezTo>
                  <a:pt x="117" y="234"/>
                  <a:pt x="117" y="234"/>
                  <a:pt x="117" y="234"/>
                </a:cubicBezTo>
                <a:cubicBezTo>
                  <a:pt x="131" y="230"/>
                  <a:pt x="157" y="214"/>
                  <a:pt x="157" y="181"/>
                </a:cubicBezTo>
                <a:cubicBezTo>
                  <a:pt x="157" y="153"/>
                  <a:pt x="146" y="140"/>
                  <a:pt x="140" y="132"/>
                </a:cubicBezTo>
                <a:cubicBezTo>
                  <a:pt x="138" y="131"/>
                  <a:pt x="137" y="129"/>
                  <a:pt x="137" y="129"/>
                </a:cubicBezTo>
                <a:cubicBezTo>
                  <a:pt x="137" y="128"/>
                  <a:pt x="134" y="122"/>
                  <a:pt x="138" y="107"/>
                </a:cubicBezTo>
                <a:cubicBezTo>
                  <a:pt x="139" y="100"/>
                  <a:pt x="137" y="97"/>
                  <a:pt x="137" y="97"/>
                </a:cubicBezTo>
                <a:cubicBezTo>
                  <a:pt x="132" y="87"/>
                  <a:pt x="124" y="69"/>
                  <a:pt x="130" y="54"/>
                </a:cubicBezTo>
                <a:cubicBezTo>
                  <a:pt x="138" y="33"/>
                  <a:pt x="146" y="29"/>
                  <a:pt x="159" y="23"/>
                </a:cubicBezTo>
                <a:cubicBezTo>
                  <a:pt x="160" y="23"/>
                  <a:pt x="160" y="22"/>
                  <a:pt x="161" y="22"/>
                </a:cubicBezTo>
                <a:cubicBezTo>
                  <a:pt x="164" y="20"/>
                  <a:pt x="174" y="16"/>
                  <a:pt x="186" y="16"/>
                </a:cubicBezTo>
                <a:cubicBezTo>
                  <a:pt x="192" y="16"/>
                  <a:pt x="197" y="17"/>
                  <a:pt x="201" y="19"/>
                </a:cubicBezTo>
                <a:cubicBezTo>
                  <a:pt x="206" y="22"/>
                  <a:pt x="210" y="27"/>
                  <a:pt x="217" y="44"/>
                </a:cubicBezTo>
                <a:cubicBezTo>
                  <a:pt x="230" y="73"/>
                  <a:pt x="222" y="89"/>
                  <a:pt x="218" y="95"/>
                </a:cubicBezTo>
                <a:cubicBezTo>
                  <a:pt x="215" y="99"/>
                  <a:pt x="214" y="104"/>
                  <a:pt x="215" y="108"/>
                </a:cubicBezTo>
                <a:cubicBezTo>
                  <a:pt x="218" y="122"/>
                  <a:pt x="216" y="127"/>
                  <a:pt x="216" y="129"/>
                </a:cubicBezTo>
                <a:cubicBezTo>
                  <a:pt x="216" y="129"/>
                  <a:pt x="214" y="131"/>
                  <a:pt x="213" y="132"/>
                </a:cubicBezTo>
                <a:cubicBezTo>
                  <a:pt x="207" y="140"/>
                  <a:pt x="195" y="153"/>
                  <a:pt x="195" y="181"/>
                </a:cubicBezTo>
                <a:cubicBezTo>
                  <a:pt x="195" y="214"/>
                  <a:pt x="221" y="230"/>
                  <a:pt x="235" y="234"/>
                </a:cubicBezTo>
                <a:cubicBezTo>
                  <a:pt x="236" y="234"/>
                  <a:pt x="236" y="234"/>
                  <a:pt x="236" y="234"/>
                </a:cubicBezTo>
                <a:cubicBezTo>
                  <a:pt x="256" y="241"/>
                  <a:pt x="276" y="250"/>
                  <a:pt x="280" y="273"/>
                </a:cubicBezTo>
                <a:lnTo>
                  <a:pt x="72" y="27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112"/>
          <p:cNvSpPr>
            <a:spLocks noEditPoints="1"/>
          </p:cNvSpPr>
          <p:nvPr/>
        </p:nvSpPr>
        <p:spPr bwMode="auto">
          <a:xfrm>
            <a:off x="6397174" y="6195908"/>
            <a:ext cx="605784" cy="608012"/>
          </a:xfrm>
          <a:custGeom>
            <a:avLst/>
            <a:gdLst>
              <a:gd name="T0" fmla="*/ 321 w 353"/>
              <a:gd name="T1" fmla="*/ 7 h 354"/>
              <a:gd name="T2" fmla="*/ 317 w 353"/>
              <a:gd name="T3" fmla="*/ 1 h 354"/>
              <a:gd name="T4" fmla="*/ 310 w 353"/>
              <a:gd name="T5" fmla="*/ 2 h 354"/>
              <a:gd name="T6" fmla="*/ 177 w 353"/>
              <a:gd name="T7" fmla="*/ 33 h 354"/>
              <a:gd name="T8" fmla="*/ 44 w 353"/>
              <a:gd name="T9" fmla="*/ 2 h 354"/>
              <a:gd name="T10" fmla="*/ 37 w 353"/>
              <a:gd name="T11" fmla="*/ 1 h 354"/>
              <a:gd name="T12" fmla="*/ 33 w 353"/>
              <a:gd name="T13" fmla="*/ 7 h 354"/>
              <a:gd name="T14" fmla="*/ 0 w 353"/>
              <a:gd name="T15" fmla="*/ 201 h 354"/>
              <a:gd name="T16" fmla="*/ 175 w 353"/>
              <a:gd name="T17" fmla="*/ 354 h 354"/>
              <a:gd name="T18" fmla="*/ 177 w 353"/>
              <a:gd name="T19" fmla="*/ 354 h 354"/>
              <a:gd name="T20" fmla="*/ 178 w 353"/>
              <a:gd name="T21" fmla="*/ 354 h 354"/>
              <a:gd name="T22" fmla="*/ 353 w 353"/>
              <a:gd name="T23" fmla="*/ 201 h 354"/>
              <a:gd name="T24" fmla="*/ 321 w 353"/>
              <a:gd name="T25" fmla="*/ 7 h 354"/>
              <a:gd name="T26" fmla="*/ 177 w 353"/>
              <a:gd name="T27" fmla="*/ 338 h 354"/>
              <a:gd name="T28" fmla="*/ 16 w 353"/>
              <a:gd name="T29" fmla="*/ 201 h 354"/>
              <a:gd name="T30" fmla="*/ 46 w 353"/>
              <a:gd name="T31" fmla="*/ 20 h 354"/>
              <a:gd name="T32" fmla="*/ 177 w 353"/>
              <a:gd name="T33" fmla="*/ 49 h 354"/>
              <a:gd name="T34" fmla="*/ 308 w 353"/>
              <a:gd name="T35" fmla="*/ 20 h 354"/>
              <a:gd name="T36" fmla="*/ 337 w 353"/>
              <a:gd name="T37" fmla="*/ 201 h 354"/>
              <a:gd name="T38" fmla="*/ 177 w 353"/>
              <a:gd name="T39" fmla="*/ 338 h 354"/>
              <a:gd name="T40" fmla="*/ 204 w 353"/>
              <a:gd name="T41" fmla="*/ 145 h 354"/>
              <a:gd name="T42" fmla="*/ 177 w 353"/>
              <a:gd name="T43" fmla="*/ 73 h 354"/>
              <a:gd name="T44" fmla="*/ 149 w 353"/>
              <a:gd name="T45" fmla="*/ 145 h 354"/>
              <a:gd name="T46" fmla="*/ 76 w 353"/>
              <a:gd name="T47" fmla="*/ 145 h 354"/>
              <a:gd name="T48" fmla="*/ 136 w 353"/>
              <a:gd name="T49" fmla="*/ 191 h 354"/>
              <a:gd name="T50" fmla="*/ 108 w 353"/>
              <a:gd name="T51" fmla="*/ 273 h 354"/>
              <a:gd name="T52" fmla="*/ 177 w 353"/>
              <a:gd name="T53" fmla="*/ 223 h 354"/>
              <a:gd name="T54" fmla="*/ 245 w 353"/>
              <a:gd name="T55" fmla="*/ 273 h 354"/>
              <a:gd name="T56" fmla="*/ 218 w 353"/>
              <a:gd name="T57" fmla="*/ 191 h 354"/>
              <a:gd name="T58" fmla="*/ 277 w 353"/>
              <a:gd name="T59" fmla="*/ 145 h 354"/>
              <a:gd name="T60" fmla="*/ 204 w 353"/>
              <a:gd name="T61" fmla="*/ 145 h 354"/>
              <a:gd name="T62" fmla="*/ 202 w 353"/>
              <a:gd name="T63" fmla="*/ 196 h 354"/>
              <a:gd name="T64" fmla="*/ 214 w 353"/>
              <a:gd name="T65" fmla="*/ 230 h 354"/>
              <a:gd name="T66" fmla="*/ 186 w 353"/>
              <a:gd name="T67" fmla="*/ 210 h 354"/>
              <a:gd name="T68" fmla="*/ 177 w 353"/>
              <a:gd name="T69" fmla="*/ 203 h 354"/>
              <a:gd name="T70" fmla="*/ 167 w 353"/>
              <a:gd name="T71" fmla="*/ 210 h 354"/>
              <a:gd name="T72" fmla="*/ 139 w 353"/>
              <a:gd name="T73" fmla="*/ 230 h 354"/>
              <a:gd name="T74" fmla="*/ 151 w 353"/>
              <a:gd name="T75" fmla="*/ 196 h 354"/>
              <a:gd name="T76" fmla="*/ 154 w 353"/>
              <a:gd name="T77" fmla="*/ 185 h 354"/>
              <a:gd name="T78" fmla="*/ 145 w 353"/>
              <a:gd name="T79" fmla="*/ 178 h 354"/>
              <a:gd name="T80" fmla="*/ 123 w 353"/>
              <a:gd name="T81" fmla="*/ 161 h 354"/>
              <a:gd name="T82" fmla="*/ 160 w 353"/>
              <a:gd name="T83" fmla="*/ 161 h 354"/>
              <a:gd name="T84" fmla="*/ 164 w 353"/>
              <a:gd name="T85" fmla="*/ 151 h 354"/>
              <a:gd name="T86" fmla="*/ 177 w 353"/>
              <a:gd name="T87" fmla="*/ 118 h 354"/>
              <a:gd name="T88" fmla="*/ 189 w 353"/>
              <a:gd name="T89" fmla="*/ 151 h 354"/>
              <a:gd name="T90" fmla="*/ 193 w 353"/>
              <a:gd name="T91" fmla="*/ 161 h 354"/>
              <a:gd name="T92" fmla="*/ 230 w 353"/>
              <a:gd name="T93" fmla="*/ 161 h 354"/>
              <a:gd name="T94" fmla="*/ 208 w 353"/>
              <a:gd name="T95" fmla="*/ 178 h 354"/>
              <a:gd name="T96" fmla="*/ 199 w 353"/>
              <a:gd name="T97" fmla="*/ 185 h 354"/>
              <a:gd name="T98" fmla="*/ 202 w 353"/>
              <a:gd name="T99" fmla="*/ 196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53" h="354">
                <a:moveTo>
                  <a:pt x="321" y="7"/>
                </a:moveTo>
                <a:cubicBezTo>
                  <a:pt x="320" y="4"/>
                  <a:pt x="319" y="2"/>
                  <a:pt x="317" y="1"/>
                </a:cubicBezTo>
                <a:cubicBezTo>
                  <a:pt x="314" y="0"/>
                  <a:pt x="312" y="1"/>
                  <a:pt x="310" y="2"/>
                </a:cubicBezTo>
                <a:cubicBezTo>
                  <a:pt x="309" y="2"/>
                  <a:pt x="246" y="33"/>
                  <a:pt x="177" y="33"/>
                </a:cubicBezTo>
                <a:cubicBezTo>
                  <a:pt x="107" y="33"/>
                  <a:pt x="45" y="2"/>
                  <a:pt x="44" y="2"/>
                </a:cubicBezTo>
                <a:cubicBezTo>
                  <a:pt x="42" y="1"/>
                  <a:pt x="39" y="0"/>
                  <a:pt x="37" y="1"/>
                </a:cubicBezTo>
                <a:cubicBezTo>
                  <a:pt x="35" y="2"/>
                  <a:pt x="33" y="4"/>
                  <a:pt x="33" y="7"/>
                </a:cubicBezTo>
                <a:cubicBezTo>
                  <a:pt x="32" y="8"/>
                  <a:pt x="0" y="105"/>
                  <a:pt x="0" y="201"/>
                </a:cubicBezTo>
                <a:cubicBezTo>
                  <a:pt x="0" y="303"/>
                  <a:pt x="168" y="352"/>
                  <a:pt x="175" y="354"/>
                </a:cubicBezTo>
                <a:cubicBezTo>
                  <a:pt x="176" y="354"/>
                  <a:pt x="176" y="354"/>
                  <a:pt x="177" y="354"/>
                </a:cubicBezTo>
                <a:cubicBezTo>
                  <a:pt x="177" y="354"/>
                  <a:pt x="178" y="354"/>
                  <a:pt x="178" y="354"/>
                </a:cubicBezTo>
                <a:cubicBezTo>
                  <a:pt x="185" y="352"/>
                  <a:pt x="353" y="303"/>
                  <a:pt x="353" y="201"/>
                </a:cubicBezTo>
                <a:cubicBezTo>
                  <a:pt x="353" y="105"/>
                  <a:pt x="321" y="8"/>
                  <a:pt x="321" y="7"/>
                </a:cubicBezTo>
                <a:moveTo>
                  <a:pt x="177" y="338"/>
                </a:moveTo>
                <a:cubicBezTo>
                  <a:pt x="160" y="334"/>
                  <a:pt x="16" y="285"/>
                  <a:pt x="16" y="201"/>
                </a:cubicBezTo>
                <a:cubicBezTo>
                  <a:pt x="16" y="123"/>
                  <a:pt x="38" y="49"/>
                  <a:pt x="46" y="20"/>
                </a:cubicBezTo>
                <a:cubicBezTo>
                  <a:pt x="66" y="29"/>
                  <a:pt x="118" y="49"/>
                  <a:pt x="177" y="49"/>
                </a:cubicBezTo>
                <a:cubicBezTo>
                  <a:pt x="235" y="49"/>
                  <a:pt x="288" y="29"/>
                  <a:pt x="308" y="20"/>
                </a:cubicBezTo>
                <a:cubicBezTo>
                  <a:pt x="315" y="49"/>
                  <a:pt x="337" y="123"/>
                  <a:pt x="337" y="201"/>
                </a:cubicBezTo>
                <a:cubicBezTo>
                  <a:pt x="337" y="285"/>
                  <a:pt x="193" y="334"/>
                  <a:pt x="177" y="338"/>
                </a:cubicBezTo>
                <a:moveTo>
                  <a:pt x="204" y="145"/>
                </a:moveTo>
                <a:cubicBezTo>
                  <a:pt x="177" y="73"/>
                  <a:pt x="177" y="73"/>
                  <a:pt x="177" y="73"/>
                </a:cubicBezTo>
                <a:cubicBezTo>
                  <a:pt x="149" y="145"/>
                  <a:pt x="149" y="145"/>
                  <a:pt x="149" y="145"/>
                </a:cubicBezTo>
                <a:cubicBezTo>
                  <a:pt x="76" y="145"/>
                  <a:pt x="76" y="145"/>
                  <a:pt x="76" y="145"/>
                </a:cubicBezTo>
                <a:cubicBezTo>
                  <a:pt x="136" y="191"/>
                  <a:pt x="136" y="191"/>
                  <a:pt x="136" y="191"/>
                </a:cubicBezTo>
                <a:cubicBezTo>
                  <a:pt x="108" y="273"/>
                  <a:pt x="108" y="273"/>
                  <a:pt x="108" y="273"/>
                </a:cubicBezTo>
                <a:cubicBezTo>
                  <a:pt x="177" y="223"/>
                  <a:pt x="177" y="223"/>
                  <a:pt x="177" y="223"/>
                </a:cubicBezTo>
                <a:cubicBezTo>
                  <a:pt x="245" y="273"/>
                  <a:pt x="245" y="273"/>
                  <a:pt x="245" y="273"/>
                </a:cubicBezTo>
                <a:cubicBezTo>
                  <a:pt x="218" y="191"/>
                  <a:pt x="218" y="191"/>
                  <a:pt x="218" y="191"/>
                </a:cubicBezTo>
                <a:cubicBezTo>
                  <a:pt x="277" y="145"/>
                  <a:pt x="277" y="145"/>
                  <a:pt x="277" y="145"/>
                </a:cubicBezTo>
                <a:lnTo>
                  <a:pt x="204" y="145"/>
                </a:lnTo>
                <a:close/>
                <a:moveTo>
                  <a:pt x="202" y="196"/>
                </a:moveTo>
                <a:cubicBezTo>
                  <a:pt x="214" y="230"/>
                  <a:pt x="214" y="230"/>
                  <a:pt x="214" y="230"/>
                </a:cubicBezTo>
                <a:cubicBezTo>
                  <a:pt x="186" y="210"/>
                  <a:pt x="186" y="210"/>
                  <a:pt x="186" y="210"/>
                </a:cubicBezTo>
                <a:cubicBezTo>
                  <a:pt x="177" y="203"/>
                  <a:pt x="177" y="203"/>
                  <a:pt x="177" y="203"/>
                </a:cubicBezTo>
                <a:cubicBezTo>
                  <a:pt x="167" y="210"/>
                  <a:pt x="167" y="210"/>
                  <a:pt x="167" y="210"/>
                </a:cubicBezTo>
                <a:cubicBezTo>
                  <a:pt x="139" y="230"/>
                  <a:pt x="139" y="230"/>
                  <a:pt x="139" y="230"/>
                </a:cubicBezTo>
                <a:cubicBezTo>
                  <a:pt x="151" y="196"/>
                  <a:pt x="151" y="196"/>
                  <a:pt x="151" y="196"/>
                </a:cubicBezTo>
                <a:cubicBezTo>
                  <a:pt x="154" y="185"/>
                  <a:pt x="154" y="185"/>
                  <a:pt x="154" y="185"/>
                </a:cubicBezTo>
                <a:cubicBezTo>
                  <a:pt x="145" y="178"/>
                  <a:pt x="145" y="178"/>
                  <a:pt x="145" y="178"/>
                </a:cubicBezTo>
                <a:cubicBezTo>
                  <a:pt x="123" y="161"/>
                  <a:pt x="123" y="161"/>
                  <a:pt x="123" y="161"/>
                </a:cubicBezTo>
                <a:cubicBezTo>
                  <a:pt x="160" y="161"/>
                  <a:pt x="160" y="161"/>
                  <a:pt x="160" y="161"/>
                </a:cubicBezTo>
                <a:cubicBezTo>
                  <a:pt x="164" y="151"/>
                  <a:pt x="164" y="151"/>
                  <a:pt x="164" y="151"/>
                </a:cubicBezTo>
                <a:cubicBezTo>
                  <a:pt x="177" y="118"/>
                  <a:pt x="177" y="118"/>
                  <a:pt x="177" y="118"/>
                </a:cubicBezTo>
                <a:cubicBezTo>
                  <a:pt x="189" y="151"/>
                  <a:pt x="189" y="151"/>
                  <a:pt x="189" y="151"/>
                </a:cubicBezTo>
                <a:cubicBezTo>
                  <a:pt x="193" y="161"/>
                  <a:pt x="193" y="161"/>
                  <a:pt x="193" y="161"/>
                </a:cubicBezTo>
                <a:cubicBezTo>
                  <a:pt x="230" y="161"/>
                  <a:pt x="230" y="161"/>
                  <a:pt x="230" y="161"/>
                </a:cubicBezTo>
                <a:cubicBezTo>
                  <a:pt x="208" y="178"/>
                  <a:pt x="208" y="178"/>
                  <a:pt x="208" y="178"/>
                </a:cubicBezTo>
                <a:cubicBezTo>
                  <a:pt x="199" y="185"/>
                  <a:pt x="199" y="185"/>
                  <a:pt x="199" y="185"/>
                </a:cubicBezTo>
                <a:lnTo>
                  <a:pt x="202" y="196"/>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115"/>
          <p:cNvSpPr>
            <a:spLocks noEditPoints="1"/>
          </p:cNvSpPr>
          <p:nvPr/>
        </p:nvSpPr>
        <p:spPr bwMode="auto">
          <a:xfrm>
            <a:off x="6397174" y="4081346"/>
            <a:ext cx="605784" cy="605784"/>
          </a:xfrm>
          <a:custGeom>
            <a:avLst/>
            <a:gdLst>
              <a:gd name="T0" fmla="*/ 289 w 353"/>
              <a:gd name="T1" fmla="*/ 32 h 353"/>
              <a:gd name="T2" fmla="*/ 281 w 353"/>
              <a:gd name="T3" fmla="*/ 0 h 353"/>
              <a:gd name="T4" fmla="*/ 273 w 353"/>
              <a:gd name="T5" fmla="*/ 32 h 353"/>
              <a:gd name="T6" fmla="*/ 80 w 353"/>
              <a:gd name="T7" fmla="*/ 8 h 353"/>
              <a:gd name="T8" fmla="*/ 64 w 353"/>
              <a:gd name="T9" fmla="*/ 8 h 353"/>
              <a:gd name="T10" fmla="*/ 32 w 353"/>
              <a:gd name="T11" fmla="*/ 32 h 353"/>
              <a:gd name="T12" fmla="*/ 0 w 353"/>
              <a:gd name="T13" fmla="*/ 321 h 353"/>
              <a:gd name="T14" fmla="*/ 321 w 353"/>
              <a:gd name="T15" fmla="*/ 353 h 353"/>
              <a:gd name="T16" fmla="*/ 353 w 353"/>
              <a:gd name="T17" fmla="*/ 64 h 353"/>
              <a:gd name="T18" fmla="*/ 337 w 353"/>
              <a:gd name="T19" fmla="*/ 321 h 353"/>
              <a:gd name="T20" fmla="*/ 32 w 353"/>
              <a:gd name="T21" fmla="*/ 337 h 353"/>
              <a:gd name="T22" fmla="*/ 16 w 353"/>
              <a:gd name="T23" fmla="*/ 128 h 353"/>
              <a:gd name="T24" fmla="*/ 337 w 353"/>
              <a:gd name="T25" fmla="*/ 321 h 353"/>
              <a:gd name="T26" fmla="*/ 16 w 353"/>
              <a:gd name="T27" fmla="*/ 112 h 353"/>
              <a:gd name="T28" fmla="*/ 32 w 353"/>
              <a:gd name="T29" fmla="*/ 48 h 353"/>
              <a:gd name="T30" fmla="*/ 64 w 353"/>
              <a:gd name="T31" fmla="*/ 72 h 353"/>
              <a:gd name="T32" fmla="*/ 80 w 353"/>
              <a:gd name="T33" fmla="*/ 72 h 353"/>
              <a:gd name="T34" fmla="*/ 273 w 353"/>
              <a:gd name="T35" fmla="*/ 48 h 353"/>
              <a:gd name="T36" fmla="*/ 281 w 353"/>
              <a:gd name="T37" fmla="*/ 80 h 353"/>
              <a:gd name="T38" fmla="*/ 289 w 353"/>
              <a:gd name="T39" fmla="*/ 48 h 353"/>
              <a:gd name="T40" fmla="*/ 337 w 353"/>
              <a:gd name="T41" fmla="*/ 64 h 353"/>
              <a:gd name="T42" fmla="*/ 233 w 353"/>
              <a:gd name="T43" fmla="*/ 297 h 353"/>
              <a:gd name="T44" fmla="*/ 248 w 353"/>
              <a:gd name="T45" fmla="*/ 168 h 353"/>
              <a:gd name="T46" fmla="*/ 232 w 353"/>
              <a:gd name="T47" fmla="*/ 180 h 353"/>
              <a:gd name="T48" fmla="*/ 213 w 353"/>
              <a:gd name="T49" fmla="*/ 191 h 353"/>
              <a:gd name="T50" fmla="*/ 201 w 353"/>
              <a:gd name="T51" fmla="*/ 204 h 353"/>
              <a:gd name="T52" fmla="*/ 233 w 353"/>
              <a:gd name="T53" fmla="*/ 297 h 353"/>
              <a:gd name="T54" fmla="*/ 148 w 353"/>
              <a:gd name="T55" fmla="*/ 283 h 353"/>
              <a:gd name="T56" fmla="*/ 118 w 353"/>
              <a:gd name="T57" fmla="*/ 277 h 353"/>
              <a:gd name="T58" fmla="*/ 96 w 353"/>
              <a:gd name="T59" fmla="*/ 257 h 353"/>
              <a:gd name="T60" fmla="*/ 107 w 353"/>
              <a:gd name="T61" fmla="*/ 288 h 353"/>
              <a:gd name="T62" fmla="*/ 138 w 353"/>
              <a:gd name="T63" fmla="*/ 299 h 353"/>
              <a:gd name="T64" fmla="*/ 168 w 353"/>
              <a:gd name="T65" fmla="*/ 289 h 353"/>
              <a:gd name="T66" fmla="*/ 181 w 353"/>
              <a:gd name="T67" fmla="*/ 259 h 353"/>
              <a:gd name="T68" fmla="*/ 158 w 353"/>
              <a:gd name="T69" fmla="*/ 228 h 353"/>
              <a:gd name="T70" fmla="*/ 171 w 353"/>
              <a:gd name="T71" fmla="*/ 218 h 353"/>
              <a:gd name="T72" fmla="*/ 173 w 353"/>
              <a:gd name="T73" fmla="*/ 187 h 353"/>
              <a:gd name="T74" fmla="*/ 153 w 353"/>
              <a:gd name="T75" fmla="*/ 170 h 353"/>
              <a:gd name="T76" fmla="*/ 121 w 353"/>
              <a:gd name="T77" fmla="*/ 171 h 353"/>
              <a:gd name="T78" fmla="*/ 102 w 353"/>
              <a:gd name="T79" fmla="*/ 192 h 353"/>
              <a:gd name="T80" fmla="*/ 114 w 353"/>
              <a:gd name="T81" fmla="*/ 209 h 353"/>
              <a:gd name="T82" fmla="*/ 120 w 353"/>
              <a:gd name="T83" fmla="*/ 190 h 353"/>
              <a:gd name="T84" fmla="*/ 137 w 353"/>
              <a:gd name="T85" fmla="*/ 181 h 353"/>
              <a:gd name="T86" fmla="*/ 160 w 353"/>
              <a:gd name="T87" fmla="*/ 202 h 353"/>
              <a:gd name="T88" fmla="*/ 153 w 353"/>
              <a:gd name="T89" fmla="*/ 218 h 353"/>
              <a:gd name="T90" fmla="*/ 136 w 353"/>
              <a:gd name="T91" fmla="*/ 223 h 353"/>
              <a:gd name="T92" fmla="*/ 129 w 353"/>
              <a:gd name="T93" fmla="*/ 223 h 353"/>
              <a:gd name="T94" fmla="*/ 138 w 353"/>
              <a:gd name="T95" fmla="*/ 235 h 353"/>
              <a:gd name="T96" fmla="*/ 157 w 353"/>
              <a:gd name="T97" fmla="*/ 242 h 353"/>
              <a:gd name="T98" fmla="*/ 165 w 353"/>
              <a:gd name="T99" fmla="*/ 260 h 353"/>
              <a:gd name="T100" fmla="*/ 157 w 353"/>
              <a:gd name="T101" fmla="*/ 278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3" h="353">
                <a:moveTo>
                  <a:pt x="321" y="32"/>
                </a:moveTo>
                <a:cubicBezTo>
                  <a:pt x="289" y="32"/>
                  <a:pt x="289" y="32"/>
                  <a:pt x="289" y="32"/>
                </a:cubicBezTo>
                <a:cubicBezTo>
                  <a:pt x="289" y="8"/>
                  <a:pt x="289" y="8"/>
                  <a:pt x="289" y="8"/>
                </a:cubicBezTo>
                <a:cubicBezTo>
                  <a:pt x="289" y="3"/>
                  <a:pt x="286" y="0"/>
                  <a:pt x="281" y="0"/>
                </a:cubicBezTo>
                <a:cubicBezTo>
                  <a:pt x="277" y="0"/>
                  <a:pt x="273" y="3"/>
                  <a:pt x="273" y="8"/>
                </a:cubicBezTo>
                <a:cubicBezTo>
                  <a:pt x="273" y="32"/>
                  <a:pt x="273" y="32"/>
                  <a:pt x="273" y="32"/>
                </a:cubicBezTo>
                <a:cubicBezTo>
                  <a:pt x="80" y="32"/>
                  <a:pt x="80" y="32"/>
                  <a:pt x="80" y="32"/>
                </a:cubicBezTo>
                <a:cubicBezTo>
                  <a:pt x="80" y="8"/>
                  <a:pt x="80" y="8"/>
                  <a:pt x="80" y="8"/>
                </a:cubicBezTo>
                <a:cubicBezTo>
                  <a:pt x="80" y="3"/>
                  <a:pt x="77" y="0"/>
                  <a:pt x="72" y="0"/>
                </a:cubicBezTo>
                <a:cubicBezTo>
                  <a:pt x="68" y="0"/>
                  <a:pt x="64" y="3"/>
                  <a:pt x="64" y="8"/>
                </a:cubicBezTo>
                <a:cubicBezTo>
                  <a:pt x="64" y="32"/>
                  <a:pt x="64" y="32"/>
                  <a:pt x="64" y="32"/>
                </a:cubicBezTo>
                <a:cubicBezTo>
                  <a:pt x="32" y="32"/>
                  <a:pt x="32" y="32"/>
                  <a:pt x="32" y="32"/>
                </a:cubicBezTo>
                <a:cubicBezTo>
                  <a:pt x="15" y="32"/>
                  <a:pt x="0" y="46"/>
                  <a:pt x="0" y="64"/>
                </a:cubicBezTo>
                <a:cubicBezTo>
                  <a:pt x="0" y="321"/>
                  <a:pt x="0" y="321"/>
                  <a:pt x="0" y="321"/>
                </a:cubicBezTo>
                <a:cubicBezTo>
                  <a:pt x="0" y="339"/>
                  <a:pt x="15" y="353"/>
                  <a:pt x="32" y="353"/>
                </a:cubicBezTo>
                <a:cubicBezTo>
                  <a:pt x="321" y="353"/>
                  <a:pt x="321" y="353"/>
                  <a:pt x="321" y="353"/>
                </a:cubicBezTo>
                <a:cubicBezTo>
                  <a:pt x="339" y="353"/>
                  <a:pt x="353" y="339"/>
                  <a:pt x="353" y="321"/>
                </a:cubicBezTo>
                <a:cubicBezTo>
                  <a:pt x="353" y="64"/>
                  <a:pt x="353" y="64"/>
                  <a:pt x="353" y="64"/>
                </a:cubicBezTo>
                <a:cubicBezTo>
                  <a:pt x="353" y="46"/>
                  <a:pt x="339" y="32"/>
                  <a:pt x="321" y="32"/>
                </a:cubicBezTo>
                <a:moveTo>
                  <a:pt x="337" y="321"/>
                </a:moveTo>
                <a:cubicBezTo>
                  <a:pt x="337" y="330"/>
                  <a:pt x="330" y="337"/>
                  <a:pt x="321" y="337"/>
                </a:cubicBezTo>
                <a:cubicBezTo>
                  <a:pt x="32" y="337"/>
                  <a:pt x="32" y="337"/>
                  <a:pt x="32" y="337"/>
                </a:cubicBezTo>
                <a:cubicBezTo>
                  <a:pt x="23" y="337"/>
                  <a:pt x="16" y="330"/>
                  <a:pt x="16" y="321"/>
                </a:cubicBezTo>
                <a:cubicBezTo>
                  <a:pt x="16" y="128"/>
                  <a:pt x="16" y="128"/>
                  <a:pt x="16" y="128"/>
                </a:cubicBezTo>
                <a:cubicBezTo>
                  <a:pt x="337" y="128"/>
                  <a:pt x="337" y="128"/>
                  <a:pt x="337" y="128"/>
                </a:cubicBezTo>
                <a:lnTo>
                  <a:pt x="337" y="321"/>
                </a:lnTo>
                <a:close/>
                <a:moveTo>
                  <a:pt x="337" y="112"/>
                </a:moveTo>
                <a:cubicBezTo>
                  <a:pt x="16" y="112"/>
                  <a:pt x="16" y="112"/>
                  <a:pt x="16" y="112"/>
                </a:cubicBezTo>
                <a:cubicBezTo>
                  <a:pt x="16" y="64"/>
                  <a:pt x="16" y="64"/>
                  <a:pt x="16" y="64"/>
                </a:cubicBezTo>
                <a:cubicBezTo>
                  <a:pt x="16" y="55"/>
                  <a:pt x="23" y="48"/>
                  <a:pt x="32" y="48"/>
                </a:cubicBezTo>
                <a:cubicBezTo>
                  <a:pt x="64" y="48"/>
                  <a:pt x="64" y="48"/>
                  <a:pt x="64" y="48"/>
                </a:cubicBezTo>
                <a:cubicBezTo>
                  <a:pt x="64" y="72"/>
                  <a:pt x="64" y="72"/>
                  <a:pt x="64" y="72"/>
                </a:cubicBezTo>
                <a:cubicBezTo>
                  <a:pt x="64" y="76"/>
                  <a:pt x="68" y="80"/>
                  <a:pt x="72" y="80"/>
                </a:cubicBezTo>
                <a:cubicBezTo>
                  <a:pt x="77" y="80"/>
                  <a:pt x="80" y="76"/>
                  <a:pt x="80" y="72"/>
                </a:cubicBezTo>
                <a:cubicBezTo>
                  <a:pt x="80" y="48"/>
                  <a:pt x="80" y="48"/>
                  <a:pt x="80" y="48"/>
                </a:cubicBezTo>
                <a:cubicBezTo>
                  <a:pt x="273" y="48"/>
                  <a:pt x="273" y="48"/>
                  <a:pt x="273" y="48"/>
                </a:cubicBezTo>
                <a:cubicBezTo>
                  <a:pt x="273" y="72"/>
                  <a:pt x="273" y="72"/>
                  <a:pt x="273" y="72"/>
                </a:cubicBezTo>
                <a:cubicBezTo>
                  <a:pt x="273" y="76"/>
                  <a:pt x="277" y="80"/>
                  <a:pt x="281" y="80"/>
                </a:cubicBezTo>
                <a:cubicBezTo>
                  <a:pt x="286" y="80"/>
                  <a:pt x="289" y="76"/>
                  <a:pt x="289" y="72"/>
                </a:cubicBezTo>
                <a:cubicBezTo>
                  <a:pt x="289" y="48"/>
                  <a:pt x="289" y="48"/>
                  <a:pt x="289" y="48"/>
                </a:cubicBezTo>
                <a:cubicBezTo>
                  <a:pt x="321" y="48"/>
                  <a:pt x="321" y="48"/>
                  <a:pt x="321" y="48"/>
                </a:cubicBezTo>
                <a:cubicBezTo>
                  <a:pt x="330" y="48"/>
                  <a:pt x="337" y="55"/>
                  <a:pt x="337" y="64"/>
                </a:cubicBezTo>
                <a:lnTo>
                  <a:pt x="337" y="112"/>
                </a:lnTo>
                <a:close/>
                <a:moveTo>
                  <a:pt x="233" y="297"/>
                </a:moveTo>
                <a:cubicBezTo>
                  <a:pt x="248" y="297"/>
                  <a:pt x="248" y="297"/>
                  <a:pt x="248" y="297"/>
                </a:cubicBezTo>
                <a:cubicBezTo>
                  <a:pt x="248" y="168"/>
                  <a:pt x="248" y="168"/>
                  <a:pt x="248" y="168"/>
                </a:cubicBezTo>
                <a:cubicBezTo>
                  <a:pt x="237" y="168"/>
                  <a:pt x="237" y="168"/>
                  <a:pt x="237" y="168"/>
                </a:cubicBezTo>
                <a:cubicBezTo>
                  <a:pt x="236" y="172"/>
                  <a:pt x="235" y="176"/>
                  <a:pt x="232" y="180"/>
                </a:cubicBezTo>
                <a:cubicBezTo>
                  <a:pt x="230" y="183"/>
                  <a:pt x="227" y="185"/>
                  <a:pt x="224" y="187"/>
                </a:cubicBezTo>
                <a:cubicBezTo>
                  <a:pt x="221" y="189"/>
                  <a:pt x="217" y="190"/>
                  <a:pt x="213" y="191"/>
                </a:cubicBezTo>
                <a:cubicBezTo>
                  <a:pt x="209" y="191"/>
                  <a:pt x="205" y="192"/>
                  <a:pt x="201" y="192"/>
                </a:cubicBezTo>
                <a:cubicBezTo>
                  <a:pt x="201" y="204"/>
                  <a:pt x="201" y="204"/>
                  <a:pt x="201" y="204"/>
                </a:cubicBezTo>
                <a:cubicBezTo>
                  <a:pt x="233" y="204"/>
                  <a:pt x="233" y="204"/>
                  <a:pt x="233" y="204"/>
                </a:cubicBezTo>
                <a:lnTo>
                  <a:pt x="233" y="297"/>
                </a:lnTo>
                <a:close/>
                <a:moveTo>
                  <a:pt x="157" y="278"/>
                </a:moveTo>
                <a:cubicBezTo>
                  <a:pt x="154" y="281"/>
                  <a:pt x="152" y="282"/>
                  <a:pt x="148" y="283"/>
                </a:cubicBezTo>
                <a:cubicBezTo>
                  <a:pt x="145" y="285"/>
                  <a:pt x="141" y="285"/>
                  <a:pt x="138" y="285"/>
                </a:cubicBezTo>
                <a:cubicBezTo>
                  <a:pt x="129" y="285"/>
                  <a:pt x="123" y="282"/>
                  <a:pt x="118" y="277"/>
                </a:cubicBezTo>
                <a:cubicBezTo>
                  <a:pt x="114" y="272"/>
                  <a:pt x="111" y="265"/>
                  <a:pt x="111" y="257"/>
                </a:cubicBezTo>
                <a:cubicBezTo>
                  <a:pt x="96" y="257"/>
                  <a:pt x="96" y="257"/>
                  <a:pt x="96" y="257"/>
                </a:cubicBezTo>
                <a:cubicBezTo>
                  <a:pt x="96" y="263"/>
                  <a:pt x="97" y="269"/>
                  <a:pt x="99" y="275"/>
                </a:cubicBezTo>
                <a:cubicBezTo>
                  <a:pt x="101" y="280"/>
                  <a:pt x="104" y="284"/>
                  <a:pt x="107" y="288"/>
                </a:cubicBezTo>
                <a:cubicBezTo>
                  <a:pt x="111" y="291"/>
                  <a:pt x="115" y="294"/>
                  <a:pt x="120" y="296"/>
                </a:cubicBezTo>
                <a:cubicBezTo>
                  <a:pt x="126" y="298"/>
                  <a:pt x="131" y="299"/>
                  <a:pt x="138" y="299"/>
                </a:cubicBezTo>
                <a:cubicBezTo>
                  <a:pt x="144" y="299"/>
                  <a:pt x="149" y="298"/>
                  <a:pt x="154" y="296"/>
                </a:cubicBezTo>
                <a:cubicBezTo>
                  <a:pt x="160" y="294"/>
                  <a:pt x="164" y="292"/>
                  <a:pt x="168" y="289"/>
                </a:cubicBezTo>
                <a:cubicBezTo>
                  <a:pt x="172" y="285"/>
                  <a:pt x="175" y="281"/>
                  <a:pt x="177" y="276"/>
                </a:cubicBezTo>
                <a:cubicBezTo>
                  <a:pt x="180" y="272"/>
                  <a:pt x="181" y="266"/>
                  <a:pt x="181" y="259"/>
                </a:cubicBezTo>
                <a:cubicBezTo>
                  <a:pt x="181" y="252"/>
                  <a:pt x="179" y="245"/>
                  <a:pt x="175" y="239"/>
                </a:cubicBezTo>
                <a:cubicBezTo>
                  <a:pt x="172" y="234"/>
                  <a:pt x="166" y="230"/>
                  <a:pt x="158" y="228"/>
                </a:cubicBezTo>
                <a:cubicBezTo>
                  <a:pt x="158" y="228"/>
                  <a:pt x="158" y="228"/>
                  <a:pt x="158" y="228"/>
                </a:cubicBezTo>
                <a:cubicBezTo>
                  <a:pt x="163" y="226"/>
                  <a:pt x="167" y="222"/>
                  <a:pt x="171" y="218"/>
                </a:cubicBezTo>
                <a:cubicBezTo>
                  <a:pt x="174" y="213"/>
                  <a:pt x="176" y="208"/>
                  <a:pt x="176" y="202"/>
                </a:cubicBezTo>
                <a:cubicBezTo>
                  <a:pt x="176" y="196"/>
                  <a:pt x="175" y="191"/>
                  <a:pt x="173" y="187"/>
                </a:cubicBezTo>
                <a:cubicBezTo>
                  <a:pt x="171" y="182"/>
                  <a:pt x="168" y="179"/>
                  <a:pt x="165" y="176"/>
                </a:cubicBezTo>
                <a:cubicBezTo>
                  <a:pt x="161" y="173"/>
                  <a:pt x="157" y="171"/>
                  <a:pt x="153" y="170"/>
                </a:cubicBezTo>
                <a:cubicBezTo>
                  <a:pt x="148" y="168"/>
                  <a:pt x="143" y="168"/>
                  <a:pt x="137" y="168"/>
                </a:cubicBezTo>
                <a:cubicBezTo>
                  <a:pt x="131" y="168"/>
                  <a:pt x="126" y="169"/>
                  <a:pt x="121" y="171"/>
                </a:cubicBezTo>
                <a:cubicBezTo>
                  <a:pt x="116" y="173"/>
                  <a:pt x="112" y="176"/>
                  <a:pt x="109" y="179"/>
                </a:cubicBezTo>
                <a:cubicBezTo>
                  <a:pt x="106" y="183"/>
                  <a:pt x="103" y="187"/>
                  <a:pt x="102" y="192"/>
                </a:cubicBezTo>
                <a:cubicBezTo>
                  <a:pt x="100" y="197"/>
                  <a:pt x="99" y="203"/>
                  <a:pt x="99" y="209"/>
                </a:cubicBezTo>
                <a:cubicBezTo>
                  <a:pt x="114" y="209"/>
                  <a:pt x="114" y="209"/>
                  <a:pt x="114" y="209"/>
                </a:cubicBezTo>
                <a:cubicBezTo>
                  <a:pt x="114" y="205"/>
                  <a:pt x="114" y="202"/>
                  <a:pt x="115" y="199"/>
                </a:cubicBezTo>
                <a:cubicBezTo>
                  <a:pt x="116" y="195"/>
                  <a:pt x="118" y="192"/>
                  <a:pt x="120" y="190"/>
                </a:cubicBezTo>
                <a:cubicBezTo>
                  <a:pt x="121" y="187"/>
                  <a:pt x="124" y="185"/>
                  <a:pt x="127" y="184"/>
                </a:cubicBezTo>
                <a:cubicBezTo>
                  <a:pt x="130" y="182"/>
                  <a:pt x="133" y="181"/>
                  <a:pt x="137" y="181"/>
                </a:cubicBezTo>
                <a:cubicBezTo>
                  <a:pt x="144" y="181"/>
                  <a:pt x="149" y="183"/>
                  <a:pt x="153" y="186"/>
                </a:cubicBezTo>
                <a:cubicBezTo>
                  <a:pt x="158" y="190"/>
                  <a:pt x="160" y="195"/>
                  <a:pt x="160" y="202"/>
                </a:cubicBezTo>
                <a:cubicBezTo>
                  <a:pt x="160" y="205"/>
                  <a:pt x="159" y="208"/>
                  <a:pt x="158" y="211"/>
                </a:cubicBezTo>
                <a:cubicBezTo>
                  <a:pt x="156" y="214"/>
                  <a:pt x="155" y="216"/>
                  <a:pt x="153" y="218"/>
                </a:cubicBezTo>
                <a:cubicBezTo>
                  <a:pt x="150" y="219"/>
                  <a:pt x="148" y="221"/>
                  <a:pt x="145" y="222"/>
                </a:cubicBezTo>
                <a:cubicBezTo>
                  <a:pt x="142" y="223"/>
                  <a:pt x="139" y="223"/>
                  <a:pt x="136" y="223"/>
                </a:cubicBezTo>
                <a:cubicBezTo>
                  <a:pt x="131" y="223"/>
                  <a:pt x="131" y="223"/>
                  <a:pt x="131" y="223"/>
                </a:cubicBezTo>
                <a:cubicBezTo>
                  <a:pt x="130" y="223"/>
                  <a:pt x="130" y="223"/>
                  <a:pt x="129" y="223"/>
                </a:cubicBezTo>
                <a:cubicBezTo>
                  <a:pt x="129" y="236"/>
                  <a:pt x="129" y="236"/>
                  <a:pt x="129" y="236"/>
                </a:cubicBezTo>
                <a:cubicBezTo>
                  <a:pt x="132" y="236"/>
                  <a:pt x="135" y="235"/>
                  <a:pt x="138" y="235"/>
                </a:cubicBezTo>
                <a:cubicBezTo>
                  <a:pt x="142" y="235"/>
                  <a:pt x="146" y="236"/>
                  <a:pt x="149" y="237"/>
                </a:cubicBezTo>
                <a:cubicBezTo>
                  <a:pt x="152" y="238"/>
                  <a:pt x="155" y="240"/>
                  <a:pt x="157" y="242"/>
                </a:cubicBezTo>
                <a:cubicBezTo>
                  <a:pt x="160" y="244"/>
                  <a:pt x="161" y="246"/>
                  <a:pt x="163" y="250"/>
                </a:cubicBezTo>
                <a:cubicBezTo>
                  <a:pt x="164" y="253"/>
                  <a:pt x="165" y="256"/>
                  <a:pt x="165" y="260"/>
                </a:cubicBezTo>
                <a:cubicBezTo>
                  <a:pt x="165" y="264"/>
                  <a:pt x="164" y="268"/>
                  <a:pt x="163" y="271"/>
                </a:cubicBezTo>
                <a:cubicBezTo>
                  <a:pt x="161" y="274"/>
                  <a:pt x="159" y="276"/>
                  <a:pt x="157" y="27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xmlns="" val="227034806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02-Turquoise">
      <a:dk1>
        <a:srgbClr val="000000"/>
      </a:dk1>
      <a:lt1>
        <a:sysClr val="window" lastClr="FFFFFF"/>
      </a:lt1>
      <a:dk2>
        <a:srgbClr val="272D39"/>
      </a:dk2>
      <a:lt2>
        <a:srgbClr val="FFFFFF"/>
      </a:lt2>
      <a:accent1>
        <a:srgbClr val="52C3CB"/>
      </a:accent1>
      <a:accent2>
        <a:srgbClr val="1AA4BE"/>
      </a:accent2>
      <a:accent3>
        <a:srgbClr val="0197B8"/>
      </a:accent3>
      <a:accent4>
        <a:srgbClr val="0187AD"/>
      </a:accent4>
      <a:accent5>
        <a:srgbClr val="00769E"/>
      </a:accent5>
      <a:accent6>
        <a:srgbClr val="EFF0F3"/>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16134</TotalTime>
  <Words>1048</Words>
  <Application>Microsoft Office PowerPoint</Application>
  <PresentationFormat>Personnalisé</PresentationFormat>
  <Paragraphs>139</Paragraphs>
  <Slides>14</Slides>
  <Notes>5</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Company>JafarDesigns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JafarDesigns</dc:creator>
  <cp:lastModifiedBy>user</cp:lastModifiedBy>
  <cp:revision>3438</cp:revision>
  <dcterms:created xsi:type="dcterms:W3CDTF">2016-06-20T18:47:00Z</dcterms:created>
  <dcterms:modified xsi:type="dcterms:W3CDTF">2025-02-23T14:09:20Z</dcterms:modified>
</cp:coreProperties>
</file>