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diagrams/layout3.xml" ContentType="application/vnd.openxmlformats-officedocument.drawingml.diagramLayout+xml"/>
  <Override PartName="/ppt/notesSlides/notesSlide6.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450" r:id="rId2"/>
    <p:sldId id="463" r:id="rId3"/>
    <p:sldId id="421" r:id="rId4"/>
    <p:sldId id="484" r:id="rId5"/>
    <p:sldId id="485" r:id="rId6"/>
    <p:sldId id="475" r:id="rId7"/>
    <p:sldId id="486" r:id="rId8"/>
    <p:sldId id="443" r:id="rId9"/>
    <p:sldId id="487" r:id="rId10"/>
    <p:sldId id="488" r:id="rId11"/>
    <p:sldId id="489" r:id="rId12"/>
    <p:sldId id="490" r:id="rId13"/>
    <p:sldId id="491" r:id="rId14"/>
    <p:sldId id="492" r:id="rId15"/>
    <p:sldId id="482" r:id="rId16"/>
    <p:sldId id="483" r:id="rId17"/>
    <p:sldId id="494" r:id="rId18"/>
    <p:sldId id="467" r:id="rId19"/>
  </p:sldIdLst>
  <p:sldSz cx="24384000" cy="13716000"/>
  <p:notesSz cx="6858000" cy="9144000"/>
  <p:defaultText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64C0"/>
    <a:srgbClr val="0087D2"/>
    <a:srgbClr val="03A4DC"/>
    <a:srgbClr val="1AC3E4"/>
    <a:srgbClr val="0FB2E0"/>
    <a:srgbClr val="0097D9"/>
    <a:srgbClr val="0076C9"/>
    <a:srgbClr val="0356B9"/>
    <a:srgbClr val="0076C8"/>
    <a:srgbClr val="0097D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917" autoAdjust="0"/>
    <p:restoredTop sz="92775" autoAdjust="0"/>
  </p:normalViewPr>
  <p:slideViewPr>
    <p:cSldViewPr snapToGrid="0" showGuides="1">
      <p:cViewPr varScale="1">
        <p:scale>
          <a:sx n="40" d="100"/>
          <a:sy n="40" d="100"/>
        </p:scale>
        <p:origin x="-835" y="-86"/>
      </p:cViewPr>
      <p:guideLst>
        <p:guide orient="horz" pos="4320"/>
        <p:guide pos="7680"/>
      </p:guideLst>
    </p:cSldViewPr>
  </p:slideViewPr>
  <p:outlineViewPr>
    <p:cViewPr>
      <p:scale>
        <a:sx n="33" d="100"/>
        <a:sy n="33" d="100"/>
      </p:scale>
      <p:origin x="0" y="-4540"/>
    </p:cViewPr>
  </p:outlineViewPr>
  <p:notesTextViewPr>
    <p:cViewPr>
      <p:scale>
        <a:sx n="125" d="100"/>
        <a:sy n="125" d="100"/>
      </p:scale>
      <p:origin x="0" y="0"/>
    </p:cViewPr>
  </p:notesTextViewPr>
  <p:sorterViewPr>
    <p:cViewPr>
      <p:scale>
        <a:sx n="50" d="100"/>
        <a:sy n="50" d="100"/>
      </p:scale>
      <p:origin x="0" y="0"/>
    </p:cViewPr>
  </p:sorterViewPr>
  <p:notesViewPr>
    <p:cSldViewPr snapToGrid="0" showGuides="1">
      <p:cViewPr varScale="1">
        <p:scale>
          <a:sx n="108" d="100"/>
          <a:sy n="108" d="100"/>
        </p:scale>
        <p:origin x="3272" y="4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AABDE0-770C-479C-8777-9689EC443BC0}" type="doc">
      <dgm:prSet loTypeId="urn:microsoft.com/office/officeart/2005/8/layout/radial4" loCatId="relationship" qsTypeId="urn:microsoft.com/office/officeart/2005/8/quickstyle/simple1" qsCatId="simple" csTypeId="urn:microsoft.com/office/officeart/2005/8/colors/accent0_3" csCatId="mainScheme" phldr="1"/>
      <dgm:spPr/>
      <dgm:t>
        <a:bodyPr/>
        <a:lstStyle/>
        <a:p>
          <a:endParaRPr lang="fr-FR"/>
        </a:p>
      </dgm:t>
    </dgm:pt>
    <dgm:pt modelId="{C1F91C4E-38FF-47A3-9D6F-62D8D3DA81CB}">
      <dgm:prSet phldrT="[Texte]"/>
      <dgm:spPr/>
      <dgm:t>
        <a:bodyPr/>
        <a:lstStyle/>
        <a:p>
          <a:r>
            <a:rPr lang="ar-DZ" dirty="0" smtClean="0"/>
            <a:t>تكاليف المخزون</a:t>
          </a:r>
          <a:endParaRPr lang="fr-FR" dirty="0"/>
        </a:p>
      </dgm:t>
    </dgm:pt>
    <dgm:pt modelId="{CAAE4EF2-5B4F-4D1F-9BC2-F7A08F5EEAFF}" type="parTrans" cxnId="{13FE967D-DCD3-47F7-8C3C-3147831265DA}">
      <dgm:prSet/>
      <dgm:spPr/>
      <dgm:t>
        <a:bodyPr/>
        <a:lstStyle/>
        <a:p>
          <a:endParaRPr lang="fr-FR"/>
        </a:p>
      </dgm:t>
    </dgm:pt>
    <dgm:pt modelId="{DAF6BFAC-078D-419D-90F4-3EFDD01B0F59}" type="sibTrans" cxnId="{13FE967D-DCD3-47F7-8C3C-3147831265DA}">
      <dgm:prSet/>
      <dgm:spPr/>
      <dgm:t>
        <a:bodyPr/>
        <a:lstStyle/>
        <a:p>
          <a:endParaRPr lang="fr-FR"/>
        </a:p>
      </dgm:t>
    </dgm:pt>
    <dgm:pt modelId="{16C2C7DE-D731-4326-B154-401720AA2298}">
      <dgm:prSet phldrT="[Texte]"/>
      <dgm:spPr/>
      <dgm:t>
        <a:bodyPr/>
        <a:lstStyle/>
        <a:p>
          <a:r>
            <a:rPr lang="ar-DZ" dirty="0" smtClean="0"/>
            <a:t>تكلفة </a:t>
          </a:r>
          <a:r>
            <a:rPr lang="ar-DZ" dirty="0" err="1" smtClean="0"/>
            <a:t>اعادة</a:t>
          </a:r>
          <a:r>
            <a:rPr lang="ar-DZ" dirty="0" smtClean="0"/>
            <a:t> الطلب</a:t>
          </a:r>
          <a:endParaRPr lang="fr-FR" dirty="0"/>
        </a:p>
      </dgm:t>
    </dgm:pt>
    <dgm:pt modelId="{02EA9A92-CF85-42DF-87F7-6C7AEA3F1821}" type="parTrans" cxnId="{23C38ED0-B409-4446-8679-1EE7C0BB15B3}">
      <dgm:prSet/>
      <dgm:spPr/>
      <dgm:t>
        <a:bodyPr/>
        <a:lstStyle/>
        <a:p>
          <a:endParaRPr lang="fr-FR"/>
        </a:p>
      </dgm:t>
    </dgm:pt>
    <dgm:pt modelId="{4A88E81F-4063-46CE-A8F2-C8179749C2AB}" type="sibTrans" cxnId="{23C38ED0-B409-4446-8679-1EE7C0BB15B3}">
      <dgm:prSet/>
      <dgm:spPr/>
      <dgm:t>
        <a:bodyPr/>
        <a:lstStyle/>
        <a:p>
          <a:endParaRPr lang="fr-FR"/>
        </a:p>
      </dgm:t>
    </dgm:pt>
    <dgm:pt modelId="{BD031CF9-41C9-447F-A449-FB20207D6E2D}">
      <dgm:prSet phldrT="[Texte]"/>
      <dgm:spPr/>
      <dgm:t>
        <a:bodyPr/>
        <a:lstStyle/>
        <a:p>
          <a:r>
            <a:rPr lang="ar-DZ" dirty="0" smtClean="0"/>
            <a:t>تكلفة الاحتفاظ</a:t>
          </a:r>
          <a:endParaRPr lang="fr-FR" dirty="0"/>
        </a:p>
      </dgm:t>
    </dgm:pt>
    <dgm:pt modelId="{8B3C798C-CC34-4C66-830D-5384EE321BB0}" type="parTrans" cxnId="{00677C24-BC2F-40EB-B864-F90B9B60E1AF}">
      <dgm:prSet/>
      <dgm:spPr/>
      <dgm:t>
        <a:bodyPr/>
        <a:lstStyle/>
        <a:p>
          <a:endParaRPr lang="fr-FR"/>
        </a:p>
      </dgm:t>
    </dgm:pt>
    <dgm:pt modelId="{4EAD8740-50AF-4B83-8FD8-94E693596C71}" type="sibTrans" cxnId="{00677C24-BC2F-40EB-B864-F90B9B60E1AF}">
      <dgm:prSet/>
      <dgm:spPr/>
      <dgm:t>
        <a:bodyPr/>
        <a:lstStyle/>
        <a:p>
          <a:endParaRPr lang="fr-FR"/>
        </a:p>
      </dgm:t>
    </dgm:pt>
    <dgm:pt modelId="{9BE566EE-75D9-4114-A3EA-041D1A89A260}" type="pres">
      <dgm:prSet presAssocID="{99AABDE0-770C-479C-8777-9689EC443BC0}" presName="cycle" presStyleCnt="0">
        <dgm:presLayoutVars>
          <dgm:chMax val="1"/>
          <dgm:dir/>
          <dgm:animLvl val="ctr"/>
          <dgm:resizeHandles val="exact"/>
        </dgm:presLayoutVars>
      </dgm:prSet>
      <dgm:spPr/>
    </dgm:pt>
    <dgm:pt modelId="{E2CE30C3-F795-4026-ACBF-488D95D28368}" type="pres">
      <dgm:prSet presAssocID="{C1F91C4E-38FF-47A3-9D6F-62D8D3DA81CB}" presName="centerShape" presStyleLbl="node0" presStyleIdx="0" presStyleCnt="1"/>
      <dgm:spPr/>
    </dgm:pt>
    <dgm:pt modelId="{334F3C77-EAE8-4E47-B001-19DB442756C5}" type="pres">
      <dgm:prSet presAssocID="{02EA9A92-CF85-42DF-87F7-6C7AEA3F1821}" presName="parTrans" presStyleLbl="bgSibTrans2D1" presStyleIdx="0" presStyleCnt="2"/>
      <dgm:spPr/>
    </dgm:pt>
    <dgm:pt modelId="{5FE19003-E46D-4C5C-8B9E-EE5B99396BB8}" type="pres">
      <dgm:prSet presAssocID="{16C2C7DE-D731-4326-B154-401720AA2298}" presName="node" presStyleLbl="node1" presStyleIdx="0" presStyleCnt="2" custRadScaleRad="99643" custRadScaleInc="160">
        <dgm:presLayoutVars>
          <dgm:bulletEnabled val="1"/>
        </dgm:presLayoutVars>
      </dgm:prSet>
      <dgm:spPr/>
    </dgm:pt>
    <dgm:pt modelId="{D632E766-5631-4262-8078-EA83F8E3DD42}" type="pres">
      <dgm:prSet presAssocID="{8B3C798C-CC34-4C66-830D-5384EE321BB0}" presName="parTrans" presStyleLbl="bgSibTrans2D1" presStyleIdx="1" presStyleCnt="2"/>
      <dgm:spPr/>
    </dgm:pt>
    <dgm:pt modelId="{5170DF65-7E4D-4B2F-ABDC-3F9E3C304C9E}" type="pres">
      <dgm:prSet presAssocID="{BD031CF9-41C9-447F-A449-FB20207D6E2D}" presName="node" presStyleLbl="node1" presStyleIdx="1" presStyleCnt="2">
        <dgm:presLayoutVars>
          <dgm:bulletEnabled val="1"/>
        </dgm:presLayoutVars>
      </dgm:prSet>
      <dgm:spPr/>
    </dgm:pt>
  </dgm:ptLst>
  <dgm:cxnLst>
    <dgm:cxn modelId="{066E452C-A616-4CA3-B30D-73ABB2E5B190}" type="presOf" srcId="{99AABDE0-770C-479C-8777-9689EC443BC0}" destId="{9BE566EE-75D9-4114-A3EA-041D1A89A260}" srcOrd="0" destOrd="0" presId="urn:microsoft.com/office/officeart/2005/8/layout/radial4"/>
    <dgm:cxn modelId="{C66D6682-B679-40D9-829F-6B63F4D92142}" type="presOf" srcId="{02EA9A92-CF85-42DF-87F7-6C7AEA3F1821}" destId="{334F3C77-EAE8-4E47-B001-19DB442756C5}" srcOrd="0" destOrd="0" presId="urn:microsoft.com/office/officeart/2005/8/layout/radial4"/>
    <dgm:cxn modelId="{00677C24-BC2F-40EB-B864-F90B9B60E1AF}" srcId="{C1F91C4E-38FF-47A3-9D6F-62D8D3DA81CB}" destId="{BD031CF9-41C9-447F-A449-FB20207D6E2D}" srcOrd="1" destOrd="0" parTransId="{8B3C798C-CC34-4C66-830D-5384EE321BB0}" sibTransId="{4EAD8740-50AF-4B83-8FD8-94E693596C71}"/>
    <dgm:cxn modelId="{13FE967D-DCD3-47F7-8C3C-3147831265DA}" srcId="{99AABDE0-770C-479C-8777-9689EC443BC0}" destId="{C1F91C4E-38FF-47A3-9D6F-62D8D3DA81CB}" srcOrd="0" destOrd="0" parTransId="{CAAE4EF2-5B4F-4D1F-9BC2-F7A08F5EEAFF}" sibTransId="{DAF6BFAC-078D-419D-90F4-3EFDD01B0F59}"/>
    <dgm:cxn modelId="{F4CB6795-214C-45B7-9975-9E7559AA8DDF}" type="presOf" srcId="{C1F91C4E-38FF-47A3-9D6F-62D8D3DA81CB}" destId="{E2CE30C3-F795-4026-ACBF-488D95D28368}" srcOrd="0" destOrd="0" presId="urn:microsoft.com/office/officeart/2005/8/layout/radial4"/>
    <dgm:cxn modelId="{58BBA73A-FF9C-48F7-B378-BB4B2C4AA914}" type="presOf" srcId="{16C2C7DE-D731-4326-B154-401720AA2298}" destId="{5FE19003-E46D-4C5C-8B9E-EE5B99396BB8}" srcOrd="0" destOrd="0" presId="urn:microsoft.com/office/officeart/2005/8/layout/radial4"/>
    <dgm:cxn modelId="{4F29F3C0-D817-44AE-8BE6-711F93A64498}" type="presOf" srcId="{8B3C798C-CC34-4C66-830D-5384EE321BB0}" destId="{D632E766-5631-4262-8078-EA83F8E3DD42}" srcOrd="0" destOrd="0" presId="urn:microsoft.com/office/officeart/2005/8/layout/radial4"/>
    <dgm:cxn modelId="{23C38ED0-B409-4446-8679-1EE7C0BB15B3}" srcId="{C1F91C4E-38FF-47A3-9D6F-62D8D3DA81CB}" destId="{16C2C7DE-D731-4326-B154-401720AA2298}" srcOrd="0" destOrd="0" parTransId="{02EA9A92-CF85-42DF-87F7-6C7AEA3F1821}" sibTransId="{4A88E81F-4063-46CE-A8F2-C8179749C2AB}"/>
    <dgm:cxn modelId="{4FBEB928-55BF-4D87-B296-3434D933E8E5}" type="presOf" srcId="{BD031CF9-41C9-447F-A449-FB20207D6E2D}" destId="{5170DF65-7E4D-4B2F-ABDC-3F9E3C304C9E}" srcOrd="0" destOrd="0" presId="urn:microsoft.com/office/officeart/2005/8/layout/radial4"/>
    <dgm:cxn modelId="{5D70A666-60A0-4397-916C-FD5F88D649EA}" type="presParOf" srcId="{9BE566EE-75D9-4114-A3EA-041D1A89A260}" destId="{E2CE30C3-F795-4026-ACBF-488D95D28368}" srcOrd="0" destOrd="0" presId="urn:microsoft.com/office/officeart/2005/8/layout/radial4"/>
    <dgm:cxn modelId="{CCF435E0-C8FF-414B-86A4-659A76E673F9}" type="presParOf" srcId="{9BE566EE-75D9-4114-A3EA-041D1A89A260}" destId="{334F3C77-EAE8-4E47-B001-19DB442756C5}" srcOrd="1" destOrd="0" presId="urn:microsoft.com/office/officeart/2005/8/layout/radial4"/>
    <dgm:cxn modelId="{E5E87818-DDB7-49F9-9889-761CC7881152}" type="presParOf" srcId="{9BE566EE-75D9-4114-A3EA-041D1A89A260}" destId="{5FE19003-E46D-4C5C-8B9E-EE5B99396BB8}" srcOrd="2" destOrd="0" presId="urn:microsoft.com/office/officeart/2005/8/layout/radial4"/>
    <dgm:cxn modelId="{B1632D0F-CF21-4D32-9953-426CBB4E921A}" type="presParOf" srcId="{9BE566EE-75D9-4114-A3EA-041D1A89A260}" destId="{D632E766-5631-4262-8078-EA83F8E3DD42}" srcOrd="3" destOrd="0" presId="urn:microsoft.com/office/officeart/2005/8/layout/radial4"/>
    <dgm:cxn modelId="{F4B1CA30-BBD3-4510-8F58-FA79AFB7B55A}" type="presParOf" srcId="{9BE566EE-75D9-4114-A3EA-041D1A89A260}" destId="{5170DF65-7E4D-4B2F-ABDC-3F9E3C304C9E}" srcOrd="4" destOrd="0" presId="urn:microsoft.com/office/officeart/2005/8/layout/radial4"/>
  </dgm:cxnLst>
  <dgm:bg/>
  <dgm:whole/>
</dgm:dataModel>
</file>

<file path=ppt/diagrams/data2.xml><?xml version="1.0" encoding="utf-8"?>
<dgm:dataModel xmlns:dgm="http://schemas.openxmlformats.org/drawingml/2006/diagram" xmlns:a="http://schemas.openxmlformats.org/drawingml/2006/main">
  <dgm:ptLst>
    <dgm:pt modelId="{F70C60A0-358B-4CC2-9857-4F238BF801B9}" type="doc">
      <dgm:prSet loTypeId="urn:microsoft.com/office/officeart/2005/8/layout/pyramid2" loCatId="list" qsTypeId="urn:microsoft.com/office/officeart/2005/8/quickstyle/simple1" qsCatId="simple" csTypeId="urn:microsoft.com/office/officeart/2005/8/colors/accent0_3" csCatId="mainScheme" phldr="1"/>
      <dgm:spPr/>
    </dgm:pt>
    <dgm:pt modelId="{15971168-423C-4C60-B7C8-DC68ED3F0430}">
      <dgm:prSet phldrT="[Texte]"/>
      <dgm:spPr>
        <a:solidFill>
          <a:srgbClr val="92D050">
            <a:alpha val="90000"/>
          </a:srgbClr>
        </a:solidFill>
      </dgm:spPr>
      <dgm:t>
        <a:bodyPr/>
        <a:lstStyle/>
        <a:p>
          <a:r>
            <a:rPr lang="ar-DZ" dirty="0" smtClean="0"/>
            <a:t>تكاليف التخزين</a:t>
          </a:r>
          <a:endParaRPr lang="fr-FR" dirty="0"/>
        </a:p>
      </dgm:t>
    </dgm:pt>
    <dgm:pt modelId="{7A2CEC34-AB06-48DA-9AAE-8BE3BE3BF420}" type="parTrans" cxnId="{B3881DF6-44EA-45FD-8917-A129E6229D16}">
      <dgm:prSet/>
      <dgm:spPr/>
      <dgm:t>
        <a:bodyPr/>
        <a:lstStyle/>
        <a:p>
          <a:endParaRPr lang="fr-FR"/>
        </a:p>
      </dgm:t>
    </dgm:pt>
    <dgm:pt modelId="{F14DAA7E-15A8-4A4A-9E29-CCF365EF48EA}" type="sibTrans" cxnId="{B3881DF6-44EA-45FD-8917-A129E6229D16}">
      <dgm:prSet/>
      <dgm:spPr/>
      <dgm:t>
        <a:bodyPr/>
        <a:lstStyle/>
        <a:p>
          <a:endParaRPr lang="fr-FR"/>
        </a:p>
      </dgm:t>
    </dgm:pt>
    <dgm:pt modelId="{785F6345-EFE2-4C62-95E2-4CAD2B0EB5C7}">
      <dgm:prSet phldrT="[Texte]"/>
      <dgm:spPr>
        <a:solidFill>
          <a:srgbClr val="FFC000">
            <a:alpha val="90000"/>
          </a:srgbClr>
        </a:solidFill>
      </dgm:spPr>
      <dgm:t>
        <a:bodyPr/>
        <a:lstStyle/>
        <a:p>
          <a:r>
            <a:rPr lang="ar-DZ" dirty="0" smtClean="0"/>
            <a:t>تكلفة تجميد رأس المال</a:t>
          </a:r>
          <a:endParaRPr lang="fr-FR" dirty="0"/>
        </a:p>
      </dgm:t>
    </dgm:pt>
    <dgm:pt modelId="{6B9D2E85-EB8B-459D-BEB8-30C0DBC7E3B1}" type="parTrans" cxnId="{017162DD-62FF-41D2-AB43-0B047E4AC3C2}">
      <dgm:prSet/>
      <dgm:spPr/>
      <dgm:t>
        <a:bodyPr/>
        <a:lstStyle/>
        <a:p>
          <a:endParaRPr lang="fr-FR"/>
        </a:p>
      </dgm:t>
    </dgm:pt>
    <dgm:pt modelId="{D7391919-7B16-4FBF-B7C1-35858C49D3D7}" type="sibTrans" cxnId="{017162DD-62FF-41D2-AB43-0B047E4AC3C2}">
      <dgm:prSet/>
      <dgm:spPr/>
      <dgm:t>
        <a:bodyPr/>
        <a:lstStyle/>
        <a:p>
          <a:endParaRPr lang="fr-FR"/>
        </a:p>
      </dgm:t>
    </dgm:pt>
    <dgm:pt modelId="{74F0D28F-F5FA-4919-9F37-AEFBD2C3E624}">
      <dgm:prSet phldrT="[Texte]"/>
      <dgm:spPr>
        <a:solidFill>
          <a:srgbClr val="92D050">
            <a:alpha val="90000"/>
          </a:srgbClr>
        </a:solidFill>
      </dgm:spPr>
      <dgm:t>
        <a:bodyPr/>
        <a:lstStyle/>
        <a:p>
          <a:r>
            <a:rPr lang="ar-DZ" dirty="0" smtClean="0"/>
            <a:t>تكلفة تقادم المخزون</a:t>
          </a:r>
          <a:endParaRPr lang="fr-FR" dirty="0"/>
        </a:p>
      </dgm:t>
    </dgm:pt>
    <dgm:pt modelId="{AEA89164-A280-4023-9ED0-B6AC347C79C4}" type="parTrans" cxnId="{FC72BA30-111A-4706-9819-89ED74E0A38D}">
      <dgm:prSet/>
      <dgm:spPr/>
      <dgm:t>
        <a:bodyPr/>
        <a:lstStyle/>
        <a:p>
          <a:endParaRPr lang="fr-FR"/>
        </a:p>
      </dgm:t>
    </dgm:pt>
    <dgm:pt modelId="{30159AD9-8967-4300-8F5B-50B6DD9E9750}" type="sibTrans" cxnId="{FC72BA30-111A-4706-9819-89ED74E0A38D}">
      <dgm:prSet/>
      <dgm:spPr/>
      <dgm:t>
        <a:bodyPr/>
        <a:lstStyle/>
        <a:p>
          <a:endParaRPr lang="fr-FR"/>
        </a:p>
      </dgm:t>
    </dgm:pt>
    <dgm:pt modelId="{47A8E034-DD42-42F6-8A94-B6ED6162B59E}" type="pres">
      <dgm:prSet presAssocID="{F70C60A0-358B-4CC2-9857-4F238BF801B9}" presName="compositeShape" presStyleCnt="0">
        <dgm:presLayoutVars>
          <dgm:dir/>
          <dgm:resizeHandles/>
        </dgm:presLayoutVars>
      </dgm:prSet>
      <dgm:spPr/>
    </dgm:pt>
    <dgm:pt modelId="{CDA0FB2D-8510-42DB-A097-07148A3CAD87}" type="pres">
      <dgm:prSet presAssocID="{F70C60A0-358B-4CC2-9857-4F238BF801B9}" presName="pyramid" presStyleLbl="node1" presStyleIdx="0" presStyleCnt="1" custLinFactNeighborY="220"/>
      <dgm:spPr/>
      <dgm:t>
        <a:bodyPr/>
        <a:lstStyle/>
        <a:p>
          <a:endParaRPr lang="fr-FR"/>
        </a:p>
      </dgm:t>
    </dgm:pt>
    <dgm:pt modelId="{A2BAF8DA-32C0-4EF9-839D-EFBB670810DB}" type="pres">
      <dgm:prSet presAssocID="{F70C60A0-358B-4CC2-9857-4F238BF801B9}" presName="theList" presStyleCnt="0"/>
      <dgm:spPr/>
    </dgm:pt>
    <dgm:pt modelId="{D23C1162-E600-4751-8D38-C8BAC1F8F6EE}" type="pres">
      <dgm:prSet presAssocID="{15971168-423C-4C60-B7C8-DC68ED3F0430}" presName="aNode" presStyleLbl="fgAcc1" presStyleIdx="0" presStyleCnt="3">
        <dgm:presLayoutVars>
          <dgm:bulletEnabled val="1"/>
        </dgm:presLayoutVars>
      </dgm:prSet>
      <dgm:spPr/>
    </dgm:pt>
    <dgm:pt modelId="{A3D4BE59-EAFE-41A1-9317-F69E40605B33}" type="pres">
      <dgm:prSet presAssocID="{15971168-423C-4C60-B7C8-DC68ED3F0430}" presName="aSpace" presStyleCnt="0"/>
      <dgm:spPr/>
    </dgm:pt>
    <dgm:pt modelId="{43D02D78-1EA5-46D4-9588-89084F06CA15}" type="pres">
      <dgm:prSet presAssocID="{785F6345-EFE2-4C62-95E2-4CAD2B0EB5C7}" presName="aNode" presStyleLbl="fgAcc1" presStyleIdx="1" presStyleCnt="3">
        <dgm:presLayoutVars>
          <dgm:bulletEnabled val="1"/>
        </dgm:presLayoutVars>
      </dgm:prSet>
      <dgm:spPr/>
    </dgm:pt>
    <dgm:pt modelId="{CFCF28A9-A28F-4B95-95E5-0689DCE85ACF}" type="pres">
      <dgm:prSet presAssocID="{785F6345-EFE2-4C62-95E2-4CAD2B0EB5C7}" presName="aSpace" presStyleCnt="0"/>
      <dgm:spPr/>
    </dgm:pt>
    <dgm:pt modelId="{3C1CB8C7-FC71-4E33-96FB-79696DAF1C20}" type="pres">
      <dgm:prSet presAssocID="{74F0D28F-F5FA-4919-9F37-AEFBD2C3E624}" presName="aNode" presStyleLbl="fgAcc1" presStyleIdx="2" presStyleCnt="3">
        <dgm:presLayoutVars>
          <dgm:bulletEnabled val="1"/>
        </dgm:presLayoutVars>
      </dgm:prSet>
      <dgm:spPr/>
      <dgm:t>
        <a:bodyPr/>
        <a:lstStyle/>
        <a:p>
          <a:endParaRPr lang="fr-FR"/>
        </a:p>
      </dgm:t>
    </dgm:pt>
    <dgm:pt modelId="{49A7AB0A-E863-4D59-A6B1-2E22AE5B3D56}" type="pres">
      <dgm:prSet presAssocID="{74F0D28F-F5FA-4919-9F37-AEFBD2C3E624}" presName="aSpace" presStyleCnt="0"/>
      <dgm:spPr/>
    </dgm:pt>
  </dgm:ptLst>
  <dgm:cxnLst>
    <dgm:cxn modelId="{ED40BA0E-9387-45AC-99F8-A7E139045C12}" type="presOf" srcId="{785F6345-EFE2-4C62-95E2-4CAD2B0EB5C7}" destId="{43D02D78-1EA5-46D4-9588-89084F06CA15}" srcOrd="0" destOrd="0" presId="urn:microsoft.com/office/officeart/2005/8/layout/pyramid2"/>
    <dgm:cxn modelId="{6545AD05-5364-4901-9098-8490FB548A34}" type="presOf" srcId="{15971168-423C-4C60-B7C8-DC68ED3F0430}" destId="{D23C1162-E600-4751-8D38-C8BAC1F8F6EE}" srcOrd="0" destOrd="0" presId="urn:microsoft.com/office/officeart/2005/8/layout/pyramid2"/>
    <dgm:cxn modelId="{A6A9CE28-66B8-4729-8BEC-036DB6DF3DB3}" type="presOf" srcId="{74F0D28F-F5FA-4919-9F37-AEFBD2C3E624}" destId="{3C1CB8C7-FC71-4E33-96FB-79696DAF1C20}" srcOrd="0" destOrd="0" presId="urn:microsoft.com/office/officeart/2005/8/layout/pyramid2"/>
    <dgm:cxn modelId="{017162DD-62FF-41D2-AB43-0B047E4AC3C2}" srcId="{F70C60A0-358B-4CC2-9857-4F238BF801B9}" destId="{785F6345-EFE2-4C62-95E2-4CAD2B0EB5C7}" srcOrd="1" destOrd="0" parTransId="{6B9D2E85-EB8B-459D-BEB8-30C0DBC7E3B1}" sibTransId="{D7391919-7B16-4FBF-B7C1-35858C49D3D7}"/>
    <dgm:cxn modelId="{FC72BA30-111A-4706-9819-89ED74E0A38D}" srcId="{F70C60A0-358B-4CC2-9857-4F238BF801B9}" destId="{74F0D28F-F5FA-4919-9F37-AEFBD2C3E624}" srcOrd="2" destOrd="0" parTransId="{AEA89164-A280-4023-9ED0-B6AC347C79C4}" sibTransId="{30159AD9-8967-4300-8F5B-50B6DD9E9750}"/>
    <dgm:cxn modelId="{B3881DF6-44EA-45FD-8917-A129E6229D16}" srcId="{F70C60A0-358B-4CC2-9857-4F238BF801B9}" destId="{15971168-423C-4C60-B7C8-DC68ED3F0430}" srcOrd="0" destOrd="0" parTransId="{7A2CEC34-AB06-48DA-9AAE-8BE3BE3BF420}" sibTransId="{F14DAA7E-15A8-4A4A-9E29-CCF365EF48EA}"/>
    <dgm:cxn modelId="{FFA2AD0E-E7F4-4E32-91F4-335281114695}" type="presOf" srcId="{F70C60A0-358B-4CC2-9857-4F238BF801B9}" destId="{47A8E034-DD42-42F6-8A94-B6ED6162B59E}" srcOrd="0" destOrd="0" presId="urn:microsoft.com/office/officeart/2005/8/layout/pyramid2"/>
    <dgm:cxn modelId="{0696475E-FA08-40A9-808A-C0FC24609869}" type="presParOf" srcId="{47A8E034-DD42-42F6-8A94-B6ED6162B59E}" destId="{CDA0FB2D-8510-42DB-A097-07148A3CAD87}" srcOrd="0" destOrd="0" presId="urn:microsoft.com/office/officeart/2005/8/layout/pyramid2"/>
    <dgm:cxn modelId="{CE659B52-0E62-45AA-BCC3-B0F77976CDAB}" type="presParOf" srcId="{47A8E034-DD42-42F6-8A94-B6ED6162B59E}" destId="{A2BAF8DA-32C0-4EF9-839D-EFBB670810DB}" srcOrd="1" destOrd="0" presId="urn:microsoft.com/office/officeart/2005/8/layout/pyramid2"/>
    <dgm:cxn modelId="{4BF817DB-07A5-43B2-A9E4-BDA49506E924}" type="presParOf" srcId="{A2BAF8DA-32C0-4EF9-839D-EFBB670810DB}" destId="{D23C1162-E600-4751-8D38-C8BAC1F8F6EE}" srcOrd="0" destOrd="0" presId="urn:microsoft.com/office/officeart/2005/8/layout/pyramid2"/>
    <dgm:cxn modelId="{771E0174-06A5-4397-BDC1-2959F722E0AA}" type="presParOf" srcId="{A2BAF8DA-32C0-4EF9-839D-EFBB670810DB}" destId="{A3D4BE59-EAFE-41A1-9317-F69E40605B33}" srcOrd="1" destOrd="0" presId="urn:microsoft.com/office/officeart/2005/8/layout/pyramid2"/>
    <dgm:cxn modelId="{304F93D4-C14F-4186-94E4-40EC0A34D0AE}" type="presParOf" srcId="{A2BAF8DA-32C0-4EF9-839D-EFBB670810DB}" destId="{43D02D78-1EA5-46D4-9588-89084F06CA15}" srcOrd="2" destOrd="0" presId="urn:microsoft.com/office/officeart/2005/8/layout/pyramid2"/>
    <dgm:cxn modelId="{97DFAF21-79CD-4919-8ACB-841DF7391950}" type="presParOf" srcId="{A2BAF8DA-32C0-4EF9-839D-EFBB670810DB}" destId="{CFCF28A9-A28F-4B95-95E5-0689DCE85ACF}" srcOrd="3" destOrd="0" presId="urn:microsoft.com/office/officeart/2005/8/layout/pyramid2"/>
    <dgm:cxn modelId="{D177EC4C-9706-45C0-A8B4-9BD6702B3D5D}" type="presParOf" srcId="{A2BAF8DA-32C0-4EF9-839D-EFBB670810DB}" destId="{3C1CB8C7-FC71-4E33-96FB-79696DAF1C20}" srcOrd="4" destOrd="0" presId="urn:microsoft.com/office/officeart/2005/8/layout/pyramid2"/>
    <dgm:cxn modelId="{BDF785B1-EB70-4D5C-A779-EA5C2868E8AF}" type="presParOf" srcId="{A2BAF8DA-32C0-4EF9-839D-EFBB670810DB}" destId="{49A7AB0A-E863-4D59-A6B1-2E22AE5B3D56}" srcOrd="5" destOrd="0" presId="urn:microsoft.com/office/officeart/2005/8/layout/pyramid2"/>
  </dgm:cxnLst>
  <dgm:bg/>
  <dgm:whole/>
</dgm:dataModel>
</file>

<file path=ppt/diagrams/data3.xml><?xml version="1.0" encoding="utf-8"?>
<dgm:dataModel xmlns:dgm="http://schemas.openxmlformats.org/drawingml/2006/diagram" xmlns:a="http://schemas.openxmlformats.org/drawingml/2006/main">
  <dgm:ptLst>
    <dgm:pt modelId="{4F18C594-B75B-4F9D-9B76-1CE3EA9CA34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2C9AB145-B20F-4AB1-B0F9-43AFAE03E0E9}">
      <dgm:prSet phldrT="[Texte]"/>
      <dgm:spPr/>
      <dgm:t>
        <a:bodyPr/>
        <a:lstStyle/>
        <a:p>
          <a:pPr algn="r" rtl="1"/>
          <a:r>
            <a:rPr lang="ar-DZ" b="1" i="0" dirty="0" smtClean="0">
              <a:solidFill>
                <a:schemeClr val="tx1"/>
              </a:solidFill>
            </a:rPr>
            <a:t>حجم الطلب معروف ومعدل الاستهلاك ثابت </a:t>
          </a:r>
          <a:endParaRPr lang="fr-FR" b="1" dirty="0">
            <a:solidFill>
              <a:schemeClr val="tx1"/>
            </a:solidFill>
          </a:endParaRPr>
        </a:p>
      </dgm:t>
    </dgm:pt>
    <dgm:pt modelId="{CECA7F30-1227-42C8-96B3-76B580805F16}" type="parTrans" cxnId="{8853AC43-B72A-4743-9543-F0AF5F634D18}">
      <dgm:prSet/>
      <dgm:spPr/>
      <dgm:t>
        <a:bodyPr/>
        <a:lstStyle/>
        <a:p>
          <a:endParaRPr lang="fr-FR"/>
        </a:p>
      </dgm:t>
    </dgm:pt>
    <dgm:pt modelId="{B03C6A06-A448-48B6-843A-019FE200CFEB}" type="sibTrans" cxnId="{8853AC43-B72A-4743-9543-F0AF5F634D18}">
      <dgm:prSet/>
      <dgm:spPr/>
      <dgm:t>
        <a:bodyPr/>
        <a:lstStyle/>
        <a:p>
          <a:endParaRPr lang="fr-FR"/>
        </a:p>
      </dgm:t>
    </dgm:pt>
    <dgm:pt modelId="{ABF8D109-67ED-46C6-9E61-CC763CFFA76D}">
      <dgm:prSet phldrT="[Texte]"/>
      <dgm:spPr/>
      <dgm:t>
        <a:bodyPr/>
        <a:lstStyle/>
        <a:p>
          <a:pPr algn="r" rtl="1"/>
          <a:r>
            <a:rPr lang="ar-DZ" b="1" i="0" dirty="0" smtClean="0">
              <a:solidFill>
                <a:schemeClr val="tx1"/>
              </a:solidFill>
            </a:rPr>
            <a:t>فتره التوريد(الشراء) وتكلفة تنفيذ/إصدار </a:t>
          </a:r>
          <a:r>
            <a:rPr lang="ar-DZ" b="1" i="0" dirty="0" err="1" smtClean="0">
              <a:solidFill>
                <a:schemeClr val="tx1"/>
              </a:solidFill>
            </a:rPr>
            <a:t>الطلبية</a:t>
          </a:r>
          <a:r>
            <a:rPr lang="ar-DZ" b="1" i="0" dirty="0" smtClean="0">
              <a:solidFill>
                <a:schemeClr val="tx1"/>
              </a:solidFill>
            </a:rPr>
            <a:t> معروفة وثابتة</a:t>
          </a:r>
          <a:endParaRPr lang="fr-FR" b="1" dirty="0">
            <a:solidFill>
              <a:schemeClr val="tx1"/>
            </a:solidFill>
          </a:endParaRPr>
        </a:p>
      </dgm:t>
    </dgm:pt>
    <dgm:pt modelId="{0118BEAD-8B27-4E46-810F-99FD80623A1A}" type="parTrans" cxnId="{C6C449FC-B575-42F3-A2B3-C8AD649277F5}">
      <dgm:prSet/>
      <dgm:spPr/>
      <dgm:t>
        <a:bodyPr/>
        <a:lstStyle/>
        <a:p>
          <a:endParaRPr lang="fr-FR"/>
        </a:p>
      </dgm:t>
    </dgm:pt>
    <dgm:pt modelId="{3ECBA5E7-E62A-4788-AD0E-C210E205ECF5}" type="sibTrans" cxnId="{C6C449FC-B575-42F3-A2B3-C8AD649277F5}">
      <dgm:prSet/>
      <dgm:spPr/>
      <dgm:t>
        <a:bodyPr/>
        <a:lstStyle/>
        <a:p>
          <a:endParaRPr lang="fr-FR"/>
        </a:p>
      </dgm:t>
    </dgm:pt>
    <dgm:pt modelId="{E047F39C-5675-4E59-8699-70547B662EC0}">
      <dgm:prSet phldrT="[Texte]"/>
      <dgm:spPr/>
      <dgm:t>
        <a:bodyPr/>
        <a:lstStyle/>
        <a:p>
          <a:pPr algn="r" rtl="1"/>
          <a:r>
            <a:rPr lang="ar-DZ" b="1" i="0" dirty="0" smtClean="0">
              <a:solidFill>
                <a:schemeClr val="tx1"/>
              </a:solidFill>
            </a:rPr>
            <a:t>تكلفة التخزين معروفة وثابتة</a:t>
          </a:r>
          <a:endParaRPr lang="fr-FR" b="1" dirty="0">
            <a:solidFill>
              <a:schemeClr val="tx1"/>
            </a:solidFill>
          </a:endParaRPr>
        </a:p>
      </dgm:t>
    </dgm:pt>
    <dgm:pt modelId="{1516EC1C-2976-4362-A84B-FE5FFB33361E}" type="parTrans" cxnId="{AE69DF5F-7225-44EE-8177-C7429C1F99F4}">
      <dgm:prSet/>
      <dgm:spPr/>
      <dgm:t>
        <a:bodyPr/>
        <a:lstStyle/>
        <a:p>
          <a:endParaRPr lang="fr-FR"/>
        </a:p>
      </dgm:t>
    </dgm:pt>
    <dgm:pt modelId="{461889E1-5BC1-448B-B97A-8B21F32F61D8}" type="sibTrans" cxnId="{AE69DF5F-7225-44EE-8177-C7429C1F99F4}">
      <dgm:prSet/>
      <dgm:spPr/>
      <dgm:t>
        <a:bodyPr/>
        <a:lstStyle/>
        <a:p>
          <a:endParaRPr lang="fr-FR"/>
        </a:p>
      </dgm:t>
    </dgm:pt>
    <dgm:pt modelId="{0ED06AD1-5BED-435C-BD03-787330013C1B}">
      <dgm:prSet/>
      <dgm:spPr/>
      <dgm:t>
        <a:bodyPr/>
        <a:lstStyle/>
        <a:p>
          <a:pPr algn="r" rtl="1"/>
          <a:r>
            <a:rPr lang="ar-DZ" b="1" i="0" dirty="0" smtClean="0">
              <a:solidFill>
                <a:schemeClr val="tx1"/>
              </a:solidFill>
            </a:rPr>
            <a:t>عدم وجود خصم على الكميات التي نقوم بشرائها</a:t>
          </a:r>
          <a:endParaRPr lang="fr-FR" b="1" dirty="0">
            <a:solidFill>
              <a:schemeClr val="tx1"/>
            </a:solidFill>
          </a:endParaRPr>
        </a:p>
      </dgm:t>
    </dgm:pt>
    <dgm:pt modelId="{82F58231-F378-427C-B5D7-DBF60E3F5AD3}" type="parTrans" cxnId="{E37AEDA2-5B66-44AF-B9AC-0146EE112DDA}">
      <dgm:prSet/>
      <dgm:spPr/>
      <dgm:t>
        <a:bodyPr/>
        <a:lstStyle/>
        <a:p>
          <a:endParaRPr lang="fr-FR"/>
        </a:p>
      </dgm:t>
    </dgm:pt>
    <dgm:pt modelId="{A4E0F7AD-0340-4927-93AB-38C4939266BC}" type="sibTrans" cxnId="{E37AEDA2-5B66-44AF-B9AC-0146EE112DDA}">
      <dgm:prSet/>
      <dgm:spPr/>
      <dgm:t>
        <a:bodyPr/>
        <a:lstStyle/>
        <a:p>
          <a:endParaRPr lang="fr-FR"/>
        </a:p>
      </dgm:t>
    </dgm:pt>
    <dgm:pt modelId="{EBD5454A-0507-49CC-92EC-02639B7714F1}">
      <dgm:prSet/>
      <dgm:spPr/>
      <dgm:t>
        <a:bodyPr/>
        <a:lstStyle/>
        <a:p>
          <a:pPr algn="r"/>
          <a:r>
            <a:rPr lang="ar-DZ" b="1" i="0" dirty="0" smtClean="0">
              <a:solidFill>
                <a:schemeClr val="tx1"/>
              </a:solidFill>
            </a:rPr>
            <a:t>تناسب تكلفة التخزين طرديا مع كمية المخزون</a:t>
          </a:r>
          <a:endParaRPr lang="ar-DZ" b="1" dirty="0">
            <a:solidFill>
              <a:schemeClr val="tx1"/>
            </a:solidFill>
          </a:endParaRPr>
        </a:p>
      </dgm:t>
    </dgm:pt>
    <dgm:pt modelId="{976AB1BA-8212-4199-A370-5290B7A95C9E}" type="parTrans" cxnId="{A4C1AC2C-C6C9-4057-9C52-93F96CE4BDE5}">
      <dgm:prSet/>
      <dgm:spPr/>
      <dgm:t>
        <a:bodyPr/>
        <a:lstStyle/>
        <a:p>
          <a:endParaRPr lang="fr-FR"/>
        </a:p>
      </dgm:t>
    </dgm:pt>
    <dgm:pt modelId="{80925FAE-41A7-45C2-AA08-06EEAFF91DBE}" type="sibTrans" cxnId="{A4C1AC2C-C6C9-4057-9C52-93F96CE4BDE5}">
      <dgm:prSet/>
      <dgm:spPr/>
      <dgm:t>
        <a:bodyPr/>
        <a:lstStyle/>
        <a:p>
          <a:endParaRPr lang="fr-FR"/>
        </a:p>
      </dgm:t>
    </dgm:pt>
    <dgm:pt modelId="{37AFE3C3-E55B-44D8-8A66-B921C3BA0A54}" type="pres">
      <dgm:prSet presAssocID="{4F18C594-B75B-4F9D-9B76-1CE3EA9CA342}" presName="linear" presStyleCnt="0">
        <dgm:presLayoutVars>
          <dgm:dir/>
          <dgm:animLvl val="lvl"/>
          <dgm:resizeHandles val="exact"/>
        </dgm:presLayoutVars>
      </dgm:prSet>
      <dgm:spPr/>
    </dgm:pt>
    <dgm:pt modelId="{41DBE029-0B39-4497-AF5C-491BFC0E078D}" type="pres">
      <dgm:prSet presAssocID="{2C9AB145-B20F-4AB1-B0F9-43AFAE03E0E9}" presName="parentLin" presStyleCnt="0"/>
      <dgm:spPr/>
    </dgm:pt>
    <dgm:pt modelId="{70E8DE3A-4539-47B6-A025-FC929B3DF6F9}" type="pres">
      <dgm:prSet presAssocID="{2C9AB145-B20F-4AB1-B0F9-43AFAE03E0E9}" presName="parentLeftMargin" presStyleLbl="node1" presStyleIdx="0" presStyleCnt="5"/>
      <dgm:spPr/>
    </dgm:pt>
    <dgm:pt modelId="{B1AF84D0-60EA-4D35-B014-11F931AC093D}" type="pres">
      <dgm:prSet presAssocID="{2C9AB145-B20F-4AB1-B0F9-43AFAE03E0E9}" presName="parentText" presStyleLbl="node1" presStyleIdx="0" presStyleCnt="5">
        <dgm:presLayoutVars>
          <dgm:chMax val="0"/>
          <dgm:bulletEnabled val="1"/>
        </dgm:presLayoutVars>
      </dgm:prSet>
      <dgm:spPr/>
      <dgm:t>
        <a:bodyPr/>
        <a:lstStyle/>
        <a:p>
          <a:endParaRPr lang="fr-FR"/>
        </a:p>
      </dgm:t>
    </dgm:pt>
    <dgm:pt modelId="{CE61DE5E-C284-41E6-BC6B-8BAA7382506C}" type="pres">
      <dgm:prSet presAssocID="{2C9AB145-B20F-4AB1-B0F9-43AFAE03E0E9}" presName="negativeSpace" presStyleCnt="0"/>
      <dgm:spPr/>
    </dgm:pt>
    <dgm:pt modelId="{47E4D7A2-EB44-4444-9D33-790D60C4302E}" type="pres">
      <dgm:prSet presAssocID="{2C9AB145-B20F-4AB1-B0F9-43AFAE03E0E9}" presName="childText" presStyleLbl="conFgAcc1" presStyleIdx="0" presStyleCnt="5">
        <dgm:presLayoutVars>
          <dgm:bulletEnabled val="1"/>
        </dgm:presLayoutVars>
      </dgm:prSet>
      <dgm:spPr/>
    </dgm:pt>
    <dgm:pt modelId="{B7DFB792-E85B-4C0D-9A57-BB445C10ED07}" type="pres">
      <dgm:prSet presAssocID="{B03C6A06-A448-48B6-843A-019FE200CFEB}" presName="spaceBetweenRectangles" presStyleCnt="0"/>
      <dgm:spPr/>
    </dgm:pt>
    <dgm:pt modelId="{38F89B8D-CA6A-460B-B134-76E66BACE59B}" type="pres">
      <dgm:prSet presAssocID="{ABF8D109-67ED-46C6-9E61-CC763CFFA76D}" presName="parentLin" presStyleCnt="0"/>
      <dgm:spPr/>
    </dgm:pt>
    <dgm:pt modelId="{A851B208-86CF-428E-827D-B2329A7A844B}" type="pres">
      <dgm:prSet presAssocID="{ABF8D109-67ED-46C6-9E61-CC763CFFA76D}" presName="parentLeftMargin" presStyleLbl="node1" presStyleIdx="0" presStyleCnt="5"/>
      <dgm:spPr/>
    </dgm:pt>
    <dgm:pt modelId="{5DC605F6-7E6A-49BE-808F-E608168B8C65}" type="pres">
      <dgm:prSet presAssocID="{ABF8D109-67ED-46C6-9E61-CC763CFFA76D}" presName="parentText" presStyleLbl="node1" presStyleIdx="1" presStyleCnt="5">
        <dgm:presLayoutVars>
          <dgm:chMax val="0"/>
          <dgm:bulletEnabled val="1"/>
        </dgm:presLayoutVars>
      </dgm:prSet>
      <dgm:spPr/>
      <dgm:t>
        <a:bodyPr/>
        <a:lstStyle/>
        <a:p>
          <a:endParaRPr lang="fr-FR"/>
        </a:p>
      </dgm:t>
    </dgm:pt>
    <dgm:pt modelId="{75B4B7A9-3AC1-48B7-995E-3EE7BEF4D13A}" type="pres">
      <dgm:prSet presAssocID="{ABF8D109-67ED-46C6-9E61-CC763CFFA76D}" presName="negativeSpace" presStyleCnt="0"/>
      <dgm:spPr/>
    </dgm:pt>
    <dgm:pt modelId="{144E59A3-3DE6-46F6-84C1-E0712489E941}" type="pres">
      <dgm:prSet presAssocID="{ABF8D109-67ED-46C6-9E61-CC763CFFA76D}" presName="childText" presStyleLbl="conFgAcc1" presStyleIdx="1" presStyleCnt="5">
        <dgm:presLayoutVars>
          <dgm:bulletEnabled val="1"/>
        </dgm:presLayoutVars>
      </dgm:prSet>
      <dgm:spPr/>
    </dgm:pt>
    <dgm:pt modelId="{08B3186D-1870-4000-A19F-E2B87BB696CD}" type="pres">
      <dgm:prSet presAssocID="{3ECBA5E7-E62A-4788-AD0E-C210E205ECF5}" presName="spaceBetweenRectangles" presStyleCnt="0"/>
      <dgm:spPr/>
    </dgm:pt>
    <dgm:pt modelId="{3A9D1431-41A3-4755-8FC1-93097502B786}" type="pres">
      <dgm:prSet presAssocID="{E047F39C-5675-4E59-8699-70547B662EC0}" presName="parentLin" presStyleCnt="0"/>
      <dgm:spPr/>
    </dgm:pt>
    <dgm:pt modelId="{D952AB1A-83B4-4528-9A62-6ACC864F2EA9}" type="pres">
      <dgm:prSet presAssocID="{E047F39C-5675-4E59-8699-70547B662EC0}" presName="parentLeftMargin" presStyleLbl="node1" presStyleIdx="1" presStyleCnt="5"/>
      <dgm:spPr/>
    </dgm:pt>
    <dgm:pt modelId="{5997FE5E-9CC8-459B-B918-678880E8AFEA}" type="pres">
      <dgm:prSet presAssocID="{E047F39C-5675-4E59-8699-70547B662EC0}" presName="parentText" presStyleLbl="node1" presStyleIdx="2" presStyleCnt="5">
        <dgm:presLayoutVars>
          <dgm:chMax val="0"/>
          <dgm:bulletEnabled val="1"/>
        </dgm:presLayoutVars>
      </dgm:prSet>
      <dgm:spPr/>
      <dgm:t>
        <a:bodyPr/>
        <a:lstStyle/>
        <a:p>
          <a:endParaRPr lang="fr-FR"/>
        </a:p>
      </dgm:t>
    </dgm:pt>
    <dgm:pt modelId="{44EC7645-271A-4140-B81B-A1F85202E686}" type="pres">
      <dgm:prSet presAssocID="{E047F39C-5675-4E59-8699-70547B662EC0}" presName="negativeSpace" presStyleCnt="0"/>
      <dgm:spPr/>
    </dgm:pt>
    <dgm:pt modelId="{8A7903F7-9C49-490B-86AA-71D4E0D4930C}" type="pres">
      <dgm:prSet presAssocID="{E047F39C-5675-4E59-8699-70547B662EC0}" presName="childText" presStyleLbl="conFgAcc1" presStyleIdx="2" presStyleCnt="5">
        <dgm:presLayoutVars>
          <dgm:bulletEnabled val="1"/>
        </dgm:presLayoutVars>
      </dgm:prSet>
      <dgm:spPr/>
    </dgm:pt>
    <dgm:pt modelId="{75D24B87-7243-4BA7-AAD3-74E460F54EA6}" type="pres">
      <dgm:prSet presAssocID="{461889E1-5BC1-448B-B97A-8B21F32F61D8}" presName="spaceBetweenRectangles" presStyleCnt="0"/>
      <dgm:spPr/>
    </dgm:pt>
    <dgm:pt modelId="{ECA1FC6D-BF5D-4CEB-91CD-BC49FE471CA5}" type="pres">
      <dgm:prSet presAssocID="{0ED06AD1-5BED-435C-BD03-787330013C1B}" presName="parentLin" presStyleCnt="0"/>
      <dgm:spPr/>
    </dgm:pt>
    <dgm:pt modelId="{36B598A3-95F0-4543-9070-D66290D7655B}" type="pres">
      <dgm:prSet presAssocID="{0ED06AD1-5BED-435C-BD03-787330013C1B}" presName="parentLeftMargin" presStyleLbl="node1" presStyleIdx="2" presStyleCnt="5"/>
      <dgm:spPr/>
    </dgm:pt>
    <dgm:pt modelId="{8883DF5D-5CC8-4A24-961D-6994A43D3C73}" type="pres">
      <dgm:prSet presAssocID="{0ED06AD1-5BED-435C-BD03-787330013C1B}" presName="parentText" presStyleLbl="node1" presStyleIdx="3" presStyleCnt="5">
        <dgm:presLayoutVars>
          <dgm:chMax val="0"/>
          <dgm:bulletEnabled val="1"/>
        </dgm:presLayoutVars>
      </dgm:prSet>
      <dgm:spPr/>
      <dgm:t>
        <a:bodyPr/>
        <a:lstStyle/>
        <a:p>
          <a:endParaRPr lang="fr-FR"/>
        </a:p>
      </dgm:t>
    </dgm:pt>
    <dgm:pt modelId="{22358EE1-A951-443D-9717-6A7E33165B07}" type="pres">
      <dgm:prSet presAssocID="{0ED06AD1-5BED-435C-BD03-787330013C1B}" presName="negativeSpace" presStyleCnt="0"/>
      <dgm:spPr/>
    </dgm:pt>
    <dgm:pt modelId="{6C8321F2-8455-4E24-9D91-CC06DB89CE77}" type="pres">
      <dgm:prSet presAssocID="{0ED06AD1-5BED-435C-BD03-787330013C1B}" presName="childText" presStyleLbl="conFgAcc1" presStyleIdx="3" presStyleCnt="5">
        <dgm:presLayoutVars>
          <dgm:bulletEnabled val="1"/>
        </dgm:presLayoutVars>
      </dgm:prSet>
      <dgm:spPr/>
    </dgm:pt>
    <dgm:pt modelId="{D0A4B4CF-8410-4BFB-BFCE-ADB63DA5A5AF}" type="pres">
      <dgm:prSet presAssocID="{A4E0F7AD-0340-4927-93AB-38C4939266BC}" presName="spaceBetweenRectangles" presStyleCnt="0"/>
      <dgm:spPr/>
    </dgm:pt>
    <dgm:pt modelId="{29735B4C-66C5-4556-B90C-6B4E851D2B4A}" type="pres">
      <dgm:prSet presAssocID="{EBD5454A-0507-49CC-92EC-02639B7714F1}" presName="parentLin" presStyleCnt="0"/>
      <dgm:spPr/>
    </dgm:pt>
    <dgm:pt modelId="{AC99B1FC-017E-45AF-96CA-24DC097C4834}" type="pres">
      <dgm:prSet presAssocID="{EBD5454A-0507-49CC-92EC-02639B7714F1}" presName="parentLeftMargin" presStyleLbl="node1" presStyleIdx="3" presStyleCnt="5"/>
      <dgm:spPr/>
    </dgm:pt>
    <dgm:pt modelId="{6A24C588-6436-47E5-B6C6-D61A70AF3388}" type="pres">
      <dgm:prSet presAssocID="{EBD5454A-0507-49CC-92EC-02639B7714F1}" presName="parentText" presStyleLbl="node1" presStyleIdx="4" presStyleCnt="5">
        <dgm:presLayoutVars>
          <dgm:chMax val="0"/>
          <dgm:bulletEnabled val="1"/>
        </dgm:presLayoutVars>
      </dgm:prSet>
      <dgm:spPr/>
    </dgm:pt>
    <dgm:pt modelId="{D17B8DD5-02C7-4C98-9D2C-6C09DA94C854}" type="pres">
      <dgm:prSet presAssocID="{EBD5454A-0507-49CC-92EC-02639B7714F1}" presName="negativeSpace" presStyleCnt="0"/>
      <dgm:spPr/>
    </dgm:pt>
    <dgm:pt modelId="{DBCC20DF-CEFC-45A2-A8F2-B2E21FE57F9E}" type="pres">
      <dgm:prSet presAssocID="{EBD5454A-0507-49CC-92EC-02639B7714F1}" presName="childText" presStyleLbl="conFgAcc1" presStyleIdx="4" presStyleCnt="5">
        <dgm:presLayoutVars>
          <dgm:bulletEnabled val="1"/>
        </dgm:presLayoutVars>
      </dgm:prSet>
      <dgm:spPr/>
    </dgm:pt>
  </dgm:ptLst>
  <dgm:cxnLst>
    <dgm:cxn modelId="{D2741CC4-783B-4ED7-A10D-5A4E34F1FF47}" type="presOf" srcId="{4F18C594-B75B-4F9D-9B76-1CE3EA9CA342}" destId="{37AFE3C3-E55B-44D8-8A66-B921C3BA0A54}" srcOrd="0" destOrd="0" presId="urn:microsoft.com/office/officeart/2005/8/layout/list1"/>
    <dgm:cxn modelId="{A8D62E12-C439-478C-AFEE-21DE18DE78AF}" type="presOf" srcId="{EBD5454A-0507-49CC-92EC-02639B7714F1}" destId="{AC99B1FC-017E-45AF-96CA-24DC097C4834}" srcOrd="0" destOrd="0" presId="urn:microsoft.com/office/officeart/2005/8/layout/list1"/>
    <dgm:cxn modelId="{E75B917B-6662-4B43-BB6C-5C3FD8E08283}" type="presOf" srcId="{2C9AB145-B20F-4AB1-B0F9-43AFAE03E0E9}" destId="{B1AF84D0-60EA-4D35-B014-11F931AC093D}" srcOrd="1" destOrd="0" presId="urn:microsoft.com/office/officeart/2005/8/layout/list1"/>
    <dgm:cxn modelId="{173F216A-1105-4FD0-84E5-3239925AB786}" type="presOf" srcId="{0ED06AD1-5BED-435C-BD03-787330013C1B}" destId="{8883DF5D-5CC8-4A24-961D-6994A43D3C73}" srcOrd="1" destOrd="0" presId="urn:microsoft.com/office/officeart/2005/8/layout/list1"/>
    <dgm:cxn modelId="{41A992D2-D88F-4BE1-9AE2-9AC5E8A439EE}" type="presOf" srcId="{E047F39C-5675-4E59-8699-70547B662EC0}" destId="{5997FE5E-9CC8-459B-B918-678880E8AFEA}" srcOrd="1" destOrd="0" presId="urn:microsoft.com/office/officeart/2005/8/layout/list1"/>
    <dgm:cxn modelId="{FF619751-31AD-42D8-967E-86A4B0117F4F}" type="presOf" srcId="{EBD5454A-0507-49CC-92EC-02639B7714F1}" destId="{6A24C588-6436-47E5-B6C6-D61A70AF3388}" srcOrd="1" destOrd="0" presId="urn:microsoft.com/office/officeart/2005/8/layout/list1"/>
    <dgm:cxn modelId="{163388BC-609F-434F-B30B-2D85771C18D1}" type="presOf" srcId="{2C9AB145-B20F-4AB1-B0F9-43AFAE03E0E9}" destId="{70E8DE3A-4539-47B6-A025-FC929B3DF6F9}" srcOrd="0" destOrd="0" presId="urn:microsoft.com/office/officeart/2005/8/layout/list1"/>
    <dgm:cxn modelId="{AE69DF5F-7225-44EE-8177-C7429C1F99F4}" srcId="{4F18C594-B75B-4F9D-9B76-1CE3EA9CA342}" destId="{E047F39C-5675-4E59-8699-70547B662EC0}" srcOrd="2" destOrd="0" parTransId="{1516EC1C-2976-4362-A84B-FE5FFB33361E}" sibTransId="{461889E1-5BC1-448B-B97A-8B21F32F61D8}"/>
    <dgm:cxn modelId="{E4CB12E4-5C04-4B0A-8E87-43C91A028016}" type="presOf" srcId="{ABF8D109-67ED-46C6-9E61-CC763CFFA76D}" destId="{5DC605F6-7E6A-49BE-808F-E608168B8C65}" srcOrd="1" destOrd="0" presId="urn:microsoft.com/office/officeart/2005/8/layout/list1"/>
    <dgm:cxn modelId="{C6C449FC-B575-42F3-A2B3-C8AD649277F5}" srcId="{4F18C594-B75B-4F9D-9B76-1CE3EA9CA342}" destId="{ABF8D109-67ED-46C6-9E61-CC763CFFA76D}" srcOrd="1" destOrd="0" parTransId="{0118BEAD-8B27-4E46-810F-99FD80623A1A}" sibTransId="{3ECBA5E7-E62A-4788-AD0E-C210E205ECF5}"/>
    <dgm:cxn modelId="{67696F10-A3CF-4FEB-9144-F122F6DA15CB}" type="presOf" srcId="{E047F39C-5675-4E59-8699-70547B662EC0}" destId="{D952AB1A-83B4-4528-9A62-6ACC864F2EA9}" srcOrd="0" destOrd="0" presId="urn:microsoft.com/office/officeart/2005/8/layout/list1"/>
    <dgm:cxn modelId="{C3F3260B-0A3A-46C1-98AD-D827036388D8}" type="presOf" srcId="{0ED06AD1-5BED-435C-BD03-787330013C1B}" destId="{36B598A3-95F0-4543-9070-D66290D7655B}" srcOrd="0" destOrd="0" presId="urn:microsoft.com/office/officeart/2005/8/layout/list1"/>
    <dgm:cxn modelId="{A4C1AC2C-C6C9-4057-9C52-93F96CE4BDE5}" srcId="{4F18C594-B75B-4F9D-9B76-1CE3EA9CA342}" destId="{EBD5454A-0507-49CC-92EC-02639B7714F1}" srcOrd="4" destOrd="0" parTransId="{976AB1BA-8212-4199-A370-5290B7A95C9E}" sibTransId="{80925FAE-41A7-45C2-AA08-06EEAFF91DBE}"/>
    <dgm:cxn modelId="{52C87ECB-2C86-4D10-A63D-37995FCBD4B3}" type="presOf" srcId="{ABF8D109-67ED-46C6-9E61-CC763CFFA76D}" destId="{A851B208-86CF-428E-827D-B2329A7A844B}" srcOrd="0" destOrd="0" presId="urn:microsoft.com/office/officeart/2005/8/layout/list1"/>
    <dgm:cxn modelId="{E37AEDA2-5B66-44AF-B9AC-0146EE112DDA}" srcId="{4F18C594-B75B-4F9D-9B76-1CE3EA9CA342}" destId="{0ED06AD1-5BED-435C-BD03-787330013C1B}" srcOrd="3" destOrd="0" parTransId="{82F58231-F378-427C-B5D7-DBF60E3F5AD3}" sibTransId="{A4E0F7AD-0340-4927-93AB-38C4939266BC}"/>
    <dgm:cxn modelId="{8853AC43-B72A-4743-9543-F0AF5F634D18}" srcId="{4F18C594-B75B-4F9D-9B76-1CE3EA9CA342}" destId="{2C9AB145-B20F-4AB1-B0F9-43AFAE03E0E9}" srcOrd="0" destOrd="0" parTransId="{CECA7F30-1227-42C8-96B3-76B580805F16}" sibTransId="{B03C6A06-A448-48B6-843A-019FE200CFEB}"/>
    <dgm:cxn modelId="{02CF9D4F-914C-4380-95A0-93E720B88D71}" type="presParOf" srcId="{37AFE3C3-E55B-44D8-8A66-B921C3BA0A54}" destId="{41DBE029-0B39-4497-AF5C-491BFC0E078D}" srcOrd="0" destOrd="0" presId="urn:microsoft.com/office/officeart/2005/8/layout/list1"/>
    <dgm:cxn modelId="{8B0D8A08-9E3D-45AB-9E7B-0DF7CFBB7441}" type="presParOf" srcId="{41DBE029-0B39-4497-AF5C-491BFC0E078D}" destId="{70E8DE3A-4539-47B6-A025-FC929B3DF6F9}" srcOrd="0" destOrd="0" presId="urn:microsoft.com/office/officeart/2005/8/layout/list1"/>
    <dgm:cxn modelId="{3C6A5F54-5A97-4439-BCE8-080D5675EAC7}" type="presParOf" srcId="{41DBE029-0B39-4497-AF5C-491BFC0E078D}" destId="{B1AF84D0-60EA-4D35-B014-11F931AC093D}" srcOrd="1" destOrd="0" presId="urn:microsoft.com/office/officeart/2005/8/layout/list1"/>
    <dgm:cxn modelId="{88132D98-CBE7-4471-9E74-65CD1FF40F76}" type="presParOf" srcId="{37AFE3C3-E55B-44D8-8A66-B921C3BA0A54}" destId="{CE61DE5E-C284-41E6-BC6B-8BAA7382506C}" srcOrd="1" destOrd="0" presId="urn:microsoft.com/office/officeart/2005/8/layout/list1"/>
    <dgm:cxn modelId="{82E66622-D74C-4ADD-8D88-F6921AF23C38}" type="presParOf" srcId="{37AFE3C3-E55B-44D8-8A66-B921C3BA0A54}" destId="{47E4D7A2-EB44-4444-9D33-790D60C4302E}" srcOrd="2" destOrd="0" presId="urn:microsoft.com/office/officeart/2005/8/layout/list1"/>
    <dgm:cxn modelId="{BC186204-4CA4-4112-A4C4-A689495EDDA2}" type="presParOf" srcId="{37AFE3C3-E55B-44D8-8A66-B921C3BA0A54}" destId="{B7DFB792-E85B-4C0D-9A57-BB445C10ED07}" srcOrd="3" destOrd="0" presId="urn:microsoft.com/office/officeart/2005/8/layout/list1"/>
    <dgm:cxn modelId="{03D3CC63-34BE-4866-A419-7B64DE868DBD}" type="presParOf" srcId="{37AFE3C3-E55B-44D8-8A66-B921C3BA0A54}" destId="{38F89B8D-CA6A-460B-B134-76E66BACE59B}" srcOrd="4" destOrd="0" presId="urn:microsoft.com/office/officeart/2005/8/layout/list1"/>
    <dgm:cxn modelId="{AE84BB98-75E3-40F6-9D2E-17D1D5876504}" type="presParOf" srcId="{38F89B8D-CA6A-460B-B134-76E66BACE59B}" destId="{A851B208-86CF-428E-827D-B2329A7A844B}" srcOrd="0" destOrd="0" presId="urn:microsoft.com/office/officeart/2005/8/layout/list1"/>
    <dgm:cxn modelId="{2FAD1301-CD9B-4FD9-B688-95148B7DC548}" type="presParOf" srcId="{38F89B8D-CA6A-460B-B134-76E66BACE59B}" destId="{5DC605F6-7E6A-49BE-808F-E608168B8C65}" srcOrd="1" destOrd="0" presId="urn:microsoft.com/office/officeart/2005/8/layout/list1"/>
    <dgm:cxn modelId="{562C7975-2DC3-41B0-A16A-5AC69FE6F3C6}" type="presParOf" srcId="{37AFE3C3-E55B-44D8-8A66-B921C3BA0A54}" destId="{75B4B7A9-3AC1-48B7-995E-3EE7BEF4D13A}" srcOrd="5" destOrd="0" presId="urn:microsoft.com/office/officeart/2005/8/layout/list1"/>
    <dgm:cxn modelId="{4FEC81FD-26EF-4A85-9103-79D953C771EA}" type="presParOf" srcId="{37AFE3C3-E55B-44D8-8A66-B921C3BA0A54}" destId="{144E59A3-3DE6-46F6-84C1-E0712489E941}" srcOrd="6" destOrd="0" presId="urn:microsoft.com/office/officeart/2005/8/layout/list1"/>
    <dgm:cxn modelId="{132D8BB6-2C7C-464B-8794-33E40E15C1B3}" type="presParOf" srcId="{37AFE3C3-E55B-44D8-8A66-B921C3BA0A54}" destId="{08B3186D-1870-4000-A19F-E2B87BB696CD}" srcOrd="7" destOrd="0" presId="urn:microsoft.com/office/officeart/2005/8/layout/list1"/>
    <dgm:cxn modelId="{55683252-D5FD-47B0-A407-757CC40841B2}" type="presParOf" srcId="{37AFE3C3-E55B-44D8-8A66-B921C3BA0A54}" destId="{3A9D1431-41A3-4755-8FC1-93097502B786}" srcOrd="8" destOrd="0" presId="urn:microsoft.com/office/officeart/2005/8/layout/list1"/>
    <dgm:cxn modelId="{BB1041F7-B66A-4973-B3DA-CA50A3E1550C}" type="presParOf" srcId="{3A9D1431-41A3-4755-8FC1-93097502B786}" destId="{D952AB1A-83B4-4528-9A62-6ACC864F2EA9}" srcOrd="0" destOrd="0" presId="urn:microsoft.com/office/officeart/2005/8/layout/list1"/>
    <dgm:cxn modelId="{263F1136-BD03-427F-A6ED-0061DBA6DC6F}" type="presParOf" srcId="{3A9D1431-41A3-4755-8FC1-93097502B786}" destId="{5997FE5E-9CC8-459B-B918-678880E8AFEA}" srcOrd="1" destOrd="0" presId="urn:microsoft.com/office/officeart/2005/8/layout/list1"/>
    <dgm:cxn modelId="{48E9CCCE-EF77-4F4E-851E-4DC8D4DA0331}" type="presParOf" srcId="{37AFE3C3-E55B-44D8-8A66-B921C3BA0A54}" destId="{44EC7645-271A-4140-B81B-A1F85202E686}" srcOrd="9" destOrd="0" presId="urn:microsoft.com/office/officeart/2005/8/layout/list1"/>
    <dgm:cxn modelId="{2B7AD34F-11AF-4C04-B381-CA8010433849}" type="presParOf" srcId="{37AFE3C3-E55B-44D8-8A66-B921C3BA0A54}" destId="{8A7903F7-9C49-490B-86AA-71D4E0D4930C}" srcOrd="10" destOrd="0" presId="urn:microsoft.com/office/officeart/2005/8/layout/list1"/>
    <dgm:cxn modelId="{0637B16A-4E94-4AFD-B4F1-D5F12D65903D}" type="presParOf" srcId="{37AFE3C3-E55B-44D8-8A66-B921C3BA0A54}" destId="{75D24B87-7243-4BA7-AAD3-74E460F54EA6}" srcOrd="11" destOrd="0" presId="urn:microsoft.com/office/officeart/2005/8/layout/list1"/>
    <dgm:cxn modelId="{151C30D5-F636-41CE-8F30-E849505A29DB}" type="presParOf" srcId="{37AFE3C3-E55B-44D8-8A66-B921C3BA0A54}" destId="{ECA1FC6D-BF5D-4CEB-91CD-BC49FE471CA5}" srcOrd="12" destOrd="0" presId="urn:microsoft.com/office/officeart/2005/8/layout/list1"/>
    <dgm:cxn modelId="{F92689C5-A674-477C-B95F-D44A907E5908}" type="presParOf" srcId="{ECA1FC6D-BF5D-4CEB-91CD-BC49FE471CA5}" destId="{36B598A3-95F0-4543-9070-D66290D7655B}" srcOrd="0" destOrd="0" presId="urn:microsoft.com/office/officeart/2005/8/layout/list1"/>
    <dgm:cxn modelId="{642F0EEC-F6A1-425C-BD0E-6C9B5AD53972}" type="presParOf" srcId="{ECA1FC6D-BF5D-4CEB-91CD-BC49FE471CA5}" destId="{8883DF5D-5CC8-4A24-961D-6994A43D3C73}" srcOrd="1" destOrd="0" presId="urn:microsoft.com/office/officeart/2005/8/layout/list1"/>
    <dgm:cxn modelId="{7612680D-D52B-4C81-B4AB-ABAEB131725E}" type="presParOf" srcId="{37AFE3C3-E55B-44D8-8A66-B921C3BA0A54}" destId="{22358EE1-A951-443D-9717-6A7E33165B07}" srcOrd="13" destOrd="0" presId="urn:microsoft.com/office/officeart/2005/8/layout/list1"/>
    <dgm:cxn modelId="{A293DD90-1BCA-4710-8805-C44458A51FFD}" type="presParOf" srcId="{37AFE3C3-E55B-44D8-8A66-B921C3BA0A54}" destId="{6C8321F2-8455-4E24-9D91-CC06DB89CE77}" srcOrd="14" destOrd="0" presId="urn:microsoft.com/office/officeart/2005/8/layout/list1"/>
    <dgm:cxn modelId="{6B439AF7-CAA6-4EBC-8FD6-DE501FBB79A1}" type="presParOf" srcId="{37AFE3C3-E55B-44D8-8A66-B921C3BA0A54}" destId="{D0A4B4CF-8410-4BFB-BFCE-ADB63DA5A5AF}" srcOrd="15" destOrd="0" presId="urn:microsoft.com/office/officeart/2005/8/layout/list1"/>
    <dgm:cxn modelId="{434DFBB8-CE7F-4C2F-BC54-DA76040886A4}" type="presParOf" srcId="{37AFE3C3-E55B-44D8-8A66-B921C3BA0A54}" destId="{29735B4C-66C5-4556-B90C-6B4E851D2B4A}" srcOrd="16" destOrd="0" presId="urn:microsoft.com/office/officeart/2005/8/layout/list1"/>
    <dgm:cxn modelId="{F70673DB-E77F-4663-A48C-A25FFF23E617}" type="presParOf" srcId="{29735B4C-66C5-4556-B90C-6B4E851D2B4A}" destId="{AC99B1FC-017E-45AF-96CA-24DC097C4834}" srcOrd="0" destOrd="0" presId="urn:microsoft.com/office/officeart/2005/8/layout/list1"/>
    <dgm:cxn modelId="{B2E86581-E63A-41EE-9519-01EE7596421E}" type="presParOf" srcId="{29735B4C-66C5-4556-B90C-6B4E851D2B4A}" destId="{6A24C588-6436-47E5-B6C6-D61A70AF3388}" srcOrd="1" destOrd="0" presId="urn:microsoft.com/office/officeart/2005/8/layout/list1"/>
    <dgm:cxn modelId="{3E7A97EC-1EC0-4F54-9296-B36967AE3415}" type="presParOf" srcId="{37AFE3C3-E55B-44D8-8A66-B921C3BA0A54}" destId="{D17B8DD5-02C7-4C98-9D2C-6C09DA94C854}" srcOrd="17" destOrd="0" presId="urn:microsoft.com/office/officeart/2005/8/layout/list1"/>
    <dgm:cxn modelId="{09761DF3-DC52-4D5C-8C69-B48F4F9BF173}" type="presParOf" srcId="{37AFE3C3-E55B-44D8-8A66-B921C3BA0A54}" destId="{DBCC20DF-CEFC-45A2-A8F2-B2E21FE57F9E}" srcOrd="18"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7DCF6F-D47A-4251-A947-55C6E670AA80}" type="datetimeFigureOut">
              <a:rPr lang="en-US" smtClean="0"/>
              <a:pPr/>
              <a:t>3/1/2025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0863C0-3C0C-4227-829A-BB3F7A60FC6A}" type="slidenum">
              <a:rPr lang="en-US" smtClean="0"/>
              <a:pPr/>
              <a:t>‹N°›</a:t>
            </a:fld>
            <a:endParaRPr lang="en-US"/>
          </a:p>
        </p:txBody>
      </p:sp>
    </p:spTree>
    <p:extLst>
      <p:ext uri="{BB962C8B-B14F-4D97-AF65-F5344CB8AC3E}">
        <p14:creationId xmlns:p14="http://schemas.microsoft.com/office/powerpoint/2010/main" xmlns="" val="32275245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DCBC42-6563-49C0-9AB0-0B46679F5AB4}" type="datetimeFigureOut">
              <a:rPr lang="en-US" smtClean="0"/>
              <a:pPr/>
              <a:t>3/1/2025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DDD579-49B2-4848-8B9E-FAC72A3B8248}" type="slidenum">
              <a:rPr lang="en-US" smtClean="0"/>
              <a:pPr/>
              <a:t>‹N°›</a:t>
            </a:fld>
            <a:endParaRPr lang="en-US"/>
          </a:p>
        </p:txBody>
      </p:sp>
    </p:spTree>
    <p:extLst>
      <p:ext uri="{BB962C8B-B14F-4D97-AF65-F5344CB8AC3E}">
        <p14:creationId xmlns:p14="http://schemas.microsoft.com/office/powerpoint/2010/main" xmlns="" val="2092581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accent1"/>
                </a:solidFill>
                <a:latin typeface="Open Sans" panose="020B0606030504020204" pitchFamily="34" charset="0"/>
                <a:ea typeface="Open Sans" panose="020B0606030504020204" pitchFamily="34" charset="0"/>
                <a:cs typeface="Open Sans" panose="020B0606030504020204" pitchFamily="34" charset="0"/>
              </a:rPr>
              <a:t>Note: Please after inserting your picture, “Right Click” on the picture and “Send it to Back” to get the “Gradient” effect.</a:t>
            </a:r>
          </a:p>
        </p:txBody>
      </p:sp>
      <p:sp>
        <p:nvSpPr>
          <p:cNvPr id="4" name="Slide Number Placeholder 3"/>
          <p:cNvSpPr>
            <a:spLocks noGrp="1"/>
          </p:cNvSpPr>
          <p:nvPr>
            <p:ph type="sldNum" sz="quarter" idx="10"/>
          </p:nvPr>
        </p:nvSpPr>
        <p:spPr/>
        <p:txBody>
          <a:bodyPr/>
          <a:lstStyle/>
          <a:p>
            <a:fld id="{95DDD579-49B2-4848-8B9E-FAC72A3B8248}" type="slidenum">
              <a:rPr lang="en-US" smtClean="0"/>
              <a:pPr/>
              <a:t>1</a:t>
            </a:fld>
            <a:endParaRPr lang="en-US"/>
          </a:p>
        </p:txBody>
      </p:sp>
    </p:spTree>
    <p:extLst>
      <p:ext uri="{BB962C8B-B14F-4D97-AF65-F5344CB8AC3E}">
        <p14:creationId xmlns:p14="http://schemas.microsoft.com/office/powerpoint/2010/main" xmlns="" val="535758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DDD579-49B2-4848-8B9E-FAC72A3B8248}" type="slidenum">
              <a:rPr lang="en-US" smtClean="0"/>
              <a:pPr/>
              <a:t>2</a:t>
            </a:fld>
            <a:endParaRPr lang="en-US"/>
          </a:p>
        </p:txBody>
      </p:sp>
    </p:spTree>
    <p:extLst>
      <p:ext uri="{BB962C8B-B14F-4D97-AF65-F5344CB8AC3E}">
        <p14:creationId xmlns:p14="http://schemas.microsoft.com/office/powerpoint/2010/main" xmlns="" val="757120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DDD579-49B2-4848-8B9E-FAC72A3B8248}" type="slidenum">
              <a:rPr lang="en-US" smtClean="0"/>
              <a:pPr/>
              <a:t>5</a:t>
            </a:fld>
            <a:endParaRPr lang="en-US"/>
          </a:p>
        </p:txBody>
      </p:sp>
    </p:spTree>
    <p:extLst>
      <p:ext uri="{BB962C8B-B14F-4D97-AF65-F5344CB8AC3E}">
        <p14:creationId xmlns:p14="http://schemas.microsoft.com/office/powerpoint/2010/main" xmlns="" val="757120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DDD579-49B2-4848-8B9E-FAC72A3B8248}" type="slidenum">
              <a:rPr lang="en-US" smtClean="0"/>
              <a:pPr/>
              <a:t>7</a:t>
            </a:fld>
            <a:endParaRPr lang="en-US"/>
          </a:p>
        </p:txBody>
      </p:sp>
    </p:spTree>
    <p:extLst>
      <p:ext uri="{BB962C8B-B14F-4D97-AF65-F5344CB8AC3E}">
        <p14:creationId xmlns:p14="http://schemas.microsoft.com/office/powerpoint/2010/main" xmlns="" val="757120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DDD579-49B2-4848-8B9E-FAC72A3B8248}" type="slidenum">
              <a:rPr lang="en-US" smtClean="0"/>
              <a:pPr/>
              <a:t>9</a:t>
            </a:fld>
            <a:endParaRPr lang="en-US"/>
          </a:p>
        </p:txBody>
      </p:sp>
    </p:spTree>
    <p:extLst>
      <p:ext uri="{BB962C8B-B14F-4D97-AF65-F5344CB8AC3E}">
        <p14:creationId xmlns:p14="http://schemas.microsoft.com/office/powerpoint/2010/main" xmlns="" val="757120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DDD579-49B2-4848-8B9E-FAC72A3B8248}" type="slidenum">
              <a:rPr lang="en-US" smtClean="0"/>
              <a:pPr/>
              <a:t>10</a:t>
            </a:fld>
            <a:endParaRPr lang="en-US"/>
          </a:p>
        </p:txBody>
      </p:sp>
    </p:spTree>
    <p:extLst>
      <p:ext uri="{BB962C8B-B14F-4D97-AF65-F5344CB8AC3E}">
        <p14:creationId xmlns:p14="http://schemas.microsoft.com/office/powerpoint/2010/main" xmlns="" val="757120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DDD579-49B2-4848-8B9E-FAC72A3B8248}" type="slidenum">
              <a:rPr lang="en-US" smtClean="0"/>
              <a:pPr/>
              <a:t>12</a:t>
            </a:fld>
            <a:endParaRPr lang="en-US"/>
          </a:p>
        </p:txBody>
      </p:sp>
    </p:spTree>
    <p:extLst>
      <p:ext uri="{BB962C8B-B14F-4D97-AF65-F5344CB8AC3E}">
        <p14:creationId xmlns:p14="http://schemas.microsoft.com/office/powerpoint/2010/main" xmlns="" val="757120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efault Slide">
    <p:spTree>
      <p:nvGrpSpPr>
        <p:cNvPr id="1" name=""/>
        <p:cNvGrpSpPr/>
        <p:nvPr/>
      </p:nvGrpSpPr>
      <p:grpSpPr>
        <a:xfrm>
          <a:off x="0" y="0"/>
          <a:ext cx="0" cy="0"/>
          <a:chOff x="0" y="0"/>
          <a:chExt cx="0" cy="0"/>
        </a:xfrm>
      </p:grpSpPr>
      <p:sp>
        <p:nvSpPr>
          <p:cNvPr id="5" name="Oval 4"/>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252251394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userDrawn="1">
          <p15:clr>
            <a:srgbClr val="FBAE40"/>
          </p15:clr>
        </p15:guide>
        <p15:guide id="2" pos="14520" userDrawn="1">
          <p15:clr>
            <a:srgbClr val="FBAE40"/>
          </p15:clr>
        </p15:guide>
        <p15:guide id="3" orient="horz" pos="7800" userDrawn="1">
          <p15:clr>
            <a:srgbClr val="FBAE40"/>
          </p15:clr>
        </p15:guide>
        <p15:guide id="4" orient="horz" pos="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ur Services Slide 02">
    <p:spTree>
      <p:nvGrpSpPr>
        <p:cNvPr id="1" name=""/>
        <p:cNvGrpSpPr/>
        <p:nvPr/>
      </p:nvGrpSpPr>
      <p:grpSpPr>
        <a:xfrm>
          <a:off x="0" y="0"/>
          <a:ext cx="0" cy="0"/>
          <a:chOff x="0" y="0"/>
          <a:chExt cx="0" cy="0"/>
        </a:xfrm>
      </p:grpSpPr>
      <p:sp>
        <p:nvSpPr>
          <p:cNvPr id="13" name="Oval 12"/>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6" name="Picture Placeholder 15"/>
          <p:cNvSpPr>
            <a:spLocks noGrp="1"/>
          </p:cNvSpPr>
          <p:nvPr>
            <p:ph type="pic" sz="quarter" idx="13"/>
          </p:nvPr>
        </p:nvSpPr>
        <p:spPr>
          <a:xfrm>
            <a:off x="8679597" y="3734904"/>
            <a:ext cx="7039126" cy="5804453"/>
          </a:xfrm>
          <a:custGeom>
            <a:avLst/>
            <a:gdLst>
              <a:gd name="connsiteX0" fmla="*/ 0 w 7039126"/>
              <a:gd name="connsiteY0" fmla="*/ 0 h 5804453"/>
              <a:gd name="connsiteX1" fmla="*/ 7039126 w 7039126"/>
              <a:gd name="connsiteY1" fmla="*/ 0 h 5804453"/>
              <a:gd name="connsiteX2" fmla="*/ 7039126 w 7039126"/>
              <a:gd name="connsiteY2" fmla="*/ 5804453 h 5804453"/>
              <a:gd name="connsiteX3" fmla="*/ 0 w 7039126"/>
              <a:gd name="connsiteY3" fmla="*/ 5804453 h 5804453"/>
            </a:gdLst>
            <a:ahLst/>
            <a:cxnLst>
              <a:cxn ang="0">
                <a:pos x="connsiteX0" y="connsiteY0"/>
              </a:cxn>
              <a:cxn ang="0">
                <a:pos x="connsiteX1" y="connsiteY1"/>
              </a:cxn>
              <a:cxn ang="0">
                <a:pos x="connsiteX2" y="connsiteY2"/>
              </a:cxn>
              <a:cxn ang="0">
                <a:pos x="connsiteX3" y="connsiteY3"/>
              </a:cxn>
            </a:cxnLst>
            <a:rect l="l" t="t" r="r" b="b"/>
            <a:pathLst>
              <a:path w="7039126" h="5804453">
                <a:moveTo>
                  <a:pt x="0" y="0"/>
                </a:moveTo>
                <a:lnTo>
                  <a:pt x="7039126" y="0"/>
                </a:lnTo>
                <a:lnTo>
                  <a:pt x="7039126" y="5804453"/>
                </a:lnTo>
                <a:lnTo>
                  <a:pt x="0" y="5804453"/>
                </a:lnTo>
                <a:close/>
              </a:path>
            </a:pathLst>
          </a:custGeom>
        </p:spPr>
        <p:txBody>
          <a:bodyPr wrap="square" lIns="0" tIns="0" rIns="0" bIns="0" anchor="ctr" anchorCtr="0">
            <a:noAutofit/>
          </a:bodyPr>
          <a:lstStyle>
            <a:lvl1pPr marL="0" indent="0" algn="ctr">
              <a:buFontTx/>
              <a:buNone/>
              <a:defRPr sz="22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17" name="Picture Placeholder 16"/>
          <p:cNvSpPr>
            <a:spLocks noGrp="1"/>
          </p:cNvSpPr>
          <p:nvPr>
            <p:ph type="pic" sz="quarter" idx="14"/>
          </p:nvPr>
        </p:nvSpPr>
        <p:spPr>
          <a:xfrm>
            <a:off x="16011374" y="3734904"/>
            <a:ext cx="7039126" cy="5804453"/>
          </a:xfrm>
          <a:custGeom>
            <a:avLst/>
            <a:gdLst>
              <a:gd name="connsiteX0" fmla="*/ 0 w 7039126"/>
              <a:gd name="connsiteY0" fmla="*/ 0 h 5804453"/>
              <a:gd name="connsiteX1" fmla="*/ 7039126 w 7039126"/>
              <a:gd name="connsiteY1" fmla="*/ 0 h 5804453"/>
              <a:gd name="connsiteX2" fmla="*/ 7039126 w 7039126"/>
              <a:gd name="connsiteY2" fmla="*/ 5804453 h 5804453"/>
              <a:gd name="connsiteX3" fmla="*/ 0 w 7039126"/>
              <a:gd name="connsiteY3" fmla="*/ 5804453 h 5804453"/>
            </a:gdLst>
            <a:ahLst/>
            <a:cxnLst>
              <a:cxn ang="0">
                <a:pos x="connsiteX0" y="connsiteY0"/>
              </a:cxn>
              <a:cxn ang="0">
                <a:pos x="connsiteX1" y="connsiteY1"/>
              </a:cxn>
              <a:cxn ang="0">
                <a:pos x="connsiteX2" y="connsiteY2"/>
              </a:cxn>
              <a:cxn ang="0">
                <a:pos x="connsiteX3" y="connsiteY3"/>
              </a:cxn>
            </a:cxnLst>
            <a:rect l="l" t="t" r="r" b="b"/>
            <a:pathLst>
              <a:path w="7039126" h="5804453">
                <a:moveTo>
                  <a:pt x="0" y="0"/>
                </a:moveTo>
                <a:lnTo>
                  <a:pt x="7039126" y="0"/>
                </a:lnTo>
                <a:lnTo>
                  <a:pt x="7039126" y="5804453"/>
                </a:lnTo>
                <a:lnTo>
                  <a:pt x="0" y="5804453"/>
                </a:lnTo>
                <a:close/>
              </a:path>
            </a:pathLst>
          </a:custGeom>
        </p:spPr>
        <p:txBody>
          <a:bodyPr wrap="square" lIns="0" tIns="0" rIns="0" bIns="0" anchor="ctr" anchorCtr="0">
            <a:noAutofit/>
          </a:bodyPr>
          <a:lstStyle>
            <a:lvl1pPr marL="0" indent="0" algn="ctr">
              <a:buFontTx/>
              <a:buNone/>
              <a:defRPr sz="22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15" name="Picture Placeholder 14"/>
          <p:cNvSpPr>
            <a:spLocks noGrp="1"/>
          </p:cNvSpPr>
          <p:nvPr>
            <p:ph type="pic" sz="quarter" idx="15"/>
          </p:nvPr>
        </p:nvSpPr>
        <p:spPr>
          <a:xfrm>
            <a:off x="1333500" y="3734904"/>
            <a:ext cx="7039126" cy="5804453"/>
          </a:xfrm>
          <a:custGeom>
            <a:avLst/>
            <a:gdLst>
              <a:gd name="connsiteX0" fmla="*/ 0 w 7039126"/>
              <a:gd name="connsiteY0" fmla="*/ 0 h 5804453"/>
              <a:gd name="connsiteX1" fmla="*/ 7039126 w 7039126"/>
              <a:gd name="connsiteY1" fmla="*/ 0 h 5804453"/>
              <a:gd name="connsiteX2" fmla="*/ 7039126 w 7039126"/>
              <a:gd name="connsiteY2" fmla="*/ 5804453 h 5804453"/>
              <a:gd name="connsiteX3" fmla="*/ 0 w 7039126"/>
              <a:gd name="connsiteY3" fmla="*/ 5804453 h 5804453"/>
            </a:gdLst>
            <a:ahLst/>
            <a:cxnLst>
              <a:cxn ang="0">
                <a:pos x="connsiteX0" y="connsiteY0"/>
              </a:cxn>
              <a:cxn ang="0">
                <a:pos x="connsiteX1" y="connsiteY1"/>
              </a:cxn>
              <a:cxn ang="0">
                <a:pos x="connsiteX2" y="connsiteY2"/>
              </a:cxn>
              <a:cxn ang="0">
                <a:pos x="connsiteX3" y="connsiteY3"/>
              </a:cxn>
            </a:cxnLst>
            <a:rect l="l" t="t" r="r" b="b"/>
            <a:pathLst>
              <a:path w="7039126" h="5804453">
                <a:moveTo>
                  <a:pt x="0" y="0"/>
                </a:moveTo>
                <a:lnTo>
                  <a:pt x="7039126" y="0"/>
                </a:lnTo>
                <a:lnTo>
                  <a:pt x="7039126" y="5804453"/>
                </a:lnTo>
                <a:lnTo>
                  <a:pt x="0" y="5804453"/>
                </a:lnTo>
                <a:close/>
              </a:path>
            </a:pathLst>
          </a:custGeom>
        </p:spPr>
        <p:txBody>
          <a:bodyPr wrap="square" lIns="0" tIns="0" rIns="0" bIns="0" anchor="ctr" anchorCtr="0">
            <a:noAutofit/>
          </a:bodyPr>
          <a:lstStyle>
            <a:lvl1pPr marL="0" indent="0" algn="ctr">
              <a:buFontTx/>
              <a:buNone/>
              <a:defRPr sz="22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Tree>
    <p:extLst>
      <p:ext uri="{BB962C8B-B14F-4D97-AF65-F5344CB8AC3E}">
        <p14:creationId xmlns:p14="http://schemas.microsoft.com/office/powerpoint/2010/main" xmlns="" val="385508238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ur Services Slide 03">
    <p:spTree>
      <p:nvGrpSpPr>
        <p:cNvPr id="1" name=""/>
        <p:cNvGrpSpPr/>
        <p:nvPr/>
      </p:nvGrpSpPr>
      <p:grpSpPr>
        <a:xfrm>
          <a:off x="0" y="0"/>
          <a:ext cx="0" cy="0"/>
          <a:chOff x="0" y="0"/>
          <a:chExt cx="0" cy="0"/>
        </a:xfrm>
      </p:grpSpPr>
      <p:sp>
        <p:nvSpPr>
          <p:cNvPr id="13" name="Oval 12"/>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3" name="Picture Placeholder 32"/>
          <p:cNvSpPr>
            <a:spLocks noGrp="1"/>
          </p:cNvSpPr>
          <p:nvPr>
            <p:ph type="pic" sz="quarter" idx="11"/>
          </p:nvPr>
        </p:nvSpPr>
        <p:spPr>
          <a:xfrm>
            <a:off x="1333500" y="3734904"/>
            <a:ext cx="5207276" cy="5804453"/>
          </a:xfrm>
          <a:custGeom>
            <a:avLst/>
            <a:gdLst>
              <a:gd name="connsiteX0" fmla="*/ 0 w 5429250"/>
              <a:gd name="connsiteY0" fmla="*/ 0 h 5804453"/>
              <a:gd name="connsiteX1" fmla="*/ 5429250 w 5429250"/>
              <a:gd name="connsiteY1" fmla="*/ 0 h 5804453"/>
              <a:gd name="connsiteX2" fmla="*/ 5429250 w 5429250"/>
              <a:gd name="connsiteY2" fmla="*/ 5804453 h 5804453"/>
              <a:gd name="connsiteX3" fmla="*/ 0 w 5429250"/>
              <a:gd name="connsiteY3" fmla="*/ 5804453 h 5804453"/>
            </a:gdLst>
            <a:ahLst/>
            <a:cxnLst>
              <a:cxn ang="0">
                <a:pos x="connsiteX0" y="connsiteY0"/>
              </a:cxn>
              <a:cxn ang="0">
                <a:pos x="connsiteX1" y="connsiteY1"/>
              </a:cxn>
              <a:cxn ang="0">
                <a:pos x="connsiteX2" y="connsiteY2"/>
              </a:cxn>
              <a:cxn ang="0">
                <a:pos x="connsiteX3" y="connsiteY3"/>
              </a:cxn>
            </a:cxnLst>
            <a:rect l="l" t="t" r="r" b="b"/>
            <a:pathLst>
              <a:path w="5429250" h="5804453">
                <a:moveTo>
                  <a:pt x="0" y="0"/>
                </a:moveTo>
                <a:lnTo>
                  <a:pt x="5429250" y="0"/>
                </a:lnTo>
                <a:lnTo>
                  <a:pt x="5429250" y="5804453"/>
                </a:lnTo>
                <a:lnTo>
                  <a:pt x="0" y="5804453"/>
                </a:lnTo>
                <a:close/>
              </a:path>
            </a:pathLst>
          </a:custGeom>
        </p:spPr>
        <p:txBody>
          <a:bodyPr wrap="square" lIns="0" tIns="0" rIns="0" bIns="0" anchor="ctr" anchorCtr="0">
            <a:noAutofit/>
          </a:bodyPr>
          <a:lstStyle>
            <a:lvl1pPr marL="0" indent="0" algn="ctr">
              <a:buFontTx/>
              <a:buNone/>
              <a:defRPr sz="22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32" name="Picture Placeholder 31"/>
          <p:cNvSpPr>
            <a:spLocks noGrp="1"/>
          </p:cNvSpPr>
          <p:nvPr>
            <p:ph type="pic" sz="quarter" idx="12"/>
          </p:nvPr>
        </p:nvSpPr>
        <p:spPr>
          <a:xfrm>
            <a:off x="6836741" y="3734904"/>
            <a:ext cx="5207276" cy="5804453"/>
          </a:xfrm>
          <a:custGeom>
            <a:avLst/>
            <a:gdLst>
              <a:gd name="connsiteX0" fmla="*/ 0 w 5429250"/>
              <a:gd name="connsiteY0" fmla="*/ 0 h 5804453"/>
              <a:gd name="connsiteX1" fmla="*/ 5429250 w 5429250"/>
              <a:gd name="connsiteY1" fmla="*/ 0 h 5804453"/>
              <a:gd name="connsiteX2" fmla="*/ 5429250 w 5429250"/>
              <a:gd name="connsiteY2" fmla="*/ 5804453 h 5804453"/>
              <a:gd name="connsiteX3" fmla="*/ 0 w 5429250"/>
              <a:gd name="connsiteY3" fmla="*/ 5804453 h 5804453"/>
            </a:gdLst>
            <a:ahLst/>
            <a:cxnLst>
              <a:cxn ang="0">
                <a:pos x="connsiteX0" y="connsiteY0"/>
              </a:cxn>
              <a:cxn ang="0">
                <a:pos x="connsiteX1" y="connsiteY1"/>
              </a:cxn>
              <a:cxn ang="0">
                <a:pos x="connsiteX2" y="connsiteY2"/>
              </a:cxn>
              <a:cxn ang="0">
                <a:pos x="connsiteX3" y="connsiteY3"/>
              </a:cxn>
            </a:cxnLst>
            <a:rect l="l" t="t" r="r" b="b"/>
            <a:pathLst>
              <a:path w="5429250" h="5804453">
                <a:moveTo>
                  <a:pt x="0" y="0"/>
                </a:moveTo>
                <a:lnTo>
                  <a:pt x="5429250" y="0"/>
                </a:lnTo>
                <a:lnTo>
                  <a:pt x="5429250" y="5804453"/>
                </a:lnTo>
                <a:lnTo>
                  <a:pt x="0" y="5804453"/>
                </a:lnTo>
                <a:close/>
              </a:path>
            </a:pathLst>
          </a:custGeom>
        </p:spPr>
        <p:txBody>
          <a:bodyPr wrap="square" lIns="0" tIns="0" rIns="0" bIns="0" anchor="ctr" anchorCtr="0">
            <a:noAutofit/>
          </a:bodyPr>
          <a:lstStyle>
            <a:lvl1pPr marL="0" indent="0" algn="ctr">
              <a:buFontTx/>
              <a:buNone/>
              <a:defRPr sz="22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30" name="Picture Placeholder 29"/>
          <p:cNvSpPr>
            <a:spLocks noGrp="1"/>
          </p:cNvSpPr>
          <p:nvPr>
            <p:ph type="pic" sz="quarter" idx="13"/>
          </p:nvPr>
        </p:nvSpPr>
        <p:spPr>
          <a:xfrm>
            <a:off x="12339982" y="3734904"/>
            <a:ext cx="5207276" cy="5804453"/>
          </a:xfrm>
          <a:custGeom>
            <a:avLst/>
            <a:gdLst>
              <a:gd name="connsiteX0" fmla="*/ 0 w 5429250"/>
              <a:gd name="connsiteY0" fmla="*/ 0 h 5804453"/>
              <a:gd name="connsiteX1" fmla="*/ 5429250 w 5429250"/>
              <a:gd name="connsiteY1" fmla="*/ 0 h 5804453"/>
              <a:gd name="connsiteX2" fmla="*/ 5429250 w 5429250"/>
              <a:gd name="connsiteY2" fmla="*/ 5804453 h 5804453"/>
              <a:gd name="connsiteX3" fmla="*/ 0 w 5429250"/>
              <a:gd name="connsiteY3" fmla="*/ 5804453 h 5804453"/>
            </a:gdLst>
            <a:ahLst/>
            <a:cxnLst>
              <a:cxn ang="0">
                <a:pos x="connsiteX0" y="connsiteY0"/>
              </a:cxn>
              <a:cxn ang="0">
                <a:pos x="connsiteX1" y="connsiteY1"/>
              </a:cxn>
              <a:cxn ang="0">
                <a:pos x="connsiteX2" y="connsiteY2"/>
              </a:cxn>
              <a:cxn ang="0">
                <a:pos x="connsiteX3" y="connsiteY3"/>
              </a:cxn>
            </a:cxnLst>
            <a:rect l="l" t="t" r="r" b="b"/>
            <a:pathLst>
              <a:path w="5429250" h="5804453">
                <a:moveTo>
                  <a:pt x="0" y="0"/>
                </a:moveTo>
                <a:lnTo>
                  <a:pt x="5429250" y="0"/>
                </a:lnTo>
                <a:lnTo>
                  <a:pt x="5429250" y="5804453"/>
                </a:lnTo>
                <a:lnTo>
                  <a:pt x="0" y="5804453"/>
                </a:lnTo>
                <a:close/>
              </a:path>
            </a:pathLst>
          </a:custGeom>
        </p:spPr>
        <p:txBody>
          <a:bodyPr wrap="square" lIns="0" tIns="0" rIns="0" bIns="0" anchor="ctr" anchorCtr="0">
            <a:noAutofit/>
          </a:bodyPr>
          <a:lstStyle>
            <a:lvl1pPr marL="0" indent="0" algn="ctr">
              <a:buFontTx/>
              <a:buNone/>
              <a:defRPr sz="22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29" name="Picture Placeholder 28"/>
          <p:cNvSpPr>
            <a:spLocks noGrp="1"/>
          </p:cNvSpPr>
          <p:nvPr>
            <p:ph type="pic" sz="quarter" idx="14"/>
          </p:nvPr>
        </p:nvSpPr>
        <p:spPr>
          <a:xfrm>
            <a:off x="17843224" y="3734904"/>
            <a:ext cx="5207276" cy="5804453"/>
          </a:xfrm>
          <a:custGeom>
            <a:avLst/>
            <a:gdLst>
              <a:gd name="connsiteX0" fmla="*/ 0 w 5429250"/>
              <a:gd name="connsiteY0" fmla="*/ 0 h 5804453"/>
              <a:gd name="connsiteX1" fmla="*/ 5429250 w 5429250"/>
              <a:gd name="connsiteY1" fmla="*/ 0 h 5804453"/>
              <a:gd name="connsiteX2" fmla="*/ 5429250 w 5429250"/>
              <a:gd name="connsiteY2" fmla="*/ 5804453 h 5804453"/>
              <a:gd name="connsiteX3" fmla="*/ 0 w 5429250"/>
              <a:gd name="connsiteY3" fmla="*/ 5804453 h 5804453"/>
            </a:gdLst>
            <a:ahLst/>
            <a:cxnLst>
              <a:cxn ang="0">
                <a:pos x="connsiteX0" y="connsiteY0"/>
              </a:cxn>
              <a:cxn ang="0">
                <a:pos x="connsiteX1" y="connsiteY1"/>
              </a:cxn>
              <a:cxn ang="0">
                <a:pos x="connsiteX2" y="connsiteY2"/>
              </a:cxn>
              <a:cxn ang="0">
                <a:pos x="connsiteX3" y="connsiteY3"/>
              </a:cxn>
            </a:cxnLst>
            <a:rect l="l" t="t" r="r" b="b"/>
            <a:pathLst>
              <a:path w="5429250" h="5804453">
                <a:moveTo>
                  <a:pt x="0" y="0"/>
                </a:moveTo>
                <a:lnTo>
                  <a:pt x="5429250" y="0"/>
                </a:lnTo>
                <a:lnTo>
                  <a:pt x="5429250" y="5804453"/>
                </a:lnTo>
                <a:lnTo>
                  <a:pt x="0" y="5804453"/>
                </a:lnTo>
                <a:close/>
              </a:path>
            </a:pathLst>
          </a:custGeom>
        </p:spPr>
        <p:txBody>
          <a:bodyPr wrap="square" lIns="0" tIns="0" rIns="0" bIns="0" anchor="ctr" anchorCtr="0">
            <a:noAutofit/>
          </a:bodyPr>
          <a:lstStyle>
            <a:lvl1pPr marL="0" indent="0" algn="ctr">
              <a:buFontTx/>
              <a:buNone/>
              <a:defRPr sz="22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Tree>
    <p:extLst>
      <p:ext uri="{BB962C8B-B14F-4D97-AF65-F5344CB8AC3E}">
        <p14:creationId xmlns:p14="http://schemas.microsoft.com/office/powerpoint/2010/main" xmlns="" val="74542223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ur Team Slide 01">
    <p:spTree>
      <p:nvGrpSpPr>
        <p:cNvPr id="1" name=""/>
        <p:cNvGrpSpPr/>
        <p:nvPr/>
      </p:nvGrpSpPr>
      <p:grpSpPr>
        <a:xfrm>
          <a:off x="0" y="0"/>
          <a:ext cx="0" cy="0"/>
          <a:chOff x="0" y="0"/>
          <a:chExt cx="0" cy="0"/>
        </a:xfrm>
      </p:grpSpPr>
      <p:sp>
        <p:nvSpPr>
          <p:cNvPr id="5" name="Oval 4"/>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Freeform 23"/>
          <p:cNvSpPr>
            <a:spLocks/>
          </p:cNvSpPr>
          <p:nvPr userDrawn="1"/>
        </p:nvSpPr>
        <p:spPr bwMode="auto">
          <a:xfrm>
            <a:off x="13918978" y="6146788"/>
            <a:ext cx="721137" cy="1483188"/>
          </a:xfrm>
          <a:custGeom>
            <a:avLst/>
            <a:gdLst>
              <a:gd name="T0" fmla="*/ 286 w 362"/>
              <a:gd name="T1" fmla="*/ 745 h 745"/>
              <a:gd name="T2" fmla="*/ 362 w 362"/>
              <a:gd name="T3" fmla="*/ 745 h 745"/>
              <a:gd name="T4" fmla="*/ 53 w 362"/>
              <a:gd name="T5" fmla="*/ 0 h 745"/>
              <a:gd name="T6" fmla="*/ 0 w 362"/>
              <a:gd name="T7" fmla="*/ 54 h 745"/>
              <a:gd name="T8" fmla="*/ 286 w 362"/>
              <a:gd name="T9" fmla="*/ 745 h 745"/>
            </a:gdLst>
            <a:ahLst/>
            <a:cxnLst>
              <a:cxn ang="0">
                <a:pos x="T0" y="T1"/>
              </a:cxn>
              <a:cxn ang="0">
                <a:pos x="T2" y="T3"/>
              </a:cxn>
              <a:cxn ang="0">
                <a:pos x="T4" y="T5"/>
              </a:cxn>
              <a:cxn ang="0">
                <a:pos x="T6" y="T7"/>
              </a:cxn>
              <a:cxn ang="0">
                <a:pos x="T8" y="T9"/>
              </a:cxn>
            </a:cxnLst>
            <a:rect l="0" t="0" r="r" b="b"/>
            <a:pathLst>
              <a:path w="362" h="745">
                <a:moveTo>
                  <a:pt x="286" y="745"/>
                </a:moveTo>
                <a:cubicBezTo>
                  <a:pt x="362" y="745"/>
                  <a:pt x="362" y="745"/>
                  <a:pt x="362" y="745"/>
                </a:cubicBezTo>
                <a:cubicBezTo>
                  <a:pt x="345" y="460"/>
                  <a:pt x="231" y="201"/>
                  <a:pt x="53" y="0"/>
                </a:cubicBezTo>
                <a:cubicBezTo>
                  <a:pt x="0" y="54"/>
                  <a:pt x="0" y="54"/>
                  <a:pt x="0" y="54"/>
                </a:cubicBezTo>
                <a:cubicBezTo>
                  <a:pt x="164" y="240"/>
                  <a:pt x="269" y="481"/>
                  <a:pt x="286" y="745"/>
                </a:cubicBezTo>
                <a:close/>
              </a:path>
            </a:pathLst>
          </a:custGeom>
          <a:solidFill>
            <a:schemeClr val="accent6"/>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 name="Freeform 24"/>
          <p:cNvSpPr>
            <a:spLocks/>
          </p:cNvSpPr>
          <p:nvPr userDrawn="1"/>
        </p:nvSpPr>
        <p:spPr bwMode="auto">
          <a:xfrm>
            <a:off x="10563903" y="5321658"/>
            <a:ext cx="3256195" cy="724546"/>
          </a:xfrm>
          <a:custGeom>
            <a:avLst/>
            <a:gdLst>
              <a:gd name="T0" fmla="*/ 818 w 1636"/>
              <a:gd name="T1" fmla="*/ 0 h 364"/>
              <a:gd name="T2" fmla="*/ 0 w 1636"/>
              <a:gd name="T3" fmla="*/ 311 h 364"/>
              <a:gd name="T4" fmla="*/ 54 w 1636"/>
              <a:gd name="T5" fmla="*/ 364 h 364"/>
              <a:gd name="T6" fmla="*/ 818 w 1636"/>
              <a:gd name="T7" fmla="*/ 76 h 364"/>
              <a:gd name="T8" fmla="*/ 1582 w 1636"/>
              <a:gd name="T9" fmla="*/ 364 h 364"/>
              <a:gd name="T10" fmla="*/ 1636 w 1636"/>
              <a:gd name="T11" fmla="*/ 311 h 364"/>
              <a:gd name="T12" fmla="*/ 818 w 1636"/>
              <a:gd name="T13" fmla="*/ 0 h 364"/>
            </a:gdLst>
            <a:ahLst/>
            <a:cxnLst>
              <a:cxn ang="0">
                <a:pos x="T0" y="T1"/>
              </a:cxn>
              <a:cxn ang="0">
                <a:pos x="T2" y="T3"/>
              </a:cxn>
              <a:cxn ang="0">
                <a:pos x="T4" y="T5"/>
              </a:cxn>
              <a:cxn ang="0">
                <a:pos x="T6" y="T7"/>
              </a:cxn>
              <a:cxn ang="0">
                <a:pos x="T8" y="T9"/>
              </a:cxn>
              <a:cxn ang="0">
                <a:pos x="T10" y="T11"/>
              </a:cxn>
              <a:cxn ang="0">
                <a:pos x="T12" y="T13"/>
              </a:cxn>
            </a:cxnLst>
            <a:rect l="0" t="0" r="r" b="b"/>
            <a:pathLst>
              <a:path w="1636" h="364">
                <a:moveTo>
                  <a:pt x="818" y="0"/>
                </a:moveTo>
                <a:cubicBezTo>
                  <a:pt x="504" y="0"/>
                  <a:pt x="218" y="117"/>
                  <a:pt x="0" y="311"/>
                </a:cubicBezTo>
                <a:cubicBezTo>
                  <a:pt x="54" y="364"/>
                  <a:pt x="54" y="364"/>
                  <a:pt x="54" y="364"/>
                </a:cubicBezTo>
                <a:cubicBezTo>
                  <a:pt x="258" y="185"/>
                  <a:pt x="525" y="76"/>
                  <a:pt x="818" y="76"/>
                </a:cubicBezTo>
                <a:cubicBezTo>
                  <a:pt x="1111" y="76"/>
                  <a:pt x="1378" y="185"/>
                  <a:pt x="1582" y="364"/>
                </a:cubicBezTo>
                <a:cubicBezTo>
                  <a:pt x="1636" y="311"/>
                  <a:pt x="1636" y="311"/>
                  <a:pt x="1636" y="311"/>
                </a:cubicBezTo>
                <a:cubicBezTo>
                  <a:pt x="1418" y="117"/>
                  <a:pt x="1132" y="0"/>
                  <a:pt x="818" y="0"/>
                </a:cubicBezTo>
                <a:close/>
              </a:path>
            </a:pathLst>
          </a:custGeom>
          <a:solidFill>
            <a:schemeClr val="accent6"/>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25"/>
          <p:cNvSpPr>
            <a:spLocks/>
          </p:cNvSpPr>
          <p:nvPr userDrawn="1"/>
        </p:nvSpPr>
        <p:spPr bwMode="auto">
          <a:xfrm>
            <a:off x="13918978" y="7919794"/>
            <a:ext cx="721137" cy="1483188"/>
          </a:xfrm>
          <a:custGeom>
            <a:avLst/>
            <a:gdLst>
              <a:gd name="T0" fmla="*/ 0 w 362"/>
              <a:gd name="T1" fmla="*/ 691 h 745"/>
              <a:gd name="T2" fmla="*/ 53 w 362"/>
              <a:gd name="T3" fmla="*/ 745 h 745"/>
              <a:gd name="T4" fmla="*/ 362 w 362"/>
              <a:gd name="T5" fmla="*/ 0 h 745"/>
              <a:gd name="T6" fmla="*/ 286 w 362"/>
              <a:gd name="T7" fmla="*/ 0 h 745"/>
              <a:gd name="T8" fmla="*/ 0 w 362"/>
              <a:gd name="T9" fmla="*/ 691 h 745"/>
            </a:gdLst>
            <a:ahLst/>
            <a:cxnLst>
              <a:cxn ang="0">
                <a:pos x="T0" y="T1"/>
              </a:cxn>
              <a:cxn ang="0">
                <a:pos x="T2" y="T3"/>
              </a:cxn>
              <a:cxn ang="0">
                <a:pos x="T4" y="T5"/>
              </a:cxn>
              <a:cxn ang="0">
                <a:pos x="T6" y="T7"/>
              </a:cxn>
              <a:cxn ang="0">
                <a:pos x="T8" y="T9"/>
              </a:cxn>
            </a:cxnLst>
            <a:rect l="0" t="0" r="r" b="b"/>
            <a:pathLst>
              <a:path w="362" h="745">
                <a:moveTo>
                  <a:pt x="0" y="691"/>
                </a:moveTo>
                <a:cubicBezTo>
                  <a:pt x="53" y="745"/>
                  <a:pt x="53" y="745"/>
                  <a:pt x="53" y="745"/>
                </a:cubicBezTo>
                <a:cubicBezTo>
                  <a:pt x="231" y="544"/>
                  <a:pt x="345" y="285"/>
                  <a:pt x="362" y="0"/>
                </a:cubicBezTo>
                <a:cubicBezTo>
                  <a:pt x="286" y="0"/>
                  <a:pt x="286" y="0"/>
                  <a:pt x="286" y="0"/>
                </a:cubicBezTo>
                <a:cubicBezTo>
                  <a:pt x="269" y="264"/>
                  <a:pt x="164" y="505"/>
                  <a:pt x="0" y="691"/>
                </a:cubicBezTo>
                <a:close/>
              </a:path>
            </a:pathLst>
          </a:custGeom>
          <a:solidFill>
            <a:schemeClr val="accent6"/>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6"/>
          <p:cNvSpPr>
            <a:spLocks/>
          </p:cNvSpPr>
          <p:nvPr userDrawn="1"/>
        </p:nvSpPr>
        <p:spPr bwMode="auto">
          <a:xfrm>
            <a:off x="9743887" y="6146788"/>
            <a:ext cx="721137" cy="1483188"/>
          </a:xfrm>
          <a:custGeom>
            <a:avLst/>
            <a:gdLst>
              <a:gd name="T0" fmla="*/ 362 w 362"/>
              <a:gd name="T1" fmla="*/ 54 h 745"/>
              <a:gd name="T2" fmla="*/ 309 w 362"/>
              <a:gd name="T3" fmla="*/ 0 h 745"/>
              <a:gd name="T4" fmla="*/ 0 w 362"/>
              <a:gd name="T5" fmla="*/ 745 h 745"/>
              <a:gd name="T6" fmla="*/ 76 w 362"/>
              <a:gd name="T7" fmla="*/ 745 h 745"/>
              <a:gd name="T8" fmla="*/ 362 w 362"/>
              <a:gd name="T9" fmla="*/ 54 h 745"/>
            </a:gdLst>
            <a:ahLst/>
            <a:cxnLst>
              <a:cxn ang="0">
                <a:pos x="T0" y="T1"/>
              </a:cxn>
              <a:cxn ang="0">
                <a:pos x="T2" y="T3"/>
              </a:cxn>
              <a:cxn ang="0">
                <a:pos x="T4" y="T5"/>
              </a:cxn>
              <a:cxn ang="0">
                <a:pos x="T6" y="T7"/>
              </a:cxn>
              <a:cxn ang="0">
                <a:pos x="T8" y="T9"/>
              </a:cxn>
            </a:cxnLst>
            <a:rect l="0" t="0" r="r" b="b"/>
            <a:pathLst>
              <a:path w="362" h="745">
                <a:moveTo>
                  <a:pt x="362" y="54"/>
                </a:moveTo>
                <a:cubicBezTo>
                  <a:pt x="309" y="0"/>
                  <a:pt x="309" y="0"/>
                  <a:pt x="309" y="0"/>
                </a:cubicBezTo>
                <a:cubicBezTo>
                  <a:pt x="131" y="201"/>
                  <a:pt x="17" y="460"/>
                  <a:pt x="0" y="745"/>
                </a:cubicBezTo>
                <a:cubicBezTo>
                  <a:pt x="76" y="745"/>
                  <a:pt x="76" y="745"/>
                  <a:pt x="76" y="745"/>
                </a:cubicBezTo>
                <a:cubicBezTo>
                  <a:pt x="93" y="481"/>
                  <a:pt x="198" y="240"/>
                  <a:pt x="362" y="54"/>
                </a:cubicBezTo>
                <a:close/>
              </a:path>
            </a:pathLst>
          </a:custGeom>
          <a:solidFill>
            <a:schemeClr val="accent6"/>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8"/>
          <p:cNvSpPr>
            <a:spLocks/>
          </p:cNvSpPr>
          <p:nvPr userDrawn="1"/>
        </p:nvSpPr>
        <p:spPr bwMode="auto">
          <a:xfrm>
            <a:off x="9743887" y="7919794"/>
            <a:ext cx="721137" cy="1483188"/>
          </a:xfrm>
          <a:custGeom>
            <a:avLst/>
            <a:gdLst>
              <a:gd name="T0" fmla="*/ 76 w 362"/>
              <a:gd name="T1" fmla="*/ 0 h 745"/>
              <a:gd name="T2" fmla="*/ 0 w 362"/>
              <a:gd name="T3" fmla="*/ 0 h 745"/>
              <a:gd name="T4" fmla="*/ 309 w 362"/>
              <a:gd name="T5" fmla="*/ 745 h 745"/>
              <a:gd name="T6" fmla="*/ 362 w 362"/>
              <a:gd name="T7" fmla="*/ 691 h 745"/>
              <a:gd name="T8" fmla="*/ 76 w 362"/>
              <a:gd name="T9" fmla="*/ 0 h 745"/>
            </a:gdLst>
            <a:ahLst/>
            <a:cxnLst>
              <a:cxn ang="0">
                <a:pos x="T0" y="T1"/>
              </a:cxn>
              <a:cxn ang="0">
                <a:pos x="T2" y="T3"/>
              </a:cxn>
              <a:cxn ang="0">
                <a:pos x="T4" y="T5"/>
              </a:cxn>
              <a:cxn ang="0">
                <a:pos x="T6" y="T7"/>
              </a:cxn>
              <a:cxn ang="0">
                <a:pos x="T8" y="T9"/>
              </a:cxn>
            </a:cxnLst>
            <a:rect l="0" t="0" r="r" b="b"/>
            <a:pathLst>
              <a:path w="362" h="745">
                <a:moveTo>
                  <a:pt x="76" y="0"/>
                </a:moveTo>
                <a:cubicBezTo>
                  <a:pt x="0" y="0"/>
                  <a:pt x="0" y="0"/>
                  <a:pt x="0" y="0"/>
                </a:cubicBezTo>
                <a:cubicBezTo>
                  <a:pt x="17" y="285"/>
                  <a:pt x="131" y="544"/>
                  <a:pt x="309" y="745"/>
                </a:cubicBezTo>
                <a:cubicBezTo>
                  <a:pt x="362" y="691"/>
                  <a:pt x="362" y="691"/>
                  <a:pt x="362" y="691"/>
                </a:cubicBezTo>
                <a:cubicBezTo>
                  <a:pt x="198" y="505"/>
                  <a:pt x="93" y="264"/>
                  <a:pt x="76" y="0"/>
                </a:cubicBezTo>
                <a:close/>
              </a:path>
            </a:pathLst>
          </a:custGeom>
          <a:solidFill>
            <a:schemeClr val="accent6"/>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1"/>
          <p:cNvSpPr>
            <a:spLocks/>
          </p:cNvSpPr>
          <p:nvPr userDrawn="1"/>
        </p:nvSpPr>
        <p:spPr bwMode="auto">
          <a:xfrm>
            <a:off x="10328639" y="5911524"/>
            <a:ext cx="369945" cy="369945"/>
          </a:xfrm>
          <a:custGeom>
            <a:avLst/>
            <a:gdLst>
              <a:gd name="T0" fmla="*/ 153 w 186"/>
              <a:gd name="T1" fmla="*/ 153 h 186"/>
              <a:gd name="T2" fmla="*/ 33 w 186"/>
              <a:gd name="T3" fmla="*/ 153 h 186"/>
              <a:gd name="T4" fmla="*/ 33 w 186"/>
              <a:gd name="T5" fmla="*/ 33 h 186"/>
              <a:gd name="T6" fmla="*/ 153 w 186"/>
              <a:gd name="T7" fmla="*/ 33 h 186"/>
              <a:gd name="T8" fmla="*/ 153 w 186"/>
              <a:gd name="T9" fmla="*/ 153 h 186"/>
            </a:gdLst>
            <a:ahLst/>
            <a:cxnLst>
              <a:cxn ang="0">
                <a:pos x="T0" y="T1"/>
              </a:cxn>
              <a:cxn ang="0">
                <a:pos x="T2" y="T3"/>
              </a:cxn>
              <a:cxn ang="0">
                <a:pos x="T4" y="T5"/>
              </a:cxn>
              <a:cxn ang="0">
                <a:pos x="T6" y="T7"/>
              </a:cxn>
              <a:cxn ang="0">
                <a:pos x="T8" y="T9"/>
              </a:cxn>
            </a:cxnLst>
            <a:rect l="0" t="0" r="r" b="b"/>
            <a:pathLst>
              <a:path w="186" h="186">
                <a:moveTo>
                  <a:pt x="153" y="153"/>
                </a:moveTo>
                <a:cubicBezTo>
                  <a:pt x="120" y="186"/>
                  <a:pt x="66" y="186"/>
                  <a:pt x="33" y="153"/>
                </a:cubicBezTo>
                <a:cubicBezTo>
                  <a:pt x="0" y="120"/>
                  <a:pt x="0" y="66"/>
                  <a:pt x="33" y="33"/>
                </a:cubicBezTo>
                <a:cubicBezTo>
                  <a:pt x="66" y="0"/>
                  <a:pt x="120" y="0"/>
                  <a:pt x="153" y="33"/>
                </a:cubicBezTo>
                <a:cubicBezTo>
                  <a:pt x="186" y="66"/>
                  <a:pt x="186" y="120"/>
                  <a:pt x="153" y="153"/>
                </a:cubicBezTo>
                <a:close/>
              </a:path>
            </a:pathLst>
          </a:custGeom>
          <a:solidFill>
            <a:schemeClr val="accent1"/>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2"/>
          <p:cNvSpPr>
            <a:spLocks/>
          </p:cNvSpPr>
          <p:nvPr userDrawn="1"/>
        </p:nvSpPr>
        <p:spPr bwMode="auto">
          <a:xfrm>
            <a:off x="13685418" y="9268301"/>
            <a:ext cx="369945" cy="369945"/>
          </a:xfrm>
          <a:custGeom>
            <a:avLst/>
            <a:gdLst>
              <a:gd name="T0" fmla="*/ 153 w 186"/>
              <a:gd name="T1" fmla="*/ 153 h 186"/>
              <a:gd name="T2" fmla="*/ 33 w 186"/>
              <a:gd name="T3" fmla="*/ 153 h 186"/>
              <a:gd name="T4" fmla="*/ 33 w 186"/>
              <a:gd name="T5" fmla="*/ 33 h 186"/>
              <a:gd name="T6" fmla="*/ 153 w 186"/>
              <a:gd name="T7" fmla="*/ 33 h 186"/>
              <a:gd name="T8" fmla="*/ 153 w 186"/>
              <a:gd name="T9" fmla="*/ 153 h 186"/>
            </a:gdLst>
            <a:ahLst/>
            <a:cxnLst>
              <a:cxn ang="0">
                <a:pos x="T0" y="T1"/>
              </a:cxn>
              <a:cxn ang="0">
                <a:pos x="T2" y="T3"/>
              </a:cxn>
              <a:cxn ang="0">
                <a:pos x="T4" y="T5"/>
              </a:cxn>
              <a:cxn ang="0">
                <a:pos x="T6" y="T7"/>
              </a:cxn>
              <a:cxn ang="0">
                <a:pos x="T8" y="T9"/>
              </a:cxn>
            </a:cxnLst>
            <a:rect l="0" t="0" r="r" b="b"/>
            <a:pathLst>
              <a:path w="186" h="186">
                <a:moveTo>
                  <a:pt x="153" y="153"/>
                </a:moveTo>
                <a:cubicBezTo>
                  <a:pt x="120" y="186"/>
                  <a:pt x="66" y="186"/>
                  <a:pt x="33" y="153"/>
                </a:cubicBezTo>
                <a:cubicBezTo>
                  <a:pt x="0" y="120"/>
                  <a:pt x="0" y="66"/>
                  <a:pt x="33" y="33"/>
                </a:cubicBezTo>
                <a:cubicBezTo>
                  <a:pt x="66" y="0"/>
                  <a:pt x="120" y="0"/>
                  <a:pt x="153" y="33"/>
                </a:cubicBezTo>
                <a:cubicBezTo>
                  <a:pt x="186" y="66"/>
                  <a:pt x="186" y="120"/>
                  <a:pt x="153" y="153"/>
                </a:cubicBezTo>
                <a:close/>
              </a:path>
            </a:pathLst>
          </a:custGeom>
          <a:solidFill>
            <a:schemeClr val="accent3"/>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3"/>
          <p:cNvSpPr>
            <a:spLocks/>
          </p:cNvSpPr>
          <p:nvPr userDrawn="1"/>
        </p:nvSpPr>
        <p:spPr bwMode="auto">
          <a:xfrm>
            <a:off x="10004724" y="5587609"/>
            <a:ext cx="429613" cy="429613"/>
          </a:xfrm>
          <a:custGeom>
            <a:avLst/>
            <a:gdLst>
              <a:gd name="T0" fmla="*/ 0 w 252"/>
              <a:gd name="T1" fmla="*/ 37 h 252"/>
              <a:gd name="T2" fmla="*/ 216 w 252"/>
              <a:gd name="T3" fmla="*/ 252 h 252"/>
              <a:gd name="T4" fmla="*/ 252 w 252"/>
              <a:gd name="T5" fmla="*/ 216 h 252"/>
              <a:gd name="T6" fmla="*/ 37 w 252"/>
              <a:gd name="T7" fmla="*/ 0 h 252"/>
              <a:gd name="T8" fmla="*/ 0 w 252"/>
              <a:gd name="T9" fmla="*/ 37 h 252"/>
            </a:gdLst>
            <a:ahLst/>
            <a:cxnLst>
              <a:cxn ang="0">
                <a:pos x="T0" y="T1"/>
              </a:cxn>
              <a:cxn ang="0">
                <a:pos x="T2" y="T3"/>
              </a:cxn>
              <a:cxn ang="0">
                <a:pos x="T4" y="T5"/>
              </a:cxn>
              <a:cxn ang="0">
                <a:pos x="T6" y="T7"/>
              </a:cxn>
              <a:cxn ang="0">
                <a:pos x="T8" y="T9"/>
              </a:cxn>
            </a:cxnLst>
            <a:rect l="0" t="0" r="r" b="b"/>
            <a:pathLst>
              <a:path w="252" h="252">
                <a:moveTo>
                  <a:pt x="0" y="37"/>
                </a:moveTo>
                <a:lnTo>
                  <a:pt x="216" y="252"/>
                </a:lnTo>
                <a:lnTo>
                  <a:pt x="252" y="216"/>
                </a:lnTo>
                <a:lnTo>
                  <a:pt x="37" y="0"/>
                </a:lnTo>
                <a:lnTo>
                  <a:pt x="0" y="37"/>
                </a:lnTo>
                <a:close/>
              </a:path>
            </a:pathLst>
          </a:custGeom>
          <a:solidFill>
            <a:schemeClr val="accent1"/>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4"/>
          <p:cNvSpPr>
            <a:spLocks/>
          </p:cNvSpPr>
          <p:nvPr userDrawn="1"/>
        </p:nvSpPr>
        <p:spPr bwMode="auto">
          <a:xfrm>
            <a:off x="13949665" y="9532548"/>
            <a:ext cx="429613" cy="429613"/>
          </a:xfrm>
          <a:custGeom>
            <a:avLst/>
            <a:gdLst>
              <a:gd name="T0" fmla="*/ 0 w 252"/>
              <a:gd name="T1" fmla="*/ 36 h 252"/>
              <a:gd name="T2" fmla="*/ 215 w 252"/>
              <a:gd name="T3" fmla="*/ 252 h 252"/>
              <a:gd name="T4" fmla="*/ 252 w 252"/>
              <a:gd name="T5" fmla="*/ 215 h 252"/>
              <a:gd name="T6" fmla="*/ 36 w 252"/>
              <a:gd name="T7" fmla="*/ 0 h 252"/>
              <a:gd name="T8" fmla="*/ 0 w 252"/>
              <a:gd name="T9" fmla="*/ 36 h 252"/>
            </a:gdLst>
            <a:ahLst/>
            <a:cxnLst>
              <a:cxn ang="0">
                <a:pos x="T0" y="T1"/>
              </a:cxn>
              <a:cxn ang="0">
                <a:pos x="T2" y="T3"/>
              </a:cxn>
              <a:cxn ang="0">
                <a:pos x="T4" y="T5"/>
              </a:cxn>
              <a:cxn ang="0">
                <a:pos x="T6" y="T7"/>
              </a:cxn>
              <a:cxn ang="0">
                <a:pos x="T8" y="T9"/>
              </a:cxn>
            </a:cxnLst>
            <a:rect l="0" t="0" r="r" b="b"/>
            <a:pathLst>
              <a:path w="252" h="252">
                <a:moveTo>
                  <a:pt x="0" y="36"/>
                </a:moveTo>
                <a:lnTo>
                  <a:pt x="215" y="252"/>
                </a:lnTo>
                <a:lnTo>
                  <a:pt x="252" y="215"/>
                </a:lnTo>
                <a:lnTo>
                  <a:pt x="36" y="0"/>
                </a:lnTo>
                <a:lnTo>
                  <a:pt x="0" y="36"/>
                </a:lnTo>
                <a:close/>
              </a:path>
            </a:pathLst>
          </a:custGeom>
          <a:solidFill>
            <a:schemeClr val="accent3"/>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 name="Oval 15"/>
          <p:cNvSpPr>
            <a:spLocks noChangeArrowheads="1"/>
          </p:cNvSpPr>
          <p:nvPr userDrawn="1"/>
        </p:nvSpPr>
        <p:spPr bwMode="auto">
          <a:xfrm>
            <a:off x="9650123" y="7606108"/>
            <a:ext cx="337553" cy="337553"/>
          </a:xfrm>
          <a:prstGeom prst="ellipse">
            <a:avLst/>
          </a:prstGeom>
          <a:solidFill>
            <a:schemeClr val="accent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8" name="Oval 16"/>
          <p:cNvSpPr>
            <a:spLocks noChangeArrowheads="1"/>
          </p:cNvSpPr>
          <p:nvPr userDrawn="1"/>
        </p:nvSpPr>
        <p:spPr bwMode="auto">
          <a:xfrm>
            <a:off x="14396326" y="7606108"/>
            <a:ext cx="337553" cy="337553"/>
          </a:xfrm>
          <a:prstGeom prst="ellipse">
            <a:avLst/>
          </a:prstGeom>
          <a:solidFill>
            <a:schemeClr val="accent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9" name="Rectangle 17"/>
          <p:cNvSpPr>
            <a:spLocks noChangeArrowheads="1"/>
          </p:cNvSpPr>
          <p:nvPr userDrawn="1"/>
        </p:nvSpPr>
        <p:spPr bwMode="auto">
          <a:xfrm>
            <a:off x="9143792" y="7730559"/>
            <a:ext cx="518264" cy="88650"/>
          </a:xfrm>
          <a:prstGeom prst="rect">
            <a:avLst/>
          </a:prstGeom>
          <a:solidFill>
            <a:schemeClr val="accent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 name="Rectangle 18"/>
          <p:cNvSpPr>
            <a:spLocks noChangeArrowheads="1"/>
          </p:cNvSpPr>
          <p:nvPr userDrawn="1"/>
        </p:nvSpPr>
        <p:spPr bwMode="auto">
          <a:xfrm>
            <a:off x="14721945" y="7730559"/>
            <a:ext cx="518264" cy="88650"/>
          </a:xfrm>
          <a:prstGeom prst="rect">
            <a:avLst/>
          </a:prstGeom>
          <a:solidFill>
            <a:schemeClr val="accent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19"/>
          <p:cNvSpPr>
            <a:spLocks/>
          </p:cNvSpPr>
          <p:nvPr userDrawn="1"/>
        </p:nvSpPr>
        <p:spPr bwMode="auto">
          <a:xfrm>
            <a:off x="10328639" y="9268301"/>
            <a:ext cx="369945" cy="369945"/>
          </a:xfrm>
          <a:custGeom>
            <a:avLst/>
            <a:gdLst>
              <a:gd name="T0" fmla="*/ 153 w 186"/>
              <a:gd name="T1" fmla="*/ 33 h 186"/>
              <a:gd name="T2" fmla="*/ 153 w 186"/>
              <a:gd name="T3" fmla="*/ 153 h 186"/>
              <a:gd name="T4" fmla="*/ 33 w 186"/>
              <a:gd name="T5" fmla="*/ 153 h 186"/>
              <a:gd name="T6" fmla="*/ 33 w 186"/>
              <a:gd name="T7" fmla="*/ 33 h 186"/>
              <a:gd name="T8" fmla="*/ 153 w 186"/>
              <a:gd name="T9" fmla="*/ 33 h 186"/>
            </a:gdLst>
            <a:ahLst/>
            <a:cxnLst>
              <a:cxn ang="0">
                <a:pos x="T0" y="T1"/>
              </a:cxn>
              <a:cxn ang="0">
                <a:pos x="T2" y="T3"/>
              </a:cxn>
              <a:cxn ang="0">
                <a:pos x="T4" y="T5"/>
              </a:cxn>
              <a:cxn ang="0">
                <a:pos x="T6" y="T7"/>
              </a:cxn>
              <a:cxn ang="0">
                <a:pos x="T8" y="T9"/>
              </a:cxn>
            </a:cxnLst>
            <a:rect l="0" t="0" r="r" b="b"/>
            <a:pathLst>
              <a:path w="186" h="186">
                <a:moveTo>
                  <a:pt x="153" y="33"/>
                </a:moveTo>
                <a:cubicBezTo>
                  <a:pt x="186" y="66"/>
                  <a:pt x="186" y="120"/>
                  <a:pt x="153" y="153"/>
                </a:cubicBezTo>
                <a:cubicBezTo>
                  <a:pt x="120" y="186"/>
                  <a:pt x="66" y="186"/>
                  <a:pt x="33" y="153"/>
                </a:cubicBezTo>
                <a:cubicBezTo>
                  <a:pt x="0" y="120"/>
                  <a:pt x="0" y="66"/>
                  <a:pt x="33" y="33"/>
                </a:cubicBezTo>
                <a:cubicBezTo>
                  <a:pt x="66" y="0"/>
                  <a:pt x="120" y="0"/>
                  <a:pt x="153" y="33"/>
                </a:cubicBezTo>
                <a:close/>
              </a:path>
            </a:pathLst>
          </a:custGeom>
          <a:solidFill>
            <a:schemeClr val="accent3"/>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0"/>
          <p:cNvSpPr>
            <a:spLocks/>
          </p:cNvSpPr>
          <p:nvPr userDrawn="1"/>
        </p:nvSpPr>
        <p:spPr bwMode="auto">
          <a:xfrm>
            <a:off x="13685418" y="5911524"/>
            <a:ext cx="369945" cy="369945"/>
          </a:xfrm>
          <a:custGeom>
            <a:avLst/>
            <a:gdLst>
              <a:gd name="T0" fmla="*/ 153 w 186"/>
              <a:gd name="T1" fmla="*/ 33 h 186"/>
              <a:gd name="T2" fmla="*/ 153 w 186"/>
              <a:gd name="T3" fmla="*/ 153 h 186"/>
              <a:gd name="T4" fmla="*/ 33 w 186"/>
              <a:gd name="T5" fmla="*/ 153 h 186"/>
              <a:gd name="T6" fmla="*/ 33 w 186"/>
              <a:gd name="T7" fmla="*/ 33 h 186"/>
              <a:gd name="T8" fmla="*/ 153 w 186"/>
              <a:gd name="T9" fmla="*/ 33 h 186"/>
            </a:gdLst>
            <a:ahLst/>
            <a:cxnLst>
              <a:cxn ang="0">
                <a:pos x="T0" y="T1"/>
              </a:cxn>
              <a:cxn ang="0">
                <a:pos x="T2" y="T3"/>
              </a:cxn>
              <a:cxn ang="0">
                <a:pos x="T4" y="T5"/>
              </a:cxn>
              <a:cxn ang="0">
                <a:pos x="T6" y="T7"/>
              </a:cxn>
              <a:cxn ang="0">
                <a:pos x="T8" y="T9"/>
              </a:cxn>
            </a:cxnLst>
            <a:rect l="0" t="0" r="r" b="b"/>
            <a:pathLst>
              <a:path w="186" h="186">
                <a:moveTo>
                  <a:pt x="153" y="33"/>
                </a:moveTo>
                <a:cubicBezTo>
                  <a:pt x="186" y="66"/>
                  <a:pt x="186" y="120"/>
                  <a:pt x="153" y="153"/>
                </a:cubicBezTo>
                <a:cubicBezTo>
                  <a:pt x="120" y="186"/>
                  <a:pt x="66" y="186"/>
                  <a:pt x="33" y="153"/>
                </a:cubicBezTo>
                <a:cubicBezTo>
                  <a:pt x="0" y="120"/>
                  <a:pt x="0" y="66"/>
                  <a:pt x="33" y="33"/>
                </a:cubicBezTo>
                <a:cubicBezTo>
                  <a:pt x="66" y="0"/>
                  <a:pt x="120" y="0"/>
                  <a:pt x="153" y="33"/>
                </a:cubicBezTo>
                <a:close/>
              </a:path>
            </a:pathLst>
          </a:custGeom>
          <a:solidFill>
            <a:schemeClr val="accent1"/>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1"/>
          <p:cNvSpPr>
            <a:spLocks/>
          </p:cNvSpPr>
          <p:nvPr userDrawn="1"/>
        </p:nvSpPr>
        <p:spPr bwMode="auto">
          <a:xfrm>
            <a:off x="10004724" y="9532548"/>
            <a:ext cx="429613" cy="429613"/>
          </a:xfrm>
          <a:custGeom>
            <a:avLst/>
            <a:gdLst>
              <a:gd name="T0" fmla="*/ 37 w 252"/>
              <a:gd name="T1" fmla="*/ 252 h 252"/>
              <a:gd name="T2" fmla="*/ 252 w 252"/>
              <a:gd name="T3" fmla="*/ 36 h 252"/>
              <a:gd name="T4" fmla="*/ 216 w 252"/>
              <a:gd name="T5" fmla="*/ 0 h 252"/>
              <a:gd name="T6" fmla="*/ 0 w 252"/>
              <a:gd name="T7" fmla="*/ 215 h 252"/>
              <a:gd name="T8" fmla="*/ 37 w 252"/>
              <a:gd name="T9" fmla="*/ 252 h 252"/>
            </a:gdLst>
            <a:ahLst/>
            <a:cxnLst>
              <a:cxn ang="0">
                <a:pos x="T0" y="T1"/>
              </a:cxn>
              <a:cxn ang="0">
                <a:pos x="T2" y="T3"/>
              </a:cxn>
              <a:cxn ang="0">
                <a:pos x="T4" y="T5"/>
              </a:cxn>
              <a:cxn ang="0">
                <a:pos x="T6" y="T7"/>
              </a:cxn>
              <a:cxn ang="0">
                <a:pos x="T8" y="T9"/>
              </a:cxn>
            </a:cxnLst>
            <a:rect l="0" t="0" r="r" b="b"/>
            <a:pathLst>
              <a:path w="252" h="252">
                <a:moveTo>
                  <a:pt x="37" y="252"/>
                </a:moveTo>
                <a:lnTo>
                  <a:pt x="252" y="36"/>
                </a:lnTo>
                <a:lnTo>
                  <a:pt x="216" y="0"/>
                </a:lnTo>
                <a:lnTo>
                  <a:pt x="0" y="215"/>
                </a:lnTo>
                <a:lnTo>
                  <a:pt x="37" y="252"/>
                </a:lnTo>
                <a:close/>
              </a:path>
            </a:pathLst>
          </a:custGeom>
          <a:solidFill>
            <a:schemeClr val="accent3"/>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2"/>
          <p:cNvSpPr>
            <a:spLocks/>
          </p:cNvSpPr>
          <p:nvPr userDrawn="1"/>
        </p:nvSpPr>
        <p:spPr bwMode="auto">
          <a:xfrm>
            <a:off x="13949665" y="5587609"/>
            <a:ext cx="429613" cy="429613"/>
          </a:xfrm>
          <a:custGeom>
            <a:avLst/>
            <a:gdLst>
              <a:gd name="T0" fmla="*/ 36 w 252"/>
              <a:gd name="T1" fmla="*/ 252 h 252"/>
              <a:gd name="T2" fmla="*/ 252 w 252"/>
              <a:gd name="T3" fmla="*/ 37 h 252"/>
              <a:gd name="T4" fmla="*/ 215 w 252"/>
              <a:gd name="T5" fmla="*/ 0 h 252"/>
              <a:gd name="T6" fmla="*/ 0 w 252"/>
              <a:gd name="T7" fmla="*/ 216 h 252"/>
              <a:gd name="T8" fmla="*/ 36 w 252"/>
              <a:gd name="T9" fmla="*/ 252 h 252"/>
            </a:gdLst>
            <a:ahLst/>
            <a:cxnLst>
              <a:cxn ang="0">
                <a:pos x="T0" y="T1"/>
              </a:cxn>
              <a:cxn ang="0">
                <a:pos x="T2" y="T3"/>
              </a:cxn>
              <a:cxn ang="0">
                <a:pos x="T4" y="T5"/>
              </a:cxn>
              <a:cxn ang="0">
                <a:pos x="T6" y="T7"/>
              </a:cxn>
              <a:cxn ang="0">
                <a:pos x="T8" y="T9"/>
              </a:cxn>
            </a:cxnLst>
            <a:rect l="0" t="0" r="r" b="b"/>
            <a:pathLst>
              <a:path w="252" h="252">
                <a:moveTo>
                  <a:pt x="36" y="252"/>
                </a:moveTo>
                <a:lnTo>
                  <a:pt x="252" y="37"/>
                </a:lnTo>
                <a:lnTo>
                  <a:pt x="215" y="0"/>
                </a:lnTo>
                <a:lnTo>
                  <a:pt x="0" y="216"/>
                </a:lnTo>
                <a:lnTo>
                  <a:pt x="36" y="252"/>
                </a:lnTo>
                <a:close/>
              </a:path>
            </a:pathLst>
          </a:custGeom>
          <a:solidFill>
            <a:schemeClr val="accent1"/>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5" name="Oval 5"/>
          <p:cNvSpPr>
            <a:spLocks noChangeArrowheads="1"/>
          </p:cNvSpPr>
          <p:nvPr userDrawn="1"/>
        </p:nvSpPr>
        <p:spPr bwMode="auto">
          <a:xfrm>
            <a:off x="7926555" y="3567404"/>
            <a:ext cx="2482210" cy="2483914"/>
          </a:xfrm>
          <a:prstGeom prst="ellipse">
            <a:avLst/>
          </a:prstGeom>
          <a:solidFill>
            <a:schemeClr val="accent1"/>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Oval 6"/>
          <p:cNvSpPr>
            <a:spLocks noChangeArrowheads="1"/>
          </p:cNvSpPr>
          <p:nvPr userDrawn="1"/>
        </p:nvSpPr>
        <p:spPr bwMode="auto">
          <a:xfrm>
            <a:off x="13975236" y="3567404"/>
            <a:ext cx="2482210" cy="2483914"/>
          </a:xfrm>
          <a:prstGeom prst="ellipse">
            <a:avLst/>
          </a:prstGeom>
          <a:solidFill>
            <a:schemeClr val="accent1"/>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7" name="Oval 7"/>
          <p:cNvSpPr>
            <a:spLocks noChangeArrowheads="1"/>
          </p:cNvSpPr>
          <p:nvPr userDrawn="1"/>
        </p:nvSpPr>
        <p:spPr bwMode="auto">
          <a:xfrm>
            <a:off x="7926555" y="9498452"/>
            <a:ext cx="2482210" cy="2483914"/>
          </a:xfrm>
          <a:prstGeom prst="ellipse">
            <a:avLst/>
          </a:prstGeom>
          <a:solidFill>
            <a:schemeClr val="accent3"/>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8" name="Oval 8"/>
          <p:cNvSpPr>
            <a:spLocks noChangeArrowheads="1"/>
          </p:cNvSpPr>
          <p:nvPr userDrawn="1"/>
        </p:nvSpPr>
        <p:spPr bwMode="auto">
          <a:xfrm>
            <a:off x="13975236" y="9498452"/>
            <a:ext cx="2482210" cy="2483914"/>
          </a:xfrm>
          <a:prstGeom prst="ellipse">
            <a:avLst/>
          </a:prstGeom>
          <a:solidFill>
            <a:schemeClr val="accent3"/>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9" name="Oval 9"/>
          <p:cNvSpPr>
            <a:spLocks noChangeArrowheads="1"/>
          </p:cNvSpPr>
          <p:nvPr userDrawn="1"/>
        </p:nvSpPr>
        <p:spPr bwMode="auto">
          <a:xfrm>
            <a:off x="15228275" y="6532076"/>
            <a:ext cx="2482210" cy="2485619"/>
          </a:xfrm>
          <a:prstGeom prst="ellipse">
            <a:avLst/>
          </a:prstGeom>
          <a:solidFill>
            <a:schemeClr val="accent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0" name="Oval 10"/>
          <p:cNvSpPr>
            <a:spLocks noChangeArrowheads="1"/>
          </p:cNvSpPr>
          <p:nvPr userDrawn="1"/>
        </p:nvSpPr>
        <p:spPr bwMode="auto">
          <a:xfrm>
            <a:off x="6673517" y="6532076"/>
            <a:ext cx="2482210" cy="2485619"/>
          </a:xfrm>
          <a:prstGeom prst="ellipse">
            <a:avLst/>
          </a:prstGeom>
          <a:solidFill>
            <a:schemeClr val="accent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1" name="Picture Placeholder 50"/>
          <p:cNvSpPr>
            <a:spLocks noGrp="1"/>
          </p:cNvSpPr>
          <p:nvPr>
            <p:ph type="pic" sz="quarter" idx="12"/>
          </p:nvPr>
        </p:nvSpPr>
        <p:spPr>
          <a:xfrm>
            <a:off x="8090682" y="3731643"/>
            <a:ext cx="2153956" cy="2155436"/>
          </a:xfrm>
          <a:custGeom>
            <a:avLst/>
            <a:gdLst>
              <a:gd name="connsiteX0" fmla="*/ 998588 w 1997176"/>
              <a:gd name="connsiteY0" fmla="*/ 0 h 1998548"/>
              <a:gd name="connsiteX1" fmla="*/ 1997176 w 1997176"/>
              <a:gd name="connsiteY1" fmla="*/ 999274 h 1998548"/>
              <a:gd name="connsiteX2" fmla="*/ 998588 w 1997176"/>
              <a:gd name="connsiteY2" fmla="*/ 1998548 h 1998548"/>
              <a:gd name="connsiteX3" fmla="*/ 0 w 1997176"/>
              <a:gd name="connsiteY3" fmla="*/ 999274 h 1998548"/>
              <a:gd name="connsiteX4" fmla="*/ 998588 w 1997176"/>
              <a:gd name="connsiteY4" fmla="*/ 0 h 19985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7176" h="1998548">
                <a:moveTo>
                  <a:pt x="998588" y="0"/>
                </a:moveTo>
                <a:cubicBezTo>
                  <a:pt x="1550093" y="0"/>
                  <a:pt x="1997176" y="447390"/>
                  <a:pt x="1997176" y="999274"/>
                </a:cubicBezTo>
                <a:cubicBezTo>
                  <a:pt x="1997176" y="1551158"/>
                  <a:pt x="1550093" y="1998548"/>
                  <a:pt x="998588" y="1998548"/>
                </a:cubicBezTo>
                <a:cubicBezTo>
                  <a:pt x="447083" y="1998548"/>
                  <a:pt x="0" y="1551158"/>
                  <a:pt x="0" y="999274"/>
                </a:cubicBezTo>
                <a:cubicBezTo>
                  <a:pt x="0" y="447390"/>
                  <a:pt x="447083" y="0"/>
                  <a:pt x="99858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52" name="Picture Placeholder 51"/>
          <p:cNvSpPr>
            <a:spLocks noGrp="1"/>
          </p:cNvSpPr>
          <p:nvPr>
            <p:ph type="pic" sz="quarter" idx="13"/>
          </p:nvPr>
        </p:nvSpPr>
        <p:spPr>
          <a:xfrm>
            <a:off x="6837644" y="6696428"/>
            <a:ext cx="2153956" cy="2156914"/>
          </a:xfrm>
          <a:custGeom>
            <a:avLst/>
            <a:gdLst>
              <a:gd name="connsiteX0" fmla="*/ 998588 w 1997176"/>
              <a:gd name="connsiteY0" fmla="*/ 0 h 1999918"/>
              <a:gd name="connsiteX1" fmla="*/ 1997176 w 1997176"/>
              <a:gd name="connsiteY1" fmla="*/ 999959 h 1999918"/>
              <a:gd name="connsiteX2" fmla="*/ 998588 w 1997176"/>
              <a:gd name="connsiteY2" fmla="*/ 1999918 h 1999918"/>
              <a:gd name="connsiteX3" fmla="*/ 0 w 1997176"/>
              <a:gd name="connsiteY3" fmla="*/ 999959 h 1999918"/>
              <a:gd name="connsiteX4" fmla="*/ 998588 w 1997176"/>
              <a:gd name="connsiteY4" fmla="*/ 0 h 1999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7176" h="1999918">
                <a:moveTo>
                  <a:pt x="998588" y="0"/>
                </a:moveTo>
                <a:cubicBezTo>
                  <a:pt x="1550093" y="0"/>
                  <a:pt x="1997176" y="447697"/>
                  <a:pt x="1997176" y="999959"/>
                </a:cubicBezTo>
                <a:cubicBezTo>
                  <a:pt x="1997176" y="1552221"/>
                  <a:pt x="1550093" y="1999918"/>
                  <a:pt x="998588" y="1999918"/>
                </a:cubicBezTo>
                <a:cubicBezTo>
                  <a:pt x="447083" y="1999918"/>
                  <a:pt x="0" y="1552221"/>
                  <a:pt x="0" y="999959"/>
                </a:cubicBezTo>
                <a:cubicBezTo>
                  <a:pt x="0" y="447697"/>
                  <a:pt x="447083" y="0"/>
                  <a:pt x="99858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53" name="Picture Placeholder 52"/>
          <p:cNvSpPr>
            <a:spLocks noGrp="1"/>
          </p:cNvSpPr>
          <p:nvPr>
            <p:ph type="pic" sz="quarter" idx="14"/>
          </p:nvPr>
        </p:nvSpPr>
        <p:spPr>
          <a:xfrm>
            <a:off x="8090682" y="9662691"/>
            <a:ext cx="2153956" cy="2155436"/>
          </a:xfrm>
          <a:custGeom>
            <a:avLst/>
            <a:gdLst>
              <a:gd name="connsiteX0" fmla="*/ 998588 w 1997176"/>
              <a:gd name="connsiteY0" fmla="*/ 0 h 1998548"/>
              <a:gd name="connsiteX1" fmla="*/ 1997176 w 1997176"/>
              <a:gd name="connsiteY1" fmla="*/ 999274 h 1998548"/>
              <a:gd name="connsiteX2" fmla="*/ 998588 w 1997176"/>
              <a:gd name="connsiteY2" fmla="*/ 1998548 h 1998548"/>
              <a:gd name="connsiteX3" fmla="*/ 0 w 1997176"/>
              <a:gd name="connsiteY3" fmla="*/ 999274 h 1998548"/>
              <a:gd name="connsiteX4" fmla="*/ 998588 w 1997176"/>
              <a:gd name="connsiteY4" fmla="*/ 0 h 19985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7176" h="1998548">
                <a:moveTo>
                  <a:pt x="998588" y="0"/>
                </a:moveTo>
                <a:cubicBezTo>
                  <a:pt x="1550093" y="0"/>
                  <a:pt x="1997176" y="447390"/>
                  <a:pt x="1997176" y="999274"/>
                </a:cubicBezTo>
                <a:cubicBezTo>
                  <a:pt x="1997176" y="1551158"/>
                  <a:pt x="1550093" y="1998548"/>
                  <a:pt x="998588" y="1998548"/>
                </a:cubicBezTo>
                <a:cubicBezTo>
                  <a:pt x="447083" y="1998548"/>
                  <a:pt x="0" y="1551158"/>
                  <a:pt x="0" y="999274"/>
                </a:cubicBezTo>
                <a:cubicBezTo>
                  <a:pt x="0" y="447390"/>
                  <a:pt x="447083" y="0"/>
                  <a:pt x="99858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54" name="Picture Placeholder 53"/>
          <p:cNvSpPr>
            <a:spLocks noGrp="1"/>
          </p:cNvSpPr>
          <p:nvPr>
            <p:ph type="pic" sz="quarter" idx="15"/>
          </p:nvPr>
        </p:nvSpPr>
        <p:spPr>
          <a:xfrm>
            <a:off x="14139363" y="9662691"/>
            <a:ext cx="2153956" cy="2155436"/>
          </a:xfrm>
          <a:custGeom>
            <a:avLst/>
            <a:gdLst>
              <a:gd name="connsiteX0" fmla="*/ 998588 w 1997176"/>
              <a:gd name="connsiteY0" fmla="*/ 0 h 1998548"/>
              <a:gd name="connsiteX1" fmla="*/ 1997176 w 1997176"/>
              <a:gd name="connsiteY1" fmla="*/ 999274 h 1998548"/>
              <a:gd name="connsiteX2" fmla="*/ 998588 w 1997176"/>
              <a:gd name="connsiteY2" fmla="*/ 1998548 h 1998548"/>
              <a:gd name="connsiteX3" fmla="*/ 0 w 1997176"/>
              <a:gd name="connsiteY3" fmla="*/ 999274 h 1998548"/>
              <a:gd name="connsiteX4" fmla="*/ 998588 w 1997176"/>
              <a:gd name="connsiteY4" fmla="*/ 0 h 19985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7176" h="1998548">
                <a:moveTo>
                  <a:pt x="998588" y="0"/>
                </a:moveTo>
                <a:cubicBezTo>
                  <a:pt x="1550093" y="0"/>
                  <a:pt x="1997176" y="447390"/>
                  <a:pt x="1997176" y="999274"/>
                </a:cubicBezTo>
                <a:cubicBezTo>
                  <a:pt x="1997176" y="1551158"/>
                  <a:pt x="1550093" y="1998548"/>
                  <a:pt x="998588" y="1998548"/>
                </a:cubicBezTo>
                <a:cubicBezTo>
                  <a:pt x="447083" y="1998548"/>
                  <a:pt x="0" y="1551158"/>
                  <a:pt x="0" y="999274"/>
                </a:cubicBezTo>
                <a:cubicBezTo>
                  <a:pt x="0" y="447390"/>
                  <a:pt x="447083" y="0"/>
                  <a:pt x="99858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55" name="Picture Placeholder 54"/>
          <p:cNvSpPr>
            <a:spLocks noGrp="1"/>
          </p:cNvSpPr>
          <p:nvPr>
            <p:ph type="pic" sz="quarter" idx="16"/>
          </p:nvPr>
        </p:nvSpPr>
        <p:spPr>
          <a:xfrm>
            <a:off x="15392402" y="6696428"/>
            <a:ext cx="2153956" cy="2156914"/>
          </a:xfrm>
          <a:custGeom>
            <a:avLst/>
            <a:gdLst>
              <a:gd name="connsiteX0" fmla="*/ 998588 w 1997176"/>
              <a:gd name="connsiteY0" fmla="*/ 0 h 1999918"/>
              <a:gd name="connsiteX1" fmla="*/ 1997176 w 1997176"/>
              <a:gd name="connsiteY1" fmla="*/ 999959 h 1999918"/>
              <a:gd name="connsiteX2" fmla="*/ 998588 w 1997176"/>
              <a:gd name="connsiteY2" fmla="*/ 1999918 h 1999918"/>
              <a:gd name="connsiteX3" fmla="*/ 0 w 1997176"/>
              <a:gd name="connsiteY3" fmla="*/ 999959 h 1999918"/>
              <a:gd name="connsiteX4" fmla="*/ 998588 w 1997176"/>
              <a:gd name="connsiteY4" fmla="*/ 0 h 1999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7176" h="1999918">
                <a:moveTo>
                  <a:pt x="998588" y="0"/>
                </a:moveTo>
                <a:cubicBezTo>
                  <a:pt x="1550093" y="0"/>
                  <a:pt x="1997176" y="447697"/>
                  <a:pt x="1997176" y="999959"/>
                </a:cubicBezTo>
                <a:cubicBezTo>
                  <a:pt x="1997176" y="1552221"/>
                  <a:pt x="1550093" y="1999918"/>
                  <a:pt x="998588" y="1999918"/>
                </a:cubicBezTo>
                <a:cubicBezTo>
                  <a:pt x="447083" y="1999918"/>
                  <a:pt x="0" y="1552221"/>
                  <a:pt x="0" y="999959"/>
                </a:cubicBezTo>
                <a:cubicBezTo>
                  <a:pt x="0" y="447697"/>
                  <a:pt x="447083" y="0"/>
                  <a:pt x="99858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56" name="Picture Placeholder 55"/>
          <p:cNvSpPr>
            <a:spLocks noGrp="1"/>
          </p:cNvSpPr>
          <p:nvPr>
            <p:ph type="pic" sz="quarter" idx="17"/>
          </p:nvPr>
        </p:nvSpPr>
        <p:spPr>
          <a:xfrm>
            <a:off x="14139363" y="3731643"/>
            <a:ext cx="2153956" cy="2155436"/>
          </a:xfrm>
          <a:custGeom>
            <a:avLst/>
            <a:gdLst>
              <a:gd name="connsiteX0" fmla="*/ 998588 w 1997176"/>
              <a:gd name="connsiteY0" fmla="*/ 0 h 1998548"/>
              <a:gd name="connsiteX1" fmla="*/ 1997176 w 1997176"/>
              <a:gd name="connsiteY1" fmla="*/ 999274 h 1998548"/>
              <a:gd name="connsiteX2" fmla="*/ 998588 w 1997176"/>
              <a:gd name="connsiteY2" fmla="*/ 1998548 h 1998548"/>
              <a:gd name="connsiteX3" fmla="*/ 0 w 1997176"/>
              <a:gd name="connsiteY3" fmla="*/ 999274 h 1998548"/>
              <a:gd name="connsiteX4" fmla="*/ 998588 w 1997176"/>
              <a:gd name="connsiteY4" fmla="*/ 0 h 19985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7176" h="1998548">
                <a:moveTo>
                  <a:pt x="998588" y="0"/>
                </a:moveTo>
                <a:cubicBezTo>
                  <a:pt x="1550093" y="0"/>
                  <a:pt x="1997176" y="447390"/>
                  <a:pt x="1997176" y="999274"/>
                </a:cubicBezTo>
                <a:cubicBezTo>
                  <a:pt x="1997176" y="1551158"/>
                  <a:pt x="1550093" y="1998548"/>
                  <a:pt x="998588" y="1998548"/>
                </a:cubicBezTo>
                <a:cubicBezTo>
                  <a:pt x="447083" y="1998548"/>
                  <a:pt x="0" y="1551158"/>
                  <a:pt x="0" y="999274"/>
                </a:cubicBezTo>
                <a:cubicBezTo>
                  <a:pt x="0" y="447390"/>
                  <a:pt x="447083" y="0"/>
                  <a:pt x="99858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57" name="Picture Placeholder 56"/>
          <p:cNvSpPr>
            <a:spLocks noGrp="1"/>
          </p:cNvSpPr>
          <p:nvPr>
            <p:ph type="pic" sz="quarter" idx="18"/>
          </p:nvPr>
        </p:nvSpPr>
        <p:spPr>
          <a:xfrm>
            <a:off x="10398493" y="5980145"/>
            <a:ext cx="3587014" cy="3589478"/>
          </a:xfrm>
          <a:custGeom>
            <a:avLst/>
            <a:gdLst>
              <a:gd name="connsiteX0" fmla="*/ 1793507 w 3587014"/>
              <a:gd name="connsiteY0" fmla="*/ 0 h 3589478"/>
              <a:gd name="connsiteX1" fmla="*/ 3587014 w 3587014"/>
              <a:gd name="connsiteY1" fmla="*/ 1794739 h 3589478"/>
              <a:gd name="connsiteX2" fmla="*/ 1793507 w 3587014"/>
              <a:gd name="connsiteY2" fmla="*/ 3589478 h 3589478"/>
              <a:gd name="connsiteX3" fmla="*/ 0 w 3587014"/>
              <a:gd name="connsiteY3" fmla="*/ 1794739 h 3589478"/>
              <a:gd name="connsiteX4" fmla="*/ 1793507 w 3587014"/>
              <a:gd name="connsiteY4" fmla="*/ 0 h 35894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87014" h="3589478">
                <a:moveTo>
                  <a:pt x="1793507" y="0"/>
                </a:moveTo>
                <a:cubicBezTo>
                  <a:pt x="2784034" y="0"/>
                  <a:pt x="3587014" y="803532"/>
                  <a:pt x="3587014" y="1794739"/>
                </a:cubicBezTo>
                <a:cubicBezTo>
                  <a:pt x="3587014" y="2785946"/>
                  <a:pt x="2784034" y="3589478"/>
                  <a:pt x="1793507" y="3589478"/>
                </a:cubicBezTo>
                <a:cubicBezTo>
                  <a:pt x="802980" y="3589478"/>
                  <a:pt x="0" y="2785946"/>
                  <a:pt x="0" y="1794739"/>
                </a:cubicBezTo>
                <a:cubicBezTo>
                  <a:pt x="0" y="803532"/>
                  <a:pt x="802980" y="0"/>
                  <a:pt x="1793507" y="0"/>
                </a:cubicBezTo>
                <a:close/>
              </a:path>
            </a:pathLst>
          </a:custGeom>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xmlns="" val="84072987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ur Team Slide 02">
    <p:spTree>
      <p:nvGrpSpPr>
        <p:cNvPr id="1" name=""/>
        <p:cNvGrpSpPr/>
        <p:nvPr/>
      </p:nvGrpSpPr>
      <p:grpSpPr>
        <a:xfrm>
          <a:off x="0" y="0"/>
          <a:ext cx="0" cy="0"/>
          <a:chOff x="0" y="0"/>
          <a:chExt cx="0" cy="0"/>
        </a:xfrm>
      </p:grpSpPr>
      <p:sp>
        <p:nvSpPr>
          <p:cNvPr id="5" name="Oval 4"/>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4" name="Oval 33"/>
          <p:cNvSpPr/>
          <p:nvPr userDrawn="1"/>
        </p:nvSpPr>
        <p:spPr>
          <a:xfrm>
            <a:off x="10204434" y="3602546"/>
            <a:ext cx="3961950" cy="39619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userDrawn="1"/>
        </p:nvSpPr>
        <p:spPr>
          <a:xfrm>
            <a:off x="4652070" y="7253372"/>
            <a:ext cx="2109027" cy="2109027"/>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userDrawn="1"/>
        </p:nvSpPr>
        <p:spPr>
          <a:xfrm>
            <a:off x="5970501" y="4782033"/>
            <a:ext cx="2109027" cy="2109027"/>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userDrawn="1"/>
        </p:nvSpPr>
        <p:spPr>
          <a:xfrm>
            <a:off x="5970501" y="9724711"/>
            <a:ext cx="2109027" cy="2109027"/>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p:cNvCxnSpPr>
            <a:endCxn id="59" idx="1"/>
          </p:cNvCxnSpPr>
          <p:nvPr userDrawn="1"/>
        </p:nvCxnSpPr>
        <p:spPr>
          <a:xfrm>
            <a:off x="7655386" y="6674250"/>
            <a:ext cx="849540" cy="740481"/>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59" idx="2"/>
            <a:endCxn id="35" idx="6"/>
          </p:cNvCxnSpPr>
          <p:nvPr userDrawn="1"/>
        </p:nvCxnSpPr>
        <p:spPr>
          <a:xfrm flipH="1">
            <a:off x="6761097" y="8307886"/>
            <a:ext cx="1373872"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59" idx="3"/>
          </p:cNvCxnSpPr>
          <p:nvPr userDrawn="1"/>
        </p:nvCxnSpPr>
        <p:spPr>
          <a:xfrm flipH="1">
            <a:off x="7668786" y="9201040"/>
            <a:ext cx="836140" cy="75033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endCxn id="59" idx="7"/>
          </p:cNvCxnSpPr>
          <p:nvPr userDrawn="1"/>
        </p:nvCxnSpPr>
        <p:spPr>
          <a:xfrm flipH="1">
            <a:off x="10291235" y="6937676"/>
            <a:ext cx="444860" cy="477055"/>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2" name="Oval 41"/>
          <p:cNvSpPr/>
          <p:nvPr userDrawn="1"/>
        </p:nvSpPr>
        <p:spPr>
          <a:xfrm flipH="1">
            <a:off x="17622903" y="7253372"/>
            <a:ext cx="2109027" cy="2109027"/>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userDrawn="1"/>
        </p:nvSpPr>
        <p:spPr>
          <a:xfrm flipH="1">
            <a:off x="16304472" y="4782033"/>
            <a:ext cx="2109027" cy="2109027"/>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userDrawn="1"/>
        </p:nvSpPr>
        <p:spPr>
          <a:xfrm flipH="1">
            <a:off x="16304472" y="9724711"/>
            <a:ext cx="2109027" cy="2109027"/>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 name="Straight Connector 44"/>
          <p:cNvCxnSpPr>
            <a:endCxn id="60" idx="1"/>
          </p:cNvCxnSpPr>
          <p:nvPr userDrawn="1"/>
        </p:nvCxnSpPr>
        <p:spPr>
          <a:xfrm flipH="1">
            <a:off x="15879074" y="6674250"/>
            <a:ext cx="849542" cy="740481"/>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60" idx="2"/>
            <a:endCxn id="42" idx="6"/>
          </p:cNvCxnSpPr>
          <p:nvPr userDrawn="1"/>
        </p:nvCxnSpPr>
        <p:spPr>
          <a:xfrm>
            <a:off x="16249031" y="8307886"/>
            <a:ext cx="1373872"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60" idx="3"/>
          </p:cNvCxnSpPr>
          <p:nvPr userDrawn="1"/>
        </p:nvCxnSpPr>
        <p:spPr>
          <a:xfrm>
            <a:off x="15879074" y="9201040"/>
            <a:ext cx="836139" cy="75033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endCxn id="60" idx="7"/>
          </p:cNvCxnSpPr>
          <p:nvPr userDrawn="1"/>
        </p:nvCxnSpPr>
        <p:spPr>
          <a:xfrm>
            <a:off x="13647906" y="6937676"/>
            <a:ext cx="444859" cy="477055"/>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59" name="Oval 58"/>
          <p:cNvSpPr/>
          <p:nvPr userDrawn="1"/>
        </p:nvSpPr>
        <p:spPr>
          <a:xfrm>
            <a:off x="8134969" y="7044774"/>
            <a:ext cx="2526223" cy="252622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userDrawn="1"/>
        </p:nvSpPr>
        <p:spPr>
          <a:xfrm flipH="1">
            <a:off x="13722808" y="7044774"/>
            <a:ext cx="2526223" cy="252622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Picture Placeholder 82"/>
          <p:cNvSpPr>
            <a:spLocks noGrp="1"/>
          </p:cNvSpPr>
          <p:nvPr>
            <p:ph type="pic" sz="quarter" idx="12"/>
          </p:nvPr>
        </p:nvSpPr>
        <p:spPr>
          <a:xfrm>
            <a:off x="6094576" y="4906108"/>
            <a:ext cx="1860878" cy="1860878"/>
          </a:xfrm>
          <a:custGeom>
            <a:avLst/>
            <a:gdLst>
              <a:gd name="connsiteX0" fmla="*/ 930439 w 1860878"/>
              <a:gd name="connsiteY0" fmla="*/ 0 h 1860878"/>
              <a:gd name="connsiteX1" fmla="*/ 1860878 w 1860878"/>
              <a:gd name="connsiteY1" fmla="*/ 930439 h 1860878"/>
              <a:gd name="connsiteX2" fmla="*/ 930439 w 1860878"/>
              <a:gd name="connsiteY2" fmla="*/ 1860878 h 1860878"/>
              <a:gd name="connsiteX3" fmla="*/ 0 w 1860878"/>
              <a:gd name="connsiteY3" fmla="*/ 930439 h 1860878"/>
              <a:gd name="connsiteX4" fmla="*/ 930439 w 1860878"/>
              <a:gd name="connsiteY4" fmla="*/ 0 h 18608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0878" h="1860878">
                <a:moveTo>
                  <a:pt x="930439" y="0"/>
                </a:moveTo>
                <a:cubicBezTo>
                  <a:pt x="1444306" y="0"/>
                  <a:pt x="1860878" y="416572"/>
                  <a:pt x="1860878" y="930439"/>
                </a:cubicBezTo>
                <a:cubicBezTo>
                  <a:pt x="1860878" y="1444306"/>
                  <a:pt x="1444306" y="1860878"/>
                  <a:pt x="930439" y="1860878"/>
                </a:cubicBezTo>
                <a:cubicBezTo>
                  <a:pt x="416572" y="1860878"/>
                  <a:pt x="0" y="1444306"/>
                  <a:pt x="0" y="930439"/>
                </a:cubicBezTo>
                <a:cubicBezTo>
                  <a:pt x="0" y="416572"/>
                  <a:pt x="416572" y="0"/>
                  <a:pt x="930439"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84" name="Picture Placeholder 83"/>
          <p:cNvSpPr>
            <a:spLocks noGrp="1"/>
          </p:cNvSpPr>
          <p:nvPr>
            <p:ph type="pic" sz="quarter" idx="14"/>
          </p:nvPr>
        </p:nvSpPr>
        <p:spPr>
          <a:xfrm>
            <a:off x="8283588" y="7193393"/>
            <a:ext cx="2228986" cy="2228986"/>
          </a:xfrm>
          <a:custGeom>
            <a:avLst/>
            <a:gdLst>
              <a:gd name="connsiteX0" fmla="*/ 1114493 w 2228986"/>
              <a:gd name="connsiteY0" fmla="*/ 0 h 2228986"/>
              <a:gd name="connsiteX1" fmla="*/ 2228986 w 2228986"/>
              <a:gd name="connsiteY1" fmla="*/ 1114493 h 2228986"/>
              <a:gd name="connsiteX2" fmla="*/ 1114493 w 2228986"/>
              <a:gd name="connsiteY2" fmla="*/ 2228986 h 2228986"/>
              <a:gd name="connsiteX3" fmla="*/ 0 w 2228986"/>
              <a:gd name="connsiteY3" fmla="*/ 1114493 h 2228986"/>
              <a:gd name="connsiteX4" fmla="*/ 1114493 w 2228986"/>
              <a:gd name="connsiteY4" fmla="*/ 0 h 2228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8986" h="2228986">
                <a:moveTo>
                  <a:pt x="1114493" y="0"/>
                </a:moveTo>
                <a:cubicBezTo>
                  <a:pt x="1730010" y="0"/>
                  <a:pt x="2228986" y="498976"/>
                  <a:pt x="2228986" y="1114493"/>
                </a:cubicBezTo>
                <a:cubicBezTo>
                  <a:pt x="2228986" y="1730010"/>
                  <a:pt x="1730010" y="2228986"/>
                  <a:pt x="1114493" y="2228986"/>
                </a:cubicBezTo>
                <a:cubicBezTo>
                  <a:pt x="498976" y="2228986"/>
                  <a:pt x="0" y="1730010"/>
                  <a:pt x="0" y="1114493"/>
                </a:cubicBezTo>
                <a:cubicBezTo>
                  <a:pt x="0" y="498976"/>
                  <a:pt x="498976" y="0"/>
                  <a:pt x="1114493"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85" name="Picture Placeholder 84"/>
          <p:cNvSpPr>
            <a:spLocks noGrp="1"/>
          </p:cNvSpPr>
          <p:nvPr>
            <p:ph type="pic" sz="quarter" idx="15"/>
          </p:nvPr>
        </p:nvSpPr>
        <p:spPr>
          <a:xfrm>
            <a:off x="4776145" y="7377446"/>
            <a:ext cx="1860878" cy="1860878"/>
          </a:xfrm>
          <a:custGeom>
            <a:avLst/>
            <a:gdLst>
              <a:gd name="connsiteX0" fmla="*/ 930439 w 1860878"/>
              <a:gd name="connsiteY0" fmla="*/ 0 h 1860878"/>
              <a:gd name="connsiteX1" fmla="*/ 1860878 w 1860878"/>
              <a:gd name="connsiteY1" fmla="*/ 930439 h 1860878"/>
              <a:gd name="connsiteX2" fmla="*/ 930439 w 1860878"/>
              <a:gd name="connsiteY2" fmla="*/ 1860878 h 1860878"/>
              <a:gd name="connsiteX3" fmla="*/ 0 w 1860878"/>
              <a:gd name="connsiteY3" fmla="*/ 930439 h 1860878"/>
              <a:gd name="connsiteX4" fmla="*/ 930439 w 1860878"/>
              <a:gd name="connsiteY4" fmla="*/ 0 h 18608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0878" h="1860878">
                <a:moveTo>
                  <a:pt x="930439" y="0"/>
                </a:moveTo>
                <a:cubicBezTo>
                  <a:pt x="1444306" y="0"/>
                  <a:pt x="1860878" y="416572"/>
                  <a:pt x="1860878" y="930439"/>
                </a:cubicBezTo>
                <a:cubicBezTo>
                  <a:pt x="1860878" y="1444306"/>
                  <a:pt x="1444306" y="1860878"/>
                  <a:pt x="930439" y="1860878"/>
                </a:cubicBezTo>
                <a:cubicBezTo>
                  <a:pt x="416572" y="1860878"/>
                  <a:pt x="0" y="1444306"/>
                  <a:pt x="0" y="930439"/>
                </a:cubicBezTo>
                <a:cubicBezTo>
                  <a:pt x="0" y="416572"/>
                  <a:pt x="416572" y="0"/>
                  <a:pt x="930439"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86" name="Picture Placeholder 85"/>
          <p:cNvSpPr>
            <a:spLocks noGrp="1"/>
          </p:cNvSpPr>
          <p:nvPr>
            <p:ph type="pic" sz="quarter" idx="16"/>
          </p:nvPr>
        </p:nvSpPr>
        <p:spPr>
          <a:xfrm>
            <a:off x="6094576" y="9848786"/>
            <a:ext cx="1860878" cy="1860878"/>
          </a:xfrm>
          <a:custGeom>
            <a:avLst/>
            <a:gdLst>
              <a:gd name="connsiteX0" fmla="*/ 930439 w 1860878"/>
              <a:gd name="connsiteY0" fmla="*/ 0 h 1860878"/>
              <a:gd name="connsiteX1" fmla="*/ 1860878 w 1860878"/>
              <a:gd name="connsiteY1" fmla="*/ 930439 h 1860878"/>
              <a:gd name="connsiteX2" fmla="*/ 930439 w 1860878"/>
              <a:gd name="connsiteY2" fmla="*/ 1860878 h 1860878"/>
              <a:gd name="connsiteX3" fmla="*/ 0 w 1860878"/>
              <a:gd name="connsiteY3" fmla="*/ 930439 h 1860878"/>
              <a:gd name="connsiteX4" fmla="*/ 930439 w 1860878"/>
              <a:gd name="connsiteY4" fmla="*/ 0 h 18608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0878" h="1860878">
                <a:moveTo>
                  <a:pt x="930439" y="0"/>
                </a:moveTo>
                <a:cubicBezTo>
                  <a:pt x="1444306" y="0"/>
                  <a:pt x="1860878" y="416572"/>
                  <a:pt x="1860878" y="930439"/>
                </a:cubicBezTo>
                <a:cubicBezTo>
                  <a:pt x="1860878" y="1444306"/>
                  <a:pt x="1444306" y="1860878"/>
                  <a:pt x="930439" y="1860878"/>
                </a:cubicBezTo>
                <a:cubicBezTo>
                  <a:pt x="416572" y="1860878"/>
                  <a:pt x="0" y="1444306"/>
                  <a:pt x="0" y="930439"/>
                </a:cubicBezTo>
                <a:cubicBezTo>
                  <a:pt x="0" y="416572"/>
                  <a:pt x="416572" y="0"/>
                  <a:pt x="930439"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77" name="Picture Placeholder 76"/>
          <p:cNvSpPr>
            <a:spLocks noGrp="1"/>
          </p:cNvSpPr>
          <p:nvPr>
            <p:ph type="pic" sz="quarter" idx="17"/>
          </p:nvPr>
        </p:nvSpPr>
        <p:spPr>
          <a:xfrm>
            <a:off x="13871426" y="7193393"/>
            <a:ext cx="2228986" cy="2228986"/>
          </a:xfrm>
          <a:custGeom>
            <a:avLst/>
            <a:gdLst>
              <a:gd name="connsiteX0" fmla="*/ 1114493 w 2228986"/>
              <a:gd name="connsiteY0" fmla="*/ 0 h 2228986"/>
              <a:gd name="connsiteX1" fmla="*/ 2228986 w 2228986"/>
              <a:gd name="connsiteY1" fmla="*/ 1114493 h 2228986"/>
              <a:gd name="connsiteX2" fmla="*/ 1114493 w 2228986"/>
              <a:gd name="connsiteY2" fmla="*/ 2228986 h 2228986"/>
              <a:gd name="connsiteX3" fmla="*/ 0 w 2228986"/>
              <a:gd name="connsiteY3" fmla="*/ 1114493 h 2228986"/>
              <a:gd name="connsiteX4" fmla="*/ 1114493 w 2228986"/>
              <a:gd name="connsiteY4" fmla="*/ 0 h 2228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8986" h="2228986">
                <a:moveTo>
                  <a:pt x="1114493" y="0"/>
                </a:moveTo>
                <a:cubicBezTo>
                  <a:pt x="1730010" y="0"/>
                  <a:pt x="2228986" y="498976"/>
                  <a:pt x="2228986" y="1114493"/>
                </a:cubicBezTo>
                <a:cubicBezTo>
                  <a:pt x="2228986" y="1730010"/>
                  <a:pt x="1730010" y="2228986"/>
                  <a:pt x="1114493" y="2228986"/>
                </a:cubicBezTo>
                <a:cubicBezTo>
                  <a:pt x="498976" y="2228986"/>
                  <a:pt x="0" y="1730010"/>
                  <a:pt x="0" y="1114493"/>
                </a:cubicBezTo>
                <a:cubicBezTo>
                  <a:pt x="0" y="498976"/>
                  <a:pt x="498976" y="0"/>
                  <a:pt x="1114493"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81" name="Picture Placeholder 80"/>
          <p:cNvSpPr>
            <a:spLocks noGrp="1"/>
          </p:cNvSpPr>
          <p:nvPr>
            <p:ph type="pic" sz="quarter" idx="18"/>
          </p:nvPr>
        </p:nvSpPr>
        <p:spPr>
          <a:xfrm>
            <a:off x="16428547" y="4906108"/>
            <a:ext cx="1860877" cy="1860878"/>
          </a:xfrm>
          <a:custGeom>
            <a:avLst/>
            <a:gdLst>
              <a:gd name="connsiteX0" fmla="*/ 930439 w 1860877"/>
              <a:gd name="connsiteY0" fmla="*/ 0 h 1860878"/>
              <a:gd name="connsiteX1" fmla="*/ 1860877 w 1860877"/>
              <a:gd name="connsiteY1" fmla="*/ 930439 h 1860878"/>
              <a:gd name="connsiteX2" fmla="*/ 930439 w 1860877"/>
              <a:gd name="connsiteY2" fmla="*/ 1860878 h 1860878"/>
              <a:gd name="connsiteX3" fmla="*/ 0 w 1860877"/>
              <a:gd name="connsiteY3" fmla="*/ 930439 h 1860878"/>
              <a:gd name="connsiteX4" fmla="*/ 930439 w 1860877"/>
              <a:gd name="connsiteY4" fmla="*/ 0 h 18608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0877" h="1860878">
                <a:moveTo>
                  <a:pt x="930439" y="0"/>
                </a:moveTo>
                <a:cubicBezTo>
                  <a:pt x="1444305" y="0"/>
                  <a:pt x="1860877" y="416572"/>
                  <a:pt x="1860877" y="930439"/>
                </a:cubicBezTo>
                <a:cubicBezTo>
                  <a:pt x="1860877" y="1444306"/>
                  <a:pt x="1444305" y="1860878"/>
                  <a:pt x="930439" y="1860878"/>
                </a:cubicBezTo>
                <a:cubicBezTo>
                  <a:pt x="416573" y="1860878"/>
                  <a:pt x="0" y="1444306"/>
                  <a:pt x="0" y="930439"/>
                </a:cubicBezTo>
                <a:cubicBezTo>
                  <a:pt x="0" y="416572"/>
                  <a:pt x="416573" y="0"/>
                  <a:pt x="930439"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82" name="Picture Placeholder 81"/>
          <p:cNvSpPr>
            <a:spLocks noGrp="1"/>
          </p:cNvSpPr>
          <p:nvPr>
            <p:ph type="pic" sz="quarter" idx="19"/>
          </p:nvPr>
        </p:nvSpPr>
        <p:spPr>
          <a:xfrm>
            <a:off x="17746978" y="7377446"/>
            <a:ext cx="1860878" cy="1860878"/>
          </a:xfrm>
          <a:custGeom>
            <a:avLst/>
            <a:gdLst>
              <a:gd name="connsiteX0" fmla="*/ 930438 w 1860878"/>
              <a:gd name="connsiteY0" fmla="*/ 0 h 1860878"/>
              <a:gd name="connsiteX1" fmla="*/ 1860878 w 1860878"/>
              <a:gd name="connsiteY1" fmla="*/ 930439 h 1860878"/>
              <a:gd name="connsiteX2" fmla="*/ 930438 w 1860878"/>
              <a:gd name="connsiteY2" fmla="*/ 1860878 h 1860878"/>
              <a:gd name="connsiteX3" fmla="*/ 0 w 1860878"/>
              <a:gd name="connsiteY3" fmla="*/ 930439 h 1860878"/>
              <a:gd name="connsiteX4" fmla="*/ 930438 w 1860878"/>
              <a:gd name="connsiteY4" fmla="*/ 0 h 18608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0878" h="1860878">
                <a:moveTo>
                  <a:pt x="930438" y="0"/>
                </a:moveTo>
                <a:cubicBezTo>
                  <a:pt x="1444306" y="0"/>
                  <a:pt x="1860878" y="416572"/>
                  <a:pt x="1860878" y="930439"/>
                </a:cubicBezTo>
                <a:cubicBezTo>
                  <a:pt x="1860878" y="1444306"/>
                  <a:pt x="1444306" y="1860878"/>
                  <a:pt x="930438" y="1860878"/>
                </a:cubicBezTo>
                <a:cubicBezTo>
                  <a:pt x="416572" y="1860878"/>
                  <a:pt x="0" y="1444306"/>
                  <a:pt x="0" y="930439"/>
                </a:cubicBezTo>
                <a:cubicBezTo>
                  <a:pt x="0" y="416572"/>
                  <a:pt x="416572" y="0"/>
                  <a:pt x="93043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76" name="Picture Placeholder 75"/>
          <p:cNvSpPr>
            <a:spLocks noGrp="1"/>
          </p:cNvSpPr>
          <p:nvPr>
            <p:ph type="pic" sz="quarter" idx="20"/>
          </p:nvPr>
        </p:nvSpPr>
        <p:spPr>
          <a:xfrm>
            <a:off x="16428547" y="9848786"/>
            <a:ext cx="1860877" cy="1860878"/>
          </a:xfrm>
          <a:custGeom>
            <a:avLst/>
            <a:gdLst>
              <a:gd name="connsiteX0" fmla="*/ 930439 w 1860877"/>
              <a:gd name="connsiteY0" fmla="*/ 0 h 1860878"/>
              <a:gd name="connsiteX1" fmla="*/ 1860877 w 1860877"/>
              <a:gd name="connsiteY1" fmla="*/ 930439 h 1860878"/>
              <a:gd name="connsiteX2" fmla="*/ 930439 w 1860877"/>
              <a:gd name="connsiteY2" fmla="*/ 1860878 h 1860878"/>
              <a:gd name="connsiteX3" fmla="*/ 0 w 1860877"/>
              <a:gd name="connsiteY3" fmla="*/ 930439 h 1860878"/>
              <a:gd name="connsiteX4" fmla="*/ 930439 w 1860877"/>
              <a:gd name="connsiteY4" fmla="*/ 0 h 18608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0877" h="1860878">
                <a:moveTo>
                  <a:pt x="930439" y="0"/>
                </a:moveTo>
                <a:cubicBezTo>
                  <a:pt x="1444305" y="0"/>
                  <a:pt x="1860877" y="416572"/>
                  <a:pt x="1860877" y="930439"/>
                </a:cubicBezTo>
                <a:cubicBezTo>
                  <a:pt x="1860877" y="1444306"/>
                  <a:pt x="1444305" y="1860878"/>
                  <a:pt x="930439" y="1860878"/>
                </a:cubicBezTo>
                <a:cubicBezTo>
                  <a:pt x="416573" y="1860878"/>
                  <a:pt x="0" y="1444306"/>
                  <a:pt x="0" y="930439"/>
                </a:cubicBezTo>
                <a:cubicBezTo>
                  <a:pt x="0" y="416572"/>
                  <a:pt x="416573" y="0"/>
                  <a:pt x="930439"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88" name="Picture Placeholder 87"/>
          <p:cNvSpPr>
            <a:spLocks noGrp="1"/>
          </p:cNvSpPr>
          <p:nvPr>
            <p:ph type="pic" sz="quarter" idx="21"/>
          </p:nvPr>
        </p:nvSpPr>
        <p:spPr>
          <a:xfrm>
            <a:off x="10416244" y="3813141"/>
            <a:ext cx="3538330" cy="3540760"/>
          </a:xfrm>
          <a:custGeom>
            <a:avLst/>
            <a:gdLst>
              <a:gd name="connsiteX0" fmla="*/ 1793507 w 3587014"/>
              <a:gd name="connsiteY0" fmla="*/ 0 h 3589478"/>
              <a:gd name="connsiteX1" fmla="*/ 3587014 w 3587014"/>
              <a:gd name="connsiteY1" fmla="*/ 1794739 h 3589478"/>
              <a:gd name="connsiteX2" fmla="*/ 1793507 w 3587014"/>
              <a:gd name="connsiteY2" fmla="*/ 3589478 h 3589478"/>
              <a:gd name="connsiteX3" fmla="*/ 0 w 3587014"/>
              <a:gd name="connsiteY3" fmla="*/ 1794739 h 3589478"/>
              <a:gd name="connsiteX4" fmla="*/ 1793507 w 3587014"/>
              <a:gd name="connsiteY4" fmla="*/ 0 h 35894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87014" h="3589478">
                <a:moveTo>
                  <a:pt x="1793507" y="0"/>
                </a:moveTo>
                <a:cubicBezTo>
                  <a:pt x="2784034" y="0"/>
                  <a:pt x="3587014" y="803532"/>
                  <a:pt x="3587014" y="1794739"/>
                </a:cubicBezTo>
                <a:cubicBezTo>
                  <a:pt x="3587014" y="2785946"/>
                  <a:pt x="2784034" y="3589478"/>
                  <a:pt x="1793507" y="3589478"/>
                </a:cubicBezTo>
                <a:cubicBezTo>
                  <a:pt x="802980" y="3589478"/>
                  <a:pt x="0" y="2785946"/>
                  <a:pt x="0" y="1794739"/>
                </a:cubicBezTo>
                <a:cubicBezTo>
                  <a:pt x="0" y="803532"/>
                  <a:pt x="802980" y="0"/>
                  <a:pt x="1793507" y="0"/>
                </a:cubicBezTo>
                <a:close/>
              </a:path>
            </a:pathLst>
          </a:custGeom>
          <a:solidFill>
            <a:schemeClr val="bg1"/>
          </a:solidFill>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xmlns="" val="213506926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ur Team Slide 03">
    <p:spTree>
      <p:nvGrpSpPr>
        <p:cNvPr id="1" name=""/>
        <p:cNvGrpSpPr/>
        <p:nvPr/>
      </p:nvGrpSpPr>
      <p:grpSpPr>
        <a:xfrm>
          <a:off x="0" y="0"/>
          <a:ext cx="0" cy="0"/>
          <a:chOff x="0" y="0"/>
          <a:chExt cx="0" cy="0"/>
        </a:xfrm>
      </p:grpSpPr>
      <p:sp>
        <p:nvSpPr>
          <p:cNvPr id="5" name="Oval 4"/>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0" name="Freeform 29"/>
          <p:cNvSpPr/>
          <p:nvPr userDrawn="1"/>
        </p:nvSpPr>
        <p:spPr>
          <a:xfrm>
            <a:off x="8705569" y="4206395"/>
            <a:ext cx="6972864" cy="6972862"/>
          </a:xfrm>
          <a:custGeom>
            <a:avLst/>
            <a:gdLst>
              <a:gd name="connsiteX0" fmla="*/ 3486432 w 6972864"/>
              <a:gd name="connsiteY0" fmla="*/ 471481 h 6972862"/>
              <a:gd name="connsiteX1" fmla="*/ 471481 w 6972864"/>
              <a:gd name="connsiteY1" fmla="*/ 3486431 h 6972862"/>
              <a:gd name="connsiteX2" fmla="*/ 3486432 w 6972864"/>
              <a:gd name="connsiteY2" fmla="*/ 6501381 h 6972862"/>
              <a:gd name="connsiteX3" fmla="*/ 6501383 w 6972864"/>
              <a:gd name="connsiteY3" fmla="*/ 3486431 h 6972862"/>
              <a:gd name="connsiteX4" fmla="*/ 3486432 w 6972864"/>
              <a:gd name="connsiteY4" fmla="*/ 471481 h 6972862"/>
              <a:gd name="connsiteX5" fmla="*/ 3486432 w 6972864"/>
              <a:gd name="connsiteY5" fmla="*/ 0 h 6972862"/>
              <a:gd name="connsiteX6" fmla="*/ 6972864 w 6972864"/>
              <a:gd name="connsiteY6" fmla="*/ 3486431 h 6972862"/>
              <a:gd name="connsiteX7" fmla="*/ 3486432 w 6972864"/>
              <a:gd name="connsiteY7" fmla="*/ 6972862 h 6972862"/>
              <a:gd name="connsiteX8" fmla="*/ 0 w 6972864"/>
              <a:gd name="connsiteY8" fmla="*/ 3486431 h 6972862"/>
              <a:gd name="connsiteX9" fmla="*/ 3486432 w 6972864"/>
              <a:gd name="connsiteY9" fmla="*/ 0 h 6972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72864" h="6972862">
                <a:moveTo>
                  <a:pt x="3486432" y="471481"/>
                </a:moveTo>
                <a:cubicBezTo>
                  <a:pt x="1821321" y="471481"/>
                  <a:pt x="471481" y="1821320"/>
                  <a:pt x="471481" y="3486431"/>
                </a:cubicBezTo>
                <a:cubicBezTo>
                  <a:pt x="471481" y="5151542"/>
                  <a:pt x="1821321" y="6501381"/>
                  <a:pt x="3486432" y="6501381"/>
                </a:cubicBezTo>
                <a:cubicBezTo>
                  <a:pt x="5151543" y="6501381"/>
                  <a:pt x="6501383" y="5151542"/>
                  <a:pt x="6501383" y="3486431"/>
                </a:cubicBezTo>
                <a:cubicBezTo>
                  <a:pt x="6501383" y="1821320"/>
                  <a:pt x="5151543" y="471481"/>
                  <a:pt x="3486432" y="471481"/>
                </a:cubicBezTo>
                <a:close/>
                <a:moveTo>
                  <a:pt x="3486432" y="0"/>
                </a:moveTo>
                <a:cubicBezTo>
                  <a:pt x="5411935" y="0"/>
                  <a:pt x="6972864" y="1560928"/>
                  <a:pt x="6972864" y="3486431"/>
                </a:cubicBezTo>
                <a:cubicBezTo>
                  <a:pt x="6972864" y="5411934"/>
                  <a:pt x="5411935" y="6972862"/>
                  <a:pt x="3486432" y="6972862"/>
                </a:cubicBezTo>
                <a:cubicBezTo>
                  <a:pt x="1560929" y="6972862"/>
                  <a:pt x="0" y="5411934"/>
                  <a:pt x="0" y="3486431"/>
                </a:cubicBezTo>
                <a:cubicBezTo>
                  <a:pt x="0" y="1560928"/>
                  <a:pt x="1560929" y="0"/>
                  <a:pt x="3486432" y="0"/>
                </a:cubicBezTo>
                <a:close/>
              </a:path>
            </a:pathLst>
          </a:cu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Teardrop 30"/>
          <p:cNvSpPr/>
          <p:nvPr userDrawn="1"/>
        </p:nvSpPr>
        <p:spPr>
          <a:xfrm rot="10800000">
            <a:off x="12276757" y="3920162"/>
            <a:ext cx="3672304" cy="3672302"/>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ardrop 31"/>
          <p:cNvSpPr/>
          <p:nvPr userDrawn="1"/>
        </p:nvSpPr>
        <p:spPr>
          <a:xfrm rot="10800000" flipH="1">
            <a:off x="8434938" y="3920163"/>
            <a:ext cx="3672306" cy="36723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ardrop 32"/>
          <p:cNvSpPr/>
          <p:nvPr userDrawn="1"/>
        </p:nvSpPr>
        <p:spPr>
          <a:xfrm rot="10800000" flipV="1">
            <a:off x="12276757" y="7761979"/>
            <a:ext cx="3672304" cy="3672302"/>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ardrop 48"/>
          <p:cNvSpPr/>
          <p:nvPr userDrawn="1"/>
        </p:nvSpPr>
        <p:spPr>
          <a:xfrm rot="10800000" flipH="1" flipV="1">
            <a:off x="8434938" y="7761979"/>
            <a:ext cx="3672306" cy="3672302"/>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Picture Placeholder 60"/>
          <p:cNvSpPr>
            <a:spLocks noGrp="1"/>
          </p:cNvSpPr>
          <p:nvPr>
            <p:ph type="pic" sz="quarter" idx="17"/>
          </p:nvPr>
        </p:nvSpPr>
        <p:spPr>
          <a:xfrm>
            <a:off x="12466580" y="4109985"/>
            <a:ext cx="3292658" cy="3292656"/>
          </a:xfrm>
          <a:custGeom>
            <a:avLst/>
            <a:gdLst>
              <a:gd name="connsiteX0" fmla="*/ 1646329 w 3292658"/>
              <a:gd name="connsiteY0" fmla="*/ 0 h 3292656"/>
              <a:gd name="connsiteX1" fmla="*/ 3292658 w 3292658"/>
              <a:gd name="connsiteY1" fmla="*/ 1646328 h 3292656"/>
              <a:gd name="connsiteX2" fmla="*/ 1646329 w 3292658"/>
              <a:gd name="connsiteY2" fmla="*/ 3292656 h 3292656"/>
              <a:gd name="connsiteX3" fmla="*/ 0 w 3292658"/>
              <a:gd name="connsiteY3" fmla="*/ 3292656 h 3292656"/>
              <a:gd name="connsiteX4" fmla="*/ 0 w 3292658"/>
              <a:gd name="connsiteY4" fmla="*/ 1646328 h 3292656"/>
              <a:gd name="connsiteX5" fmla="*/ 1646329 w 3292658"/>
              <a:gd name="connsiteY5" fmla="*/ 0 h 3292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92658" h="3292656">
                <a:moveTo>
                  <a:pt x="1646329" y="0"/>
                </a:moveTo>
                <a:cubicBezTo>
                  <a:pt x="2555571" y="0"/>
                  <a:pt x="3292658" y="737086"/>
                  <a:pt x="3292658" y="1646328"/>
                </a:cubicBezTo>
                <a:cubicBezTo>
                  <a:pt x="3292658" y="2555570"/>
                  <a:pt x="2555571" y="3292656"/>
                  <a:pt x="1646329" y="3292656"/>
                </a:cubicBezTo>
                <a:lnTo>
                  <a:pt x="0" y="3292656"/>
                </a:lnTo>
                <a:lnTo>
                  <a:pt x="0" y="1646328"/>
                </a:lnTo>
                <a:cubicBezTo>
                  <a:pt x="0" y="737086"/>
                  <a:pt x="737087" y="0"/>
                  <a:pt x="1646329"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62" name="Picture Placeholder 61"/>
          <p:cNvSpPr>
            <a:spLocks noGrp="1"/>
          </p:cNvSpPr>
          <p:nvPr>
            <p:ph type="pic" sz="quarter" idx="18"/>
          </p:nvPr>
        </p:nvSpPr>
        <p:spPr>
          <a:xfrm>
            <a:off x="8624761" y="4109986"/>
            <a:ext cx="3292660" cy="3292656"/>
          </a:xfrm>
          <a:custGeom>
            <a:avLst/>
            <a:gdLst>
              <a:gd name="connsiteX0" fmla="*/ 1646330 w 3292660"/>
              <a:gd name="connsiteY0" fmla="*/ 0 h 3292656"/>
              <a:gd name="connsiteX1" fmla="*/ 3292660 w 3292660"/>
              <a:gd name="connsiteY1" fmla="*/ 1646328 h 3292656"/>
              <a:gd name="connsiteX2" fmla="*/ 3292660 w 3292660"/>
              <a:gd name="connsiteY2" fmla="*/ 3292656 h 3292656"/>
              <a:gd name="connsiteX3" fmla="*/ 1646330 w 3292660"/>
              <a:gd name="connsiteY3" fmla="*/ 3292656 h 3292656"/>
              <a:gd name="connsiteX4" fmla="*/ 0 w 3292660"/>
              <a:gd name="connsiteY4" fmla="*/ 1646328 h 3292656"/>
              <a:gd name="connsiteX5" fmla="*/ 1646330 w 3292660"/>
              <a:gd name="connsiteY5" fmla="*/ 0 h 3292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92660" h="3292656">
                <a:moveTo>
                  <a:pt x="1646330" y="0"/>
                </a:moveTo>
                <a:cubicBezTo>
                  <a:pt x="2555573" y="0"/>
                  <a:pt x="3292660" y="737086"/>
                  <a:pt x="3292660" y="1646328"/>
                </a:cubicBezTo>
                <a:lnTo>
                  <a:pt x="3292660" y="3292656"/>
                </a:lnTo>
                <a:lnTo>
                  <a:pt x="1646330" y="3292656"/>
                </a:lnTo>
                <a:cubicBezTo>
                  <a:pt x="737087" y="3292656"/>
                  <a:pt x="0" y="2555570"/>
                  <a:pt x="0" y="1646328"/>
                </a:cubicBezTo>
                <a:cubicBezTo>
                  <a:pt x="0" y="737086"/>
                  <a:pt x="737087" y="0"/>
                  <a:pt x="1646330"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63" name="Picture Placeholder 62"/>
          <p:cNvSpPr>
            <a:spLocks noGrp="1"/>
          </p:cNvSpPr>
          <p:nvPr>
            <p:ph type="pic" sz="quarter" idx="19"/>
          </p:nvPr>
        </p:nvSpPr>
        <p:spPr>
          <a:xfrm>
            <a:off x="8624761" y="7951802"/>
            <a:ext cx="3292660" cy="3292656"/>
          </a:xfrm>
          <a:custGeom>
            <a:avLst/>
            <a:gdLst>
              <a:gd name="connsiteX0" fmla="*/ 1646330 w 3292660"/>
              <a:gd name="connsiteY0" fmla="*/ 0 h 3292656"/>
              <a:gd name="connsiteX1" fmla="*/ 3292660 w 3292660"/>
              <a:gd name="connsiteY1" fmla="*/ 0 h 3292656"/>
              <a:gd name="connsiteX2" fmla="*/ 3292660 w 3292660"/>
              <a:gd name="connsiteY2" fmla="*/ 1646328 h 3292656"/>
              <a:gd name="connsiteX3" fmla="*/ 1646330 w 3292660"/>
              <a:gd name="connsiteY3" fmla="*/ 3292656 h 3292656"/>
              <a:gd name="connsiteX4" fmla="*/ 0 w 3292660"/>
              <a:gd name="connsiteY4" fmla="*/ 1646328 h 3292656"/>
              <a:gd name="connsiteX5" fmla="*/ 1646330 w 3292660"/>
              <a:gd name="connsiteY5" fmla="*/ 0 h 3292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92660" h="3292656">
                <a:moveTo>
                  <a:pt x="1646330" y="0"/>
                </a:moveTo>
                <a:lnTo>
                  <a:pt x="3292660" y="0"/>
                </a:lnTo>
                <a:lnTo>
                  <a:pt x="3292660" y="1646328"/>
                </a:lnTo>
                <a:cubicBezTo>
                  <a:pt x="3292660" y="2555570"/>
                  <a:pt x="2555573" y="3292656"/>
                  <a:pt x="1646330" y="3292656"/>
                </a:cubicBezTo>
                <a:cubicBezTo>
                  <a:pt x="737087" y="3292656"/>
                  <a:pt x="0" y="2555570"/>
                  <a:pt x="0" y="1646328"/>
                </a:cubicBezTo>
                <a:cubicBezTo>
                  <a:pt x="0" y="737086"/>
                  <a:pt x="737087" y="0"/>
                  <a:pt x="1646330"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58" name="Picture Placeholder 57"/>
          <p:cNvSpPr>
            <a:spLocks noGrp="1"/>
          </p:cNvSpPr>
          <p:nvPr>
            <p:ph type="pic" sz="quarter" idx="20"/>
          </p:nvPr>
        </p:nvSpPr>
        <p:spPr>
          <a:xfrm>
            <a:off x="12466580" y="7951802"/>
            <a:ext cx="3292658" cy="3292656"/>
          </a:xfrm>
          <a:custGeom>
            <a:avLst/>
            <a:gdLst>
              <a:gd name="connsiteX0" fmla="*/ 0 w 3292658"/>
              <a:gd name="connsiteY0" fmla="*/ 0 h 3292656"/>
              <a:gd name="connsiteX1" fmla="*/ 1646329 w 3292658"/>
              <a:gd name="connsiteY1" fmla="*/ 0 h 3292656"/>
              <a:gd name="connsiteX2" fmla="*/ 3292658 w 3292658"/>
              <a:gd name="connsiteY2" fmla="*/ 1646328 h 3292656"/>
              <a:gd name="connsiteX3" fmla="*/ 1646329 w 3292658"/>
              <a:gd name="connsiteY3" fmla="*/ 3292656 h 3292656"/>
              <a:gd name="connsiteX4" fmla="*/ 0 w 3292658"/>
              <a:gd name="connsiteY4" fmla="*/ 1646328 h 32926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92658" h="3292656">
                <a:moveTo>
                  <a:pt x="0" y="0"/>
                </a:moveTo>
                <a:lnTo>
                  <a:pt x="1646329" y="0"/>
                </a:lnTo>
                <a:cubicBezTo>
                  <a:pt x="2555571" y="0"/>
                  <a:pt x="3292658" y="737086"/>
                  <a:pt x="3292658" y="1646328"/>
                </a:cubicBezTo>
                <a:cubicBezTo>
                  <a:pt x="3292658" y="2555570"/>
                  <a:pt x="2555571" y="3292656"/>
                  <a:pt x="1646329" y="3292656"/>
                </a:cubicBezTo>
                <a:cubicBezTo>
                  <a:pt x="737087" y="3292656"/>
                  <a:pt x="0" y="2555570"/>
                  <a:pt x="0" y="1646328"/>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Tree>
    <p:extLst>
      <p:ext uri="{BB962C8B-B14F-4D97-AF65-F5344CB8AC3E}">
        <p14:creationId xmlns:p14="http://schemas.microsoft.com/office/powerpoint/2010/main" xmlns="" val="196183896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ur Team Slide 04">
    <p:spTree>
      <p:nvGrpSpPr>
        <p:cNvPr id="1" name=""/>
        <p:cNvGrpSpPr/>
        <p:nvPr/>
      </p:nvGrpSpPr>
      <p:grpSpPr>
        <a:xfrm>
          <a:off x="0" y="0"/>
          <a:ext cx="0" cy="0"/>
          <a:chOff x="0" y="0"/>
          <a:chExt cx="0" cy="0"/>
        </a:xfrm>
      </p:grpSpPr>
      <p:sp>
        <p:nvSpPr>
          <p:cNvPr id="13" name="Oval 12"/>
          <p:cNvSpPr/>
          <p:nvPr userDrawn="1"/>
        </p:nvSpPr>
        <p:spPr>
          <a:xfrm>
            <a:off x="2292074" y="3984531"/>
            <a:ext cx="3810552" cy="3810552"/>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userDrawn="1"/>
        </p:nvSpPr>
        <p:spPr>
          <a:xfrm>
            <a:off x="7575274" y="3984531"/>
            <a:ext cx="3810552" cy="3810552"/>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userDrawn="1"/>
        </p:nvSpPr>
        <p:spPr>
          <a:xfrm>
            <a:off x="18281374" y="3984531"/>
            <a:ext cx="3810552" cy="3810552"/>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userDrawn="1"/>
        </p:nvSpPr>
        <p:spPr>
          <a:xfrm>
            <a:off x="13007774" y="3984531"/>
            <a:ext cx="3810552" cy="3810552"/>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9" name="Picture Placeholder 28"/>
          <p:cNvSpPr>
            <a:spLocks noGrp="1"/>
          </p:cNvSpPr>
          <p:nvPr>
            <p:ph type="pic" sz="quarter" idx="12"/>
          </p:nvPr>
        </p:nvSpPr>
        <p:spPr>
          <a:xfrm>
            <a:off x="2524118" y="4216575"/>
            <a:ext cx="3346466" cy="3346466"/>
          </a:xfrm>
          <a:custGeom>
            <a:avLst/>
            <a:gdLst>
              <a:gd name="connsiteX0" fmla="*/ 1420242 w 2840484"/>
              <a:gd name="connsiteY0" fmla="*/ 0 h 2840484"/>
              <a:gd name="connsiteX1" fmla="*/ 2840484 w 2840484"/>
              <a:gd name="connsiteY1" fmla="*/ 1420242 h 2840484"/>
              <a:gd name="connsiteX2" fmla="*/ 1420242 w 2840484"/>
              <a:gd name="connsiteY2" fmla="*/ 2840484 h 2840484"/>
              <a:gd name="connsiteX3" fmla="*/ 0 w 2840484"/>
              <a:gd name="connsiteY3" fmla="*/ 1420242 h 2840484"/>
              <a:gd name="connsiteX4" fmla="*/ 1420242 w 2840484"/>
              <a:gd name="connsiteY4" fmla="*/ 0 h 2840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40484" h="2840484">
                <a:moveTo>
                  <a:pt x="1420242" y="0"/>
                </a:moveTo>
                <a:cubicBezTo>
                  <a:pt x="2204620" y="0"/>
                  <a:pt x="2840484" y="635864"/>
                  <a:pt x="2840484" y="1420242"/>
                </a:cubicBezTo>
                <a:cubicBezTo>
                  <a:pt x="2840484" y="2204620"/>
                  <a:pt x="2204620" y="2840484"/>
                  <a:pt x="1420242" y="2840484"/>
                </a:cubicBezTo>
                <a:cubicBezTo>
                  <a:pt x="635864" y="2840484"/>
                  <a:pt x="0" y="2204620"/>
                  <a:pt x="0" y="1420242"/>
                </a:cubicBezTo>
                <a:cubicBezTo>
                  <a:pt x="0" y="635864"/>
                  <a:pt x="635864" y="0"/>
                  <a:pt x="1420242"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4" name="Picture Placeholder 33"/>
          <p:cNvSpPr>
            <a:spLocks noGrp="1"/>
          </p:cNvSpPr>
          <p:nvPr>
            <p:ph type="pic" sz="quarter" idx="13"/>
          </p:nvPr>
        </p:nvSpPr>
        <p:spPr>
          <a:xfrm>
            <a:off x="7807318" y="4216575"/>
            <a:ext cx="3346466" cy="3346466"/>
          </a:xfrm>
          <a:custGeom>
            <a:avLst/>
            <a:gdLst>
              <a:gd name="connsiteX0" fmla="*/ 1420242 w 2840484"/>
              <a:gd name="connsiteY0" fmla="*/ 0 h 2840484"/>
              <a:gd name="connsiteX1" fmla="*/ 2840484 w 2840484"/>
              <a:gd name="connsiteY1" fmla="*/ 1420242 h 2840484"/>
              <a:gd name="connsiteX2" fmla="*/ 1420242 w 2840484"/>
              <a:gd name="connsiteY2" fmla="*/ 2840484 h 2840484"/>
              <a:gd name="connsiteX3" fmla="*/ 0 w 2840484"/>
              <a:gd name="connsiteY3" fmla="*/ 1420242 h 2840484"/>
              <a:gd name="connsiteX4" fmla="*/ 1420242 w 2840484"/>
              <a:gd name="connsiteY4" fmla="*/ 0 h 2840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40484" h="2840484">
                <a:moveTo>
                  <a:pt x="1420242" y="0"/>
                </a:moveTo>
                <a:cubicBezTo>
                  <a:pt x="2204620" y="0"/>
                  <a:pt x="2840484" y="635864"/>
                  <a:pt x="2840484" y="1420242"/>
                </a:cubicBezTo>
                <a:cubicBezTo>
                  <a:pt x="2840484" y="2204620"/>
                  <a:pt x="2204620" y="2840484"/>
                  <a:pt x="1420242" y="2840484"/>
                </a:cubicBezTo>
                <a:cubicBezTo>
                  <a:pt x="635864" y="2840484"/>
                  <a:pt x="0" y="2204620"/>
                  <a:pt x="0" y="1420242"/>
                </a:cubicBezTo>
                <a:cubicBezTo>
                  <a:pt x="0" y="635864"/>
                  <a:pt x="635864" y="0"/>
                  <a:pt x="1420242"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5" name="Picture Placeholder 34"/>
          <p:cNvSpPr>
            <a:spLocks noGrp="1"/>
          </p:cNvSpPr>
          <p:nvPr>
            <p:ph type="pic" sz="quarter" idx="14"/>
          </p:nvPr>
        </p:nvSpPr>
        <p:spPr>
          <a:xfrm>
            <a:off x="13239818" y="4216575"/>
            <a:ext cx="3346466" cy="3346466"/>
          </a:xfrm>
          <a:custGeom>
            <a:avLst/>
            <a:gdLst>
              <a:gd name="connsiteX0" fmla="*/ 1420242 w 2840484"/>
              <a:gd name="connsiteY0" fmla="*/ 0 h 2840484"/>
              <a:gd name="connsiteX1" fmla="*/ 2840484 w 2840484"/>
              <a:gd name="connsiteY1" fmla="*/ 1420242 h 2840484"/>
              <a:gd name="connsiteX2" fmla="*/ 1420242 w 2840484"/>
              <a:gd name="connsiteY2" fmla="*/ 2840484 h 2840484"/>
              <a:gd name="connsiteX3" fmla="*/ 0 w 2840484"/>
              <a:gd name="connsiteY3" fmla="*/ 1420242 h 2840484"/>
              <a:gd name="connsiteX4" fmla="*/ 1420242 w 2840484"/>
              <a:gd name="connsiteY4" fmla="*/ 0 h 2840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40484" h="2840484">
                <a:moveTo>
                  <a:pt x="1420242" y="0"/>
                </a:moveTo>
                <a:cubicBezTo>
                  <a:pt x="2204620" y="0"/>
                  <a:pt x="2840484" y="635864"/>
                  <a:pt x="2840484" y="1420242"/>
                </a:cubicBezTo>
                <a:cubicBezTo>
                  <a:pt x="2840484" y="2204620"/>
                  <a:pt x="2204620" y="2840484"/>
                  <a:pt x="1420242" y="2840484"/>
                </a:cubicBezTo>
                <a:cubicBezTo>
                  <a:pt x="635864" y="2840484"/>
                  <a:pt x="0" y="2204620"/>
                  <a:pt x="0" y="1420242"/>
                </a:cubicBezTo>
                <a:cubicBezTo>
                  <a:pt x="0" y="635864"/>
                  <a:pt x="635864" y="0"/>
                  <a:pt x="1420242"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6" name="Picture Placeholder 35"/>
          <p:cNvSpPr>
            <a:spLocks noGrp="1"/>
          </p:cNvSpPr>
          <p:nvPr>
            <p:ph type="pic" sz="quarter" idx="15"/>
          </p:nvPr>
        </p:nvSpPr>
        <p:spPr>
          <a:xfrm>
            <a:off x="18513417" y="4216575"/>
            <a:ext cx="3346466" cy="3346466"/>
          </a:xfrm>
          <a:custGeom>
            <a:avLst/>
            <a:gdLst>
              <a:gd name="connsiteX0" fmla="*/ 1420244 w 2840484"/>
              <a:gd name="connsiteY0" fmla="*/ 0 h 2840484"/>
              <a:gd name="connsiteX1" fmla="*/ 2840484 w 2840484"/>
              <a:gd name="connsiteY1" fmla="*/ 1420242 h 2840484"/>
              <a:gd name="connsiteX2" fmla="*/ 1420244 w 2840484"/>
              <a:gd name="connsiteY2" fmla="*/ 2840484 h 2840484"/>
              <a:gd name="connsiteX3" fmla="*/ 0 w 2840484"/>
              <a:gd name="connsiteY3" fmla="*/ 1420242 h 2840484"/>
              <a:gd name="connsiteX4" fmla="*/ 1420244 w 2840484"/>
              <a:gd name="connsiteY4" fmla="*/ 0 h 2840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40484" h="2840484">
                <a:moveTo>
                  <a:pt x="1420244" y="0"/>
                </a:moveTo>
                <a:cubicBezTo>
                  <a:pt x="2204620" y="0"/>
                  <a:pt x="2840484" y="635864"/>
                  <a:pt x="2840484" y="1420242"/>
                </a:cubicBezTo>
                <a:cubicBezTo>
                  <a:pt x="2840484" y="2204620"/>
                  <a:pt x="2204620" y="2840484"/>
                  <a:pt x="1420244" y="2840484"/>
                </a:cubicBezTo>
                <a:cubicBezTo>
                  <a:pt x="635864" y="2840484"/>
                  <a:pt x="0" y="2204620"/>
                  <a:pt x="0" y="1420242"/>
                </a:cubicBezTo>
                <a:cubicBezTo>
                  <a:pt x="0" y="635864"/>
                  <a:pt x="635864" y="0"/>
                  <a:pt x="1420244"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xmlns="" val="272653210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ur Team Slide 05">
    <p:spTree>
      <p:nvGrpSpPr>
        <p:cNvPr id="1" name=""/>
        <p:cNvGrpSpPr/>
        <p:nvPr/>
      </p:nvGrpSpPr>
      <p:grpSpPr>
        <a:xfrm>
          <a:off x="0" y="0"/>
          <a:ext cx="0" cy="0"/>
          <a:chOff x="0" y="0"/>
          <a:chExt cx="0" cy="0"/>
        </a:xfrm>
      </p:grpSpPr>
      <p:sp>
        <p:nvSpPr>
          <p:cNvPr id="5" name="Oval 4"/>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Oval 11"/>
          <p:cNvSpPr/>
          <p:nvPr userDrawn="1"/>
        </p:nvSpPr>
        <p:spPr>
          <a:xfrm>
            <a:off x="10538791" y="3311446"/>
            <a:ext cx="3306418" cy="3306418"/>
          </a:xfrm>
          <a:prstGeom prst="ellipse">
            <a:avLst/>
          </a:prstGeom>
          <a:gradFill>
            <a:gsLst>
              <a:gs pos="0">
                <a:schemeClr val="accent1"/>
              </a:gs>
              <a:gs pos="25000">
                <a:schemeClr val="accent2"/>
              </a:gs>
              <a:gs pos="75000">
                <a:schemeClr val="accent4"/>
              </a:gs>
              <a:gs pos="50000">
                <a:schemeClr val="accent3"/>
              </a:gs>
              <a:gs pos="100000">
                <a:schemeClr val="accent5"/>
              </a:gs>
            </a:gsLst>
            <a:lin ang="5400000" scaled="1"/>
          </a:gra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userDrawn="1"/>
        </p:nvSpPr>
        <p:spPr>
          <a:xfrm>
            <a:off x="3011525" y="7484166"/>
            <a:ext cx="2397050" cy="2397050"/>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userDrawn="1"/>
        </p:nvSpPr>
        <p:spPr>
          <a:xfrm>
            <a:off x="7002500" y="7484166"/>
            <a:ext cx="2397050" cy="2397050"/>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userDrawn="1"/>
        </p:nvSpPr>
        <p:spPr>
          <a:xfrm>
            <a:off x="14984450" y="7484166"/>
            <a:ext cx="2397050" cy="2397050"/>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userDrawn="1"/>
        </p:nvSpPr>
        <p:spPr>
          <a:xfrm>
            <a:off x="18975425" y="7484166"/>
            <a:ext cx="2397050" cy="2397050"/>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Elbow Connector 19"/>
          <p:cNvCxnSpPr>
            <a:stCxn id="12" idx="4"/>
            <a:endCxn id="14" idx="0"/>
          </p:cNvCxnSpPr>
          <p:nvPr userDrawn="1"/>
        </p:nvCxnSpPr>
        <p:spPr>
          <a:xfrm rot="5400000">
            <a:off x="7767874" y="3060040"/>
            <a:ext cx="866302" cy="7981950"/>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Elbow Connector 20"/>
          <p:cNvCxnSpPr>
            <a:stCxn id="12" idx="4"/>
            <a:endCxn id="15" idx="0"/>
          </p:cNvCxnSpPr>
          <p:nvPr userDrawn="1"/>
        </p:nvCxnSpPr>
        <p:spPr>
          <a:xfrm rot="5400000">
            <a:off x="9763362" y="5055528"/>
            <a:ext cx="866302" cy="3990975"/>
          </a:xfrm>
          <a:prstGeom prst="bentConnector3">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12" idx="4"/>
            <a:endCxn id="17" idx="0"/>
          </p:cNvCxnSpPr>
          <p:nvPr userDrawn="1"/>
        </p:nvCxnSpPr>
        <p:spPr>
          <a:xfrm rot="16200000" flipH="1">
            <a:off x="13754336" y="5055527"/>
            <a:ext cx="866302" cy="3990975"/>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Elbow Connector 23"/>
          <p:cNvCxnSpPr>
            <a:stCxn id="12" idx="4"/>
            <a:endCxn id="18" idx="0"/>
          </p:cNvCxnSpPr>
          <p:nvPr userDrawn="1"/>
        </p:nvCxnSpPr>
        <p:spPr>
          <a:xfrm rot="16200000" flipH="1">
            <a:off x="15749824" y="3060040"/>
            <a:ext cx="866302" cy="7981950"/>
          </a:xfrm>
          <a:prstGeom prst="bentConnector3">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3" name="Picture Placeholder 42"/>
          <p:cNvSpPr>
            <a:spLocks noGrp="1"/>
          </p:cNvSpPr>
          <p:nvPr>
            <p:ph type="pic" sz="quarter" idx="12"/>
          </p:nvPr>
        </p:nvSpPr>
        <p:spPr>
          <a:xfrm>
            <a:off x="10723495" y="3496150"/>
            <a:ext cx="2937010" cy="2937010"/>
          </a:xfrm>
          <a:custGeom>
            <a:avLst/>
            <a:gdLst>
              <a:gd name="connsiteX0" fmla="*/ 1335157 w 2670314"/>
              <a:gd name="connsiteY0" fmla="*/ 0 h 2670314"/>
              <a:gd name="connsiteX1" fmla="*/ 2670314 w 2670314"/>
              <a:gd name="connsiteY1" fmla="*/ 1335157 h 2670314"/>
              <a:gd name="connsiteX2" fmla="*/ 1335157 w 2670314"/>
              <a:gd name="connsiteY2" fmla="*/ 2670314 h 2670314"/>
              <a:gd name="connsiteX3" fmla="*/ 0 w 2670314"/>
              <a:gd name="connsiteY3" fmla="*/ 1335157 h 2670314"/>
              <a:gd name="connsiteX4" fmla="*/ 1335157 w 2670314"/>
              <a:gd name="connsiteY4" fmla="*/ 0 h 267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70314" h="2670314">
                <a:moveTo>
                  <a:pt x="1335157" y="0"/>
                </a:moveTo>
                <a:cubicBezTo>
                  <a:pt x="2072544" y="0"/>
                  <a:pt x="2670314" y="597770"/>
                  <a:pt x="2670314" y="1335157"/>
                </a:cubicBezTo>
                <a:cubicBezTo>
                  <a:pt x="2670314" y="2072544"/>
                  <a:pt x="2072544" y="2670314"/>
                  <a:pt x="1335157" y="2670314"/>
                </a:cubicBezTo>
                <a:cubicBezTo>
                  <a:pt x="597770" y="2670314"/>
                  <a:pt x="0" y="2072544"/>
                  <a:pt x="0" y="1335157"/>
                </a:cubicBezTo>
                <a:cubicBezTo>
                  <a:pt x="0" y="597770"/>
                  <a:pt x="597770" y="0"/>
                  <a:pt x="1335157"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42" name="Picture Placeholder 41"/>
          <p:cNvSpPr>
            <a:spLocks noGrp="1"/>
          </p:cNvSpPr>
          <p:nvPr>
            <p:ph type="pic" sz="quarter" idx="13"/>
          </p:nvPr>
        </p:nvSpPr>
        <p:spPr>
          <a:xfrm>
            <a:off x="3172312" y="7644953"/>
            <a:ext cx="2075476" cy="2075476"/>
          </a:xfrm>
          <a:custGeom>
            <a:avLst/>
            <a:gdLst>
              <a:gd name="connsiteX0" fmla="*/ 1037738 w 2075476"/>
              <a:gd name="connsiteY0" fmla="*/ 0 h 2075476"/>
              <a:gd name="connsiteX1" fmla="*/ 2075476 w 2075476"/>
              <a:gd name="connsiteY1" fmla="*/ 1037738 h 2075476"/>
              <a:gd name="connsiteX2" fmla="*/ 1037738 w 2075476"/>
              <a:gd name="connsiteY2" fmla="*/ 2075476 h 2075476"/>
              <a:gd name="connsiteX3" fmla="*/ 0 w 2075476"/>
              <a:gd name="connsiteY3" fmla="*/ 1037738 h 2075476"/>
              <a:gd name="connsiteX4" fmla="*/ 1037738 w 2075476"/>
              <a:gd name="connsiteY4" fmla="*/ 0 h 2075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5476" h="2075476">
                <a:moveTo>
                  <a:pt x="1037738" y="0"/>
                </a:moveTo>
                <a:cubicBezTo>
                  <a:pt x="1610865" y="0"/>
                  <a:pt x="2075476" y="464611"/>
                  <a:pt x="2075476" y="1037738"/>
                </a:cubicBezTo>
                <a:cubicBezTo>
                  <a:pt x="2075476" y="1610865"/>
                  <a:pt x="1610865" y="2075476"/>
                  <a:pt x="1037738" y="2075476"/>
                </a:cubicBezTo>
                <a:cubicBezTo>
                  <a:pt x="464611" y="2075476"/>
                  <a:pt x="0" y="1610865"/>
                  <a:pt x="0" y="1037738"/>
                </a:cubicBezTo>
                <a:cubicBezTo>
                  <a:pt x="0" y="464611"/>
                  <a:pt x="464611" y="0"/>
                  <a:pt x="103773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41" name="Picture Placeholder 40"/>
          <p:cNvSpPr>
            <a:spLocks noGrp="1"/>
          </p:cNvSpPr>
          <p:nvPr>
            <p:ph type="pic" sz="quarter" idx="14"/>
          </p:nvPr>
        </p:nvSpPr>
        <p:spPr>
          <a:xfrm>
            <a:off x="7163287" y="7644953"/>
            <a:ext cx="2075476" cy="2075476"/>
          </a:xfrm>
          <a:custGeom>
            <a:avLst/>
            <a:gdLst>
              <a:gd name="connsiteX0" fmla="*/ 1037738 w 2075476"/>
              <a:gd name="connsiteY0" fmla="*/ 0 h 2075476"/>
              <a:gd name="connsiteX1" fmla="*/ 2075476 w 2075476"/>
              <a:gd name="connsiteY1" fmla="*/ 1037738 h 2075476"/>
              <a:gd name="connsiteX2" fmla="*/ 1037738 w 2075476"/>
              <a:gd name="connsiteY2" fmla="*/ 2075476 h 2075476"/>
              <a:gd name="connsiteX3" fmla="*/ 0 w 2075476"/>
              <a:gd name="connsiteY3" fmla="*/ 1037738 h 2075476"/>
              <a:gd name="connsiteX4" fmla="*/ 1037738 w 2075476"/>
              <a:gd name="connsiteY4" fmla="*/ 0 h 2075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5476" h="2075476">
                <a:moveTo>
                  <a:pt x="1037738" y="0"/>
                </a:moveTo>
                <a:cubicBezTo>
                  <a:pt x="1610865" y="0"/>
                  <a:pt x="2075476" y="464611"/>
                  <a:pt x="2075476" y="1037738"/>
                </a:cubicBezTo>
                <a:cubicBezTo>
                  <a:pt x="2075476" y="1610865"/>
                  <a:pt x="1610865" y="2075476"/>
                  <a:pt x="1037738" y="2075476"/>
                </a:cubicBezTo>
                <a:cubicBezTo>
                  <a:pt x="464611" y="2075476"/>
                  <a:pt x="0" y="1610865"/>
                  <a:pt x="0" y="1037738"/>
                </a:cubicBezTo>
                <a:cubicBezTo>
                  <a:pt x="0" y="464611"/>
                  <a:pt x="464611" y="0"/>
                  <a:pt x="103773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40" name="Picture Placeholder 39"/>
          <p:cNvSpPr>
            <a:spLocks noGrp="1"/>
          </p:cNvSpPr>
          <p:nvPr>
            <p:ph type="pic" sz="quarter" idx="15"/>
          </p:nvPr>
        </p:nvSpPr>
        <p:spPr>
          <a:xfrm>
            <a:off x="15145237" y="7644953"/>
            <a:ext cx="2075476" cy="2075476"/>
          </a:xfrm>
          <a:custGeom>
            <a:avLst/>
            <a:gdLst>
              <a:gd name="connsiteX0" fmla="*/ 1037738 w 2075476"/>
              <a:gd name="connsiteY0" fmla="*/ 0 h 2075476"/>
              <a:gd name="connsiteX1" fmla="*/ 2075476 w 2075476"/>
              <a:gd name="connsiteY1" fmla="*/ 1037738 h 2075476"/>
              <a:gd name="connsiteX2" fmla="*/ 1037738 w 2075476"/>
              <a:gd name="connsiteY2" fmla="*/ 2075476 h 2075476"/>
              <a:gd name="connsiteX3" fmla="*/ 0 w 2075476"/>
              <a:gd name="connsiteY3" fmla="*/ 1037738 h 2075476"/>
              <a:gd name="connsiteX4" fmla="*/ 1037738 w 2075476"/>
              <a:gd name="connsiteY4" fmla="*/ 0 h 2075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5476" h="2075476">
                <a:moveTo>
                  <a:pt x="1037738" y="0"/>
                </a:moveTo>
                <a:cubicBezTo>
                  <a:pt x="1610865" y="0"/>
                  <a:pt x="2075476" y="464611"/>
                  <a:pt x="2075476" y="1037738"/>
                </a:cubicBezTo>
                <a:cubicBezTo>
                  <a:pt x="2075476" y="1610865"/>
                  <a:pt x="1610865" y="2075476"/>
                  <a:pt x="1037738" y="2075476"/>
                </a:cubicBezTo>
                <a:cubicBezTo>
                  <a:pt x="464611" y="2075476"/>
                  <a:pt x="0" y="1610865"/>
                  <a:pt x="0" y="1037738"/>
                </a:cubicBezTo>
                <a:cubicBezTo>
                  <a:pt x="0" y="464611"/>
                  <a:pt x="464611" y="0"/>
                  <a:pt x="103773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9" name="Picture Placeholder 38"/>
          <p:cNvSpPr>
            <a:spLocks noGrp="1"/>
          </p:cNvSpPr>
          <p:nvPr>
            <p:ph type="pic" sz="quarter" idx="16"/>
          </p:nvPr>
        </p:nvSpPr>
        <p:spPr>
          <a:xfrm>
            <a:off x="19136212" y="7644953"/>
            <a:ext cx="2075476" cy="2075476"/>
          </a:xfrm>
          <a:custGeom>
            <a:avLst/>
            <a:gdLst>
              <a:gd name="connsiteX0" fmla="*/ 1037738 w 2075476"/>
              <a:gd name="connsiteY0" fmla="*/ 0 h 2075476"/>
              <a:gd name="connsiteX1" fmla="*/ 2075476 w 2075476"/>
              <a:gd name="connsiteY1" fmla="*/ 1037738 h 2075476"/>
              <a:gd name="connsiteX2" fmla="*/ 1037738 w 2075476"/>
              <a:gd name="connsiteY2" fmla="*/ 2075476 h 2075476"/>
              <a:gd name="connsiteX3" fmla="*/ 0 w 2075476"/>
              <a:gd name="connsiteY3" fmla="*/ 1037738 h 2075476"/>
              <a:gd name="connsiteX4" fmla="*/ 1037738 w 2075476"/>
              <a:gd name="connsiteY4" fmla="*/ 0 h 2075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5476" h="2075476">
                <a:moveTo>
                  <a:pt x="1037738" y="0"/>
                </a:moveTo>
                <a:cubicBezTo>
                  <a:pt x="1610864" y="0"/>
                  <a:pt x="2075476" y="464611"/>
                  <a:pt x="2075476" y="1037738"/>
                </a:cubicBezTo>
                <a:cubicBezTo>
                  <a:pt x="2075476" y="1610865"/>
                  <a:pt x="1610864" y="2075476"/>
                  <a:pt x="1037738" y="2075476"/>
                </a:cubicBezTo>
                <a:cubicBezTo>
                  <a:pt x="464612" y="2075476"/>
                  <a:pt x="0" y="1610865"/>
                  <a:pt x="0" y="1037738"/>
                </a:cubicBezTo>
                <a:cubicBezTo>
                  <a:pt x="0" y="464611"/>
                  <a:pt x="464612" y="0"/>
                  <a:pt x="103773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44" name="Oval 43"/>
          <p:cNvSpPr/>
          <p:nvPr userDrawn="1"/>
        </p:nvSpPr>
        <p:spPr>
          <a:xfrm>
            <a:off x="10993475" y="7484166"/>
            <a:ext cx="2397050" cy="2397050"/>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Picture Placeholder 45"/>
          <p:cNvSpPr>
            <a:spLocks noGrp="1"/>
          </p:cNvSpPr>
          <p:nvPr>
            <p:ph type="pic" sz="quarter" idx="17"/>
          </p:nvPr>
        </p:nvSpPr>
        <p:spPr>
          <a:xfrm>
            <a:off x="11154261" y="7644953"/>
            <a:ext cx="2075476" cy="2075476"/>
          </a:xfrm>
          <a:custGeom>
            <a:avLst/>
            <a:gdLst>
              <a:gd name="connsiteX0" fmla="*/ 1037738 w 2075476"/>
              <a:gd name="connsiteY0" fmla="*/ 0 h 2075476"/>
              <a:gd name="connsiteX1" fmla="*/ 2075476 w 2075476"/>
              <a:gd name="connsiteY1" fmla="*/ 1037738 h 2075476"/>
              <a:gd name="connsiteX2" fmla="*/ 1037738 w 2075476"/>
              <a:gd name="connsiteY2" fmla="*/ 2075476 h 2075476"/>
              <a:gd name="connsiteX3" fmla="*/ 0 w 2075476"/>
              <a:gd name="connsiteY3" fmla="*/ 1037738 h 2075476"/>
              <a:gd name="connsiteX4" fmla="*/ 1037738 w 2075476"/>
              <a:gd name="connsiteY4" fmla="*/ 0 h 2075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5476" h="2075476">
                <a:moveTo>
                  <a:pt x="1037738" y="0"/>
                </a:moveTo>
                <a:cubicBezTo>
                  <a:pt x="1610865" y="0"/>
                  <a:pt x="2075476" y="464611"/>
                  <a:pt x="2075476" y="1037738"/>
                </a:cubicBezTo>
                <a:cubicBezTo>
                  <a:pt x="2075476" y="1610865"/>
                  <a:pt x="1610865" y="2075476"/>
                  <a:pt x="1037738" y="2075476"/>
                </a:cubicBezTo>
                <a:cubicBezTo>
                  <a:pt x="464611" y="2075476"/>
                  <a:pt x="0" y="1610865"/>
                  <a:pt x="0" y="1037738"/>
                </a:cubicBezTo>
                <a:cubicBezTo>
                  <a:pt x="0" y="464611"/>
                  <a:pt x="464611" y="0"/>
                  <a:pt x="103773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cxnSp>
        <p:nvCxnSpPr>
          <p:cNvPr id="10" name="Straight Connector 9"/>
          <p:cNvCxnSpPr>
            <a:stCxn id="12" idx="4"/>
            <a:endCxn id="44" idx="0"/>
          </p:cNvCxnSpPr>
          <p:nvPr userDrawn="1"/>
        </p:nvCxnSpPr>
        <p:spPr>
          <a:xfrm>
            <a:off x="12192000" y="6617864"/>
            <a:ext cx="0" cy="866302"/>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8762697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ull Picture Slide">
    <p:spTree>
      <p:nvGrpSpPr>
        <p:cNvPr id="1" name=""/>
        <p:cNvGrpSpPr/>
        <p:nvPr/>
      </p:nvGrpSpPr>
      <p:grpSpPr>
        <a:xfrm>
          <a:off x="0" y="0"/>
          <a:ext cx="0" cy="0"/>
          <a:chOff x="0" y="0"/>
          <a:chExt cx="0" cy="0"/>
        </a:xfrm>
      </p:grpSpPr>
      <p:sp>
        <p:nvSpPr>
          <p:cNvPr id="2" name="Picture Placeholder 1"/>
          <p:cNvSpPr>
            <a:spLocks noGrp="1"/>
          </p:cNvSpPr>
          <p:nvPr>
            <p:ph type="pic" sz="quarter" idx="11"/>
          </p:nvPr>
        </p:nvSpPr>
        <p:spPr>
          <a:xfrm>
            <a:off x="0" y="-3176"/>
            <a:ext cx="24384000" cy="13719175"/>
          </a:xfrm>
          <a:custGeom>
            <a:avLst/>
            <a:gdLst>
              <a:gd name="connsiteX0" fmla="*/ 0 w 8128000"/>
              <a:gd name="connsiteY0" fmla="*/ 0 h 6859588"/>
              <a:gd name="connsiteX1" fmla="*/ 8128000 w 8128000"/>
              <a:gd name="connsiteY1" fmla="*/ 0 h 6859588"/>
              <a:gd name="connsiteX2" fmla="*/ 8128000 w 8128000"/>
              <a:gd name="connsiteY2" fmla="*/ 6859588 h 6859588"/>
              <a:gd name="connsiteX3" fmla="*/ 0 w 8128000"/>
              <a:gd name="connsiteY3" fmla="*/ 6859588 h 6859588"/>
            </a:gdLst>
            <a:ahLst/>
            <a:cxnLst>
              <a:cxn ang="0">
                <a:pos x="connsiteX0" y="connsiteY0"/>
              </a:cxn>
              <a:cxn ang="0">
                <a:pos x="connsiteX1" y="connsiteY1"/>
              </a:cxn>
              <a:cxn ang="0">
                <a:pos x="connsiteX2" y="connsiteY2"/>
              </a:cxn>
              <a:cxn ang="0">
                <a:pos x="connsiteX3" y="connsiteY3"/>
              </a:cxn>
            </a:cxnLst>
            <a:rect l="l" t="t" r="r" b="b"/>
            <a:pathLst>
              <a:path w="8128000" h="6859588">
                <a:moveTo>
                  <a:pt x="0" y="0"/>
                </a:moveTo>
                <a:lnTo>
                  <a:pt x="8128000" y="0"/>
                </a:lnTo>
                <a:lnTo>
                  <a:pt x="8128000" y="6859588"/>
                </a:lnTo>
                <a:lnTo>
                  <a:pt x="0" y="6859588"/>
                </a:lnTo>
                <a:close/>
              </a:path>
            </a:pathLst>
          </a:custGeom>
        </p:spPr>
        <p:txBody>
          <a:bodyPr wrap="square" lIns="0" tIns="0" rIns="0" bIns="0" anchor="ctr" anchorCtr="0">
            <a:noAutofit/>
          </a:bodyPr>
          <a:lstStyle>
            <a:lvl1pPr marL="0" indent="0" algn="ctr">
              <a:buFontTx/>
              <a:buNone/>
              <a:defRPr sz="24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xmlns="" val="383101460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1032">
          <p15:clr>
            <a:srgbClr val="FBAE40"/>
          </p15:clr>
        </p15:guide>
        <p15:guide id="2" pos="14328">
          <p15:clr>
            <a:srgbClr val="FBAE40"/>
          </p15:clr>
        </p15:guide>
        <p15:guide id="3" orient="horz" pos="8064">
          <p15:clr>
            <a:srgbClr val="FBAE40"/>
          </p15:clr>
        </p15:guide>
        <p15:guide id="4" orient="horz" pos="576">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46837414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ull Color Slide 01">
    <p:spTree>
      <p:nvGrpSpPr>
        <p:cNvPr id="1" name=""/>
        <p:cNvGrpSpPr/>
        <p:nvPr/>
      </p:nvGrpSpPr>
      <p:grpSpPr>
        <a:xfrm>
          <a:off x="0" y="0"/>
          <a:ext cx="0" cy="0"/>
          <a:chOff x="0" y="0"/>
          <a:chExt cx="0" cy="0"/>
        </a:xfrm>
      </p:grpSpPr>
      <p:sp>
        <p:nvSpPr>
          <p:cNvPr id="2" name="Rectangle 1"/>
          <p:cNvSpPr/>
          <p:nvPr userDrawn="1"/>
        </p:nvSpPr>
        <p:spPr>
          <a:xfrm>
            <a:off x="0" y="0"/>
            <a:ext cx="24384000" cy="137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06107059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alf Picture at Right Slide 01">
    <p:spTree>
      <p:nvGrpSpPr>
        <p:cNvPr id="1" name=""/>
        <p:cNvGrpSpPr/>
        <p:nvPr/>
      </p:nvGrpSpPr>
      <p:grpSpPr>
        <a:xfrm>
          <a:off x="0" y="0"/>
          <a:ext cx="0" cy="0"/>
          <a:chOff x="0" y="0"/>
          <a:chExt cx="0" cy="0"/>
        </a:xfrm>
      </p:grpSpPr>
      <p:sp>
        <p:nvSpPr>
          <p:cNvPr id="10" name="Picture Placeholder 1"/>
          <p:cNvSpPr>
            <a:spLocks noGrp="1"/>
          </p:cNvSpPr>
          <p:nvPr>
            <p:ph type="pic" sz="quarter" idx="11"/>
          </p:nvPr>
        </p:nvSpPr>
        <p:spPr>
          <a:xfrm>
            <a:off x="9582150" y="0"/>
            <a:ext cx="14801850" cy="13716000"/>
          </a:xfrm>
          <a:custGeom>
            <a:avLst/>
            <a:gdLst>
              <a:gd name="connsiteX0" fmla="*/ 0 w 8128000"/>
              <a:gd name="connsiteY0" fmla="*/ 0 h 6859588"/>
              <a:gd name="connsiteX1" fmla="*/ 8128000 w 8128000"/>
              <a:gd name="connsiteY1" fmla="*/ 0 h 6859588"/>
              <a:gd name="connsiteX2" fmla="*/ 8128000 w 8128000"/>
              <a:gd name="connsiteY2" fmla="*/ 6859588 h 6859588"/>
              <a:gd name="connsiteX3" fmla="*/ 0 w 8128000"/>
              <a:gd name="connsiteY3" fmla="*/ 6859588 h 6859588"/>
            </a:gdLst>
            <a:ahLst/>
            <a:cxnLst>
              <a:cxn ang="0">
                <a:pos x="connsiteX0" y="connsiteY0"/>
              </a:cxn>
              <a:cxn ang="0">
                <a:pos x="connsiteX1" y="connsiteY1"/>
              </a:cxn>
              <a:cxn ang="0">
                <a:pos x="connsiteX2" y="connsiteY2"/>
              </a:cxn>
              <a:cxn ang="0">
                <a:pos x="connsiteX3" y="connsiteY3"/>
              </a:cxn>
            </a:cxnLst>
            <a:rect l="l" t="t" r="r" b="b"/>
            <a:pathLst>
              <a:path w="8128000" h="6859588">
                <a:moveTo>
                  <a:pt x="0" y="0"/>
                </a:moveTo>
                <a:lnTo>
                  <a:pt x="8128000" y="0"/>
                </a:lnTo>
                <a:lnTo>
                  <a:pt x="8128000" y="6859588"/>
                </a:lnTo>
                <a:lnTo>
                  <a:pt x="0" y="6859588"/>
                </a:lnTo>
                <a:close/>
              </a:path>
            </a:pathLst>
          </a:custGeom>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xmlns="" val="171792604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ull Color Slide 02">
    <p:spTree>
      <p:nvGrpSpPr>
        <p:cNvPr id="1" name=""/>
        <p:cNvGrpSpPr/>
        <p:nvPr/>
      </p:nvGrpSpPr>
      <p:grpSpPr>
        <a:xfrm>
          <a:off x="0" y="0"/>
          <a:ext cx="0" cy="0"/>
          <a:chOff x="0" y="0"/>
          <a:chExt cx="0" cy="0"/>
        </a:xfrm>
      </p:grpSpPr>
      <p:sp>
        <p:nvSpPr>
          <p:cNvPr id="2" name="Rectangle 1"/>
          <p:cNvSpPr/>
          <p:nvPr userDrawn="1"/>
        </p:nvSpPr>
        <p:spPr>
          <a:xfrm>
            <a:off x="0" y="0"/>
            <a:ext cx="24384000" cy="137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23760016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ull Color Slide 03">
    <p:spTree>
      <p:nvGrpSpPr>
        <p:cNvPr id="1" name=""/>
        <p:cNvGrpSpPr/>
        <p:nvPr/>
      </p:nvGrpSpPr>
      <p:grpSpPr>
        <a:xfrm>
          <a:off x="0" y="0"/>
          <a:ext cx="0" cy="0"/>
          <a:chOff x="0" y="0"/>
          <a:chExt cx="0" cy="0"/>
        </a:xfrm>
      </p:grpSpPr>
      <p:sp>
        <p:nvSpPr>
          <p:cNvPr id="2" name="Rectangle 1"/>
          <p:cNvSpPr/>
          <p:nvPr userDrawn="1"/>
        </p:nvSpPr>
        <p:spPr>
          <a:xfrm>
            <a:off x="0" y="0"/>
            <a:ext cx="24384000" cy="137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56112144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ull Color Slide 04">
    <p:spTree>
      <p:nvGrpSpPr>
        <p:cNvPr id="1" name=""/>
        <p:cNvGrpSpPr/>
        <p:nvPr/>
      </p:nvGrpSpPr>
      <p:grpSpPr>
        <a:xfrm>
          <a:off x="0" y="0"/>
          <a:ext cx="0" cy="0"/>
          <a:chOff x="0" y="0"/>
          <a:chExt cx="0" cy="0"/>
        </a:xfrm>
      </p:grpSpPr>
      <p:sp>
        <p:nvSpPr>
          <p:cNvPr id="2" name="Rectangle 1"/>
          <p:cNvSpPr/>
          <p:nvPr userDrawn="1"/>
        </p:nvSpPr>
        <p:spPr>
          <a:xfrm>
            <a:off x="0" y="0"/>
            <a:ext cx="24384000" cy="137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31443130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ull Color Slide 05">
    <p:spTree>
      <p:nvGrpSpPr>
        <p:cNvPr id="1" name=""/>
        <p:cNvGrpSpPr/>
        <p:nvPr/>
      </p:nvGrpSpPr>
      <p:grpSpPr>
        <a:xfrm>
          <a:off x="0" y="0"/>
          <a:ext cx="0" cy="0"/>
          <a:chOff x="0" y="0"/>
          <a:chExt cx="0" cy="0"/>
        </a:xfrm>
      </p:grpSpPr>
      <p:sp>
        <p:nvSpPr>
          <p:cNvPr id="2" name="Rectangle 1"/>
          <p:cNvSpPr/>
          <p:nvPr userDrawn="1"/>
        </p:nvSpPr>
        <p:spPr>
          <a:xfrm>
            <a:off x="0" y="0"/>
            <a:ext cx="24384000" cy="1371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63632983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Mac Mockup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685735" y="1001609"/>
            <a:ext cx="12542566" cy="12832902"/>
          </a:xfrm>
          <a:prstGeom prst="rect">
            <a:avLst/>
          </a:prstGeom>
        </p:spPr>
      </p:pic>
      <p:sp>
        <p:nvSpPr>
          <p:cNvPr id="9" name="Picture Placeholder 10"/>
          <p:cNvSpPr>
            <a:spLocks noGrp="1"/>
          </p:cNvSpPr>
          <p:nvPr>
            <p:ph type="pic" sz="quarter" idx="11"/>
          </p:nvPr>
        </p:nvSpPr>
        <p:spPr>
          <a:xfrm>
            <a:off x="11442701" y="1892300"/>
            <a:ext cx="10960100" cy="6667500"/>
          </a:xfrm>
          <a:custGeom>
            <a:avLst/>
            <a:gdLst>
              <a:gd name="connsiteX0" fmla="*/ 0 w 8128000"/>
              <a:gd name="connsiteY0" fmla="*/ 0 h 6859588"/>
              <a:gd name="connsiteX1" fmla="*/ 8128000 w 8128000"/>
              <a:gd name="connsiteY1" fmla="*/ 0 h 6859588"/>
              <a:gd name="connsiteX2" fmla="*/ 8128000 w 8128000"/>
              <a:gd name="connsiteY2" fmla="*/ 6859588 h 6859588"/>
              <a:gd name="connsiteX3" fmla="*/ 0 w 8128000"/>
              <a:gd name="connsiteY3" fmla="*/ 6859588 h 6859588"/>
            </a:gdLst>
            <a:ahLst/>
            <a:cxnLst>
              <a:cxn ang="0">
                <a:pos x="connsiteX0" y="connsiteY0"/>
              </a:cxn>
              <a:cxn ang="0">
                <a:pos x="connsiteX1" y="connsiteY1"/>
              </a:cxn>
              <a:cxn ang="0">
                <a:pos x="connsiteX2" y="connsiteY2"/>
              </a:cxn>
              <a:cxn ang="0">
                <a:pos x="connsiteX3" y="connsiteY3"/>
              </a:cxn>
            </a:cxnLst>
            <a:rect l="l" t="t" r="r" b="b"/>
            <a:pathLst>
              <a:path w="8128000" h="6859588">
                <a:moveTo>
                  <a:pt x="0" y="0"/>
                </a:moveTo>
                <a:lnTo>
                  <a:pt x="8128000" y="0"/>
                </a:lnTo>
                <a:lnTo>
                  <a:pt x="8128000" y="6859588"/>
                </a:lnTo>
                <a:lnTo>
                  <a:pt x="0" y="6859588"/>
                </a:lnTo>
                <a:close/>
              </a:path>
            </a:pathLst>
          </a:custGeom>
          <a:solidFill>
            <a:schemeClr val="bg1"/>
          </a:solidFill>
          <a:ln w="12700">
            <a:solidFill>
              <a:schemeClr val="tx2"/>
            </a:solidFill>
          </a:ln>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4" name="Oval 3"/>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39888687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acbook Mockup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958850" y="3270149"/>
            <a:ext cx="15373350" cy="9326288"/>
          </a:xfrm>
          <a:prstGeom prst="rect">
            <a:avLst/>
          </a:prstGeom>
        </p:spPr>
      </p:pic>
      <p:sp>
        <p:nvSpPr>
          <p:cNvPr id="7" name="Picture Placeholder 16"/>
          <p:cNvSpPr>
            <a:spLocks noGrp="1"/>
          </p:cNvSpPr>
          <p:nvPr>
            <p:ph type="pic" sz="quarter" idx="17"/>
          </p:nvPr>
        </p:nvSpPr>
        <p:spPr>
          <a:xfrm>
            <a:off x="3067050" y="4241800"/>
            <a:ext cx="11156950" cy="6921500"/>
          </a:xfrm>
          <a:custGeom>
            <a:avLst/>
            <a:gdLst>
              <a:gd name="connsiteX0" fmla="*/ 26656 w 4082023"/>
              <a:gd name="connsiteY0" fmla="*/ 0 h 7233920"/>
              <a:gd name="connsiteX1" fmla="*/ 4055367 w 4082023"/>
              <a:gd name="connsiteY1" fmla="*/ 0 h 7233920"/>
              <a:gd name="connsiteX2" fmla="*/ 4082023 w 4082023"/>
              <a:gd name="connsiteY2" fmla="*/ 26656 h 7233920"/>
              <a:gd name="connsiteX3" fmla="*/ 4082023 w 4082023"/>
              <a:gd name="connsiteY3" fmla="*/ 7207264 h 7233920"/>
              <a:gd name="connsiteX4" fmla="*/ 4055367 w 4082023"/>
              <a:gd name="connsiteY4" fmla="*/ 7233920 h 7233920"/>
              <a:gd name="connsiteX5" fmla="*/ 26656 w 4082023"/>
              <a:gd name="connsiteY5" fmla="*/ 7233920 h 7233920"/>
              <a:gd name="connsiteX6" fmla="*/ 0 w 4082023"/>
              <a:gd name="connsiteY6" fmla="*/ 7207264 h 7233920"/>
              <a:gd name="connsiteX7" fmla="*/ 0 w 4082023"/>
              <a:gd name="connsiteY7" fmla="*/ 26656 h 7233920"/>
              <a:gd name="connsiteX8" fmla="*/ 26656 w 4082023"/>
              <a:gd name="connsiteY8" fmla="*/ 0 h 7233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82023" h="7233920">
                <a:moveTo>
                  <a:pt x="26656" y="0"/>
                </a:moveTo>
                <a:lnTo>
                  <a:pt x="4055367" y="0"/>
                </a:lnTo>
                <a:cubicBezTo>
                  <a:pt x="4070091" y="0"/>
                  <a:pt x="4082023" y="11934"/>
                  <a:pt x="4082023" y="26656"/>
                </a:cubicBezTo>
                <a:lnTo>
                  <a:pt x="4082023" y="7207264"/>
                </a:lnTo>
                <a:cubicBezTo>
                  <a:pt x="4082023" y="7221986"/>
                  <a:pt x="4070091" y="7233920"/>
                  <a:pt x="4055367" y="7233920"/>
                </a:cubicBezTo>
                <a:lnTo>
                  <a:pt x="26656" y="7233920"/>
                </a:lnTo>
                <a:cubicBezTo>
                  <a:pt x="11934" y="7233920"/>
                  <a:pt x="0" y="7221986"/>
                  <a:pt x="0" y="7207264"/>
                </a:cubicBezTo>
                <a:lnTo>
                  <a:pt x="0" y="26656"/>
                </a:lnTo>
                <a:cubicBezTo>
                  <a:pt x="0" y="11934"/>
                  <a:pt x="11934" y="0"/>
                  <a:pt x="26656" y="0"/>
                </a:cubicBezTo>
                <a:close/>
              </a:path>
            </a:pathLst>
          </a:custGeom>
          <a:solidFill>
            <a:schemeClr val="bg1"/>
          </a:solidFill>
          <a:ln w="12700">
            <a:solidFill>
              <a:schemeClr val="tx2"/>
            </a:solidFill>
          </a:ln>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4" name="Oval 3"/>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400049138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Phone Mockup">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812800" y="472737"/>
            <a:ext cx="9042400" cy="13208694"/>
          </a:xfrm>
          <a:prstGeom prst="rect">
            <a:avLst/>
          </a:prstGeom>
        </p:spPr>
      </p:pic>
      <p:sp>
        <p:nvSpPr>
          <p:cNvPr id="11" name="Picture Placeholder 14"/>
          <p:cNvSpPr>
            <a:spLocks noGrp="1"/>
          </p:cNvSpPr>
          <p:nvPr>
            <p:ph type="pic" sz="quarter" idx="16"/>
          </p:nvPr>
        </p:nvSpPr>
        <p:spPr>
          <a:xfrm>
            <a:off x="2971802" y="2425700"/>
            <a:ext cx="4724398" cy="8610600"/>
          </a:xfrm>
          <a:custGeom>
            <a:avLst/>
            <a:gdLst>
              <a:gd name="connsiteX0" fmla="*/ 26656 w 4082023"/>
              <a:gd name="connsiteY0" fmla="*/ 0 h 7233920"/>
              <a:gd name="connsiteX1" fmla="*/ 4055367 w 4082023"/>
              <a:gd name="connsiteY1" fmla="*/ 0 h 7233920"/>
              <a:gd name="connsiteX2" fmla="*/ 4082023 w 4082023"/>
              <a:gd name="connsiteY2" fmla="*/ 26656 h 7233920"/>
              <a:gd name="connsiteX3" fmla="*/ 4082023 w 4082023"/>
              <a:gd name="connsiteY3" fmla="*/ 7207264 h 7233920"/>
              <a:gd name="connsiteX4" fmla="*/ 4055367 w 4082023"/>
              <a:gd name="connsiteY4" fmla="*/ 7233920 h 7233920"/>
              <a:gd name="connsiteX5" fmla="*/ 26656 w 4082023"/>
              <a:gd name="connsiteY5" fmla="*/ 7233920 h 7233920"/>
              <a:gd name="connsiteX6" fmla="*/ 0 w 4082023"/>
              <a:gd name="connsiteY6" fmla="*/ 7207264 h 7233920"/>
              <a:gd name="connsiteX7" fmla="*/ 0 w 4082023"/>
              <a:gd name="connsiteY7" fmla="*/ 26656 h 7233920"/>
              <a:gd name="connsiteX8" fmla="*/ 26656 w 4082023"/>
              <a:gd name="connsiteY8" fmla="*/ 0 h 7233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82023" h="7233920">
                <a:moveTo>
                  <a:pt x="26656" y="0"/>
                </a:moveTo>
                <a:lnTo>
                  <a:pt x="4055367" y="0"/>
                </a:lnTo>
                <a:cubicBezTo>
                  <a:pt x="4070091" y="0"/>
                  <a:pt x="4082023" y="11934"/>
                  <a:pt x="4082023" y="26656"/>
                </a:cubicBezTo>
                <a:lnTo>
                  <a:pt x="4082023" y="7207264"/>
                </a:lnTo>
                <a:cubicBezTo>
                  <a:pt x="4082023" y="7221986"/>
                  <a:pt x="4070091" y="7233920"/>
                  <a:pt x="4055367" y="7233920"/>
                </a:cubicBezTo>
                <a:lnTo>
                  <a:pt x="26656" y="7233920"/>
                </a:lnTo>
                <a:cubicBezTo>
                  <a:pt x="11934" y="7233920"/>
                  <a:pt x="0" y="7221986"/>
                  <a:pt x="0" y="7207264"/>
                </a:cubicBezTo>
                <a:lnTo>
                  <a:pt x="0" y="26656"/>
                </a:lnTo>
                <a:cubicBezTo>
                  <a:pt x="0" y="11934"/>
                  <a:pt x="11934" y="0"/>
                  <a:pt x="26656" y="0"/>
                </a:cubicBezTo>
                <a:close/>
              </a:path>
            </a:pathLst>
          </a:custGeom>
          <a:solidFill>
            <a:schemeClr val="bg1"/>
          </a:solidFill>
          <a:ln w="12700">
            <a:solidFill>
              <a:schemeClr val="tx2"/>
            </a:solidFill>
          </a:ln>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4" name="Oval 3"/>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402318017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wo Iphones Mockup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5824200" y="460037"/>
            <a:ext cx="9042400" cy="13208694"/>
          </a:xfrm>
          <a:prstGeom prst="rect">
            <a:avLst/>
          </a:prstGeom>
        </p:spPr>
      </p:pic>
      <p:sp>
        <p:nvSpPr>
          <p:cNvPr id="7" name="Picture Placeholder 14"/>
          <p:cNvSpPr>
            <a:spLocks noGrp="1"/>
          </p:cNvSpPr>
          <p:nvPr>
            <p:ph type="pic" sz="quarter" idx="16"/>
          </p:nvPr>
        </p:nvSpPr>
        <p:spPr>
          <a:xfrm>
            <a:off x="17983202" y="2413000"/>
            <a:ext cx="4724398" cy="8610600"/>
          </a:xfrm>
          <a:custGeom>
            <a:avLst/>
            <a:gdLst>
              <a:gd name="connsiteX0" fmla="*/ 26656 w 4082023"/>
              <a:gd name="connsiteY0" fmla="*/ 0 h 7233920"/>
              <a:gd name="connsiteX1" fmla="*/ 4055367 w 4082023"/>
              <a:gd name="connsiteY1" fmla="*/ 0 h 7233920"/>
              <a:gd name="connsiteX2" fmla="*/ 4082023 w 4082023"/>
              <a:gd name="connsiteY2" fmla="*/ 26656 h 7233920"/>
              <a:gd name="connsiteX3" fmla="*/ 4082023 w 4082023"/>
              <a:gd name="connsiteY3" fmla="*/ 7207264 h 7233920"/>
              <a:gd name="connsiteX4" fmla="*/ 4055367 w 4082023"/>
              <a:gd name="connsiteY4" fmla="*/ 7233920 h 7233920"/>
              <a:gd name="connsiteX5" fmla="*/ 26656 w 4082023"/>
              <a:gd name="connsiteY5" fmla="*/ 7233920 h 7233920"/>
              <a:gd name="connsiteX6" fmla="*/ 0 w 4082023"/>
              <a:gd name="connsiteY6" fmla="*/ 7207264 h 7233920"/>
              <a:gd name="connsiteX7" fmla="*/ 0 w 4082023"/>
              <a:gd name="connsiteY7" fmla="*/ 26656 h 7233920"/>
              <a:gd name="connsiteX8" fmla="*/ 26656 w 4082023"/>
              <a:gd name="connsiteY8" fmla="*/ 0 h 7233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82023" h="7233920">
                <a:moveTo>
                  <a:pt x="26656" y="0"/>
                </a:moveTo>
                <a:lnTo>
                  <a:pt x="4055367" y="0"/>
                </a:lnTo>
                <a:cubicBezTo>
                  <a:pt x="4070091" y="0"/>
                  <a:pt x="4082023" y="11934"/>
                  <a:pt x="4082023" y="26656"/>
                </a:cubicBezTo>
                <a:lnTo>
                  <a:pt x="4082023" y="7207264"/>
                </a:lnTo>
                <a:cubicBezTo>
                  <a:pt x="4082023" y="7221986"/>
                  <a:pt x="4070091" y="7233920"/>
                  <a:pt x="4055367" y="7233920"/>
                </a:cubicBezTo>
                <a:lnTo>
                  <a:pt x="26656" y="7233920"/>
                </a:lnTo>
                <a:cubicBezTo>
                  <a:pt x="11934" y="7233920"/>
                  <a:pt x="0" y="7221986"/>
                  <a:pt x="0" y="7207264"/>
                </a:cubicBezTo>
                <a:lnTo>
                  <a:pt x="0" y="26656"/>
                </a:lnTo>
                <a:cubicBezTo>
                  <a:pt x="0" y="11934"/>
                  <a:pt x="11934" y="0"/>
                  <a:pt x="26656" y="0"/>
                </a:cubicBezTo>
                <a:close/>
              </a:path>
            </a:pathLst>
          </a:custGeom>
          <a:solidFill>
            <a:schemeClr val="bg1"/>
          </a:solidFill>
          <a:ln w="12700">
            <a:solidFill>
              <a:schemeClr val="tx2"/>
            </a:solidFill>
          </a:ln>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9486900" y="460037"/>
            <a:ext cx="9042400" cy="13208694"/>
          </a:xfrm>
          <a:prstGeom prst="rect">
            <a:avLst/>
          </a:prstGeom>
        </p:spPr>
      </p:pic>
      <p:sp>
        <p:nvSpPr>
          <p:cNvPr id="9" name="Picture Placeholder 14"/>
          <p:cNvSpPr>
            <a:spLocks noGrp="1"/>
          </p:cNvSpPr>
          <p:nvPr>
            <p:ph type="pic" sz="quarter" idx="17"/>
          </p:nvPr>
        </p:nvSpPr>
        <p:spPr>
          <a:xfrm>
            <a:off x="11645902" y="2413000"/>
            <a:ext cx="4724398" cy="8610600"/>
          </a:xfrm>
          <a:custGeom>
            <a:avLst/>
            <a:gdLst>
              <a:gd name="connsiteX0" fmla="*/ 26656 w 4082023"/>
              <a:gd name="connsiteY0" fmla="*/ 0 h 7233920"/>
              <a:gd name="connsiteX1" fmla="*/ 4055367 w 4082023"/>
              <a:gd name="connsiteY1" fmla="*/ 0 h 7233920"/>
              <a:gd name="connsiteX2" fmla="*/ 4082023 w 4082023"/>
              <a:gd name="connsiteY2" fmla="*/ 26656 h 7233920"/>
              <a:gd name="connsiteX3" fmla="*/ 4082023 w 4082023"/>
              <a:gd name="connsiteY3" fmla="*/ 7207264 h 7233920"/>
              <a:gd name="connsiteX4" fmla="*/ 4055367 w 4082023"/>
              <a:gd name="connsiteY4" fmla="*/ 7233920 h 7233920"/>
              <a:gd name="connsiteX5" fmla="*/ 26656 w 4082023"/>
              <a:gd name="connsiteY5" fmla="*/ 7233920 h 7233920"/>
              <a:gd name="connsiteX6" fmla="*/ 0 w 4082023"/>
              <a:gd name="connsiteY6" fmla="*/ 7207264 h 7233920"/>
              <a:gd name="connsiteX7" fmla="*/ 0 w 4082023"/>
              <a:gd name="connsiteY7" fmla="*/ 26656 h 7233920"/>
              <a:gd name="connsiteX8" fmla="*/ 26656 w 4082023"/>
              <a:gd name="connsiteY8" fmla="*/ 0 h 7233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82023" h="7233920">
                <a:moveTo>
                  <a:pt x="26656" y="0"/>
                </a:moveTo>
                <a:lnTo>
                  <a:pt x="4055367" y="0"/>
                </a:lnTo>
                <a:cubicBezTo>
                  <a:pt x="4070091" y="0"/>
                  <a:pt x="4082023" y="11934"/>
                  <a:pt x="4082023" y="26656"/>
                </a:cubicBezTo>
                <a:lnTo>
                  <a:pt x="4082023" y="7207264"/>
                </a:lnTo>
                <a:cubicBezTo>
                  <a:pt x="4082023" y="7221986"/>
                  <a:pt x="4070091" y="7233920"/>
                  <a:pt x="4055367" y="7233920"/>
                </a:cubicBezTo>
                <a:lnTo>
                  <a:pt x="26656" y="7233920"/>
                </a:lnTo>
                <a:cubicBezTo>
                  <a:pt x="11934" y="7233920"/>
                  <a:pt x="0" y="7221986"/>
                  <a:pt x="0" y="7207264"/>
                </a:cubicBezTo>
                <a:lnTo>
                  <a:pt x="0" y="26656"/>
                </a:lnTo>
                <a:cubicBezTo>
                  <a:pt x="0" y="11934"/>
                  <a:pt x="11934" y="0"/>
                  <a:pt x="26656" y="0"/>
                </a:cubicBezTo>
                <a:close/>
              </a:path>
            </a:pathLst>
          </a:custGeom>
          <a:solidFill>
            <a:schemeClr val="bg1"/>
          </a:solidFill>
          <a:ln w="12700">
            <a:solidFill>
              <a:schemeClr val="tx2"/>
            </a:solidFill>
          </a:ln>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0" name="Oval 9"/>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199613471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alf Picture at Left Slide 01">
    <p:spTree>
      <p:nvGrpSpPr>
        <p:cNvPr id="1" name=""/>
        <p:cNvGrpSpPr/>
        <p:nvPr/>
      </p:nvGrpSpPr>
      <p:grpSpPr>
        <a:xfrm>
          <a:off x="0" y="0"/>
          <a:ext cx="0" cy="0"/>
          <a:chOff x="0" y="0"/>
          <a:chExt cx="0" cy="0"/>
        </a:xfrm>
      </p:grpSpPr>
      <p:sp>
        <p:nvSpPr>
          <p:cNvPr id="10" name="Picture Placeholder 1"/>
          <p:cNvSpPr>
            <a:spLocks noGrp="1"/>
          </p:cNvSpPr>
          <p:nvPr>
            <p:ph type="pic" sz="quarter" idx="11"/>
          </p:nvPr>
        </p:nvSpPr>
        <p:spPr>
          <a:xfrm>
            <a:off x="0" y="0"/>
            <a:ext cx="13449300" cy="13716000"/>
          </a:xfrm>
          <a:custGeom>
            <a:avLst/>
            <a:gdLst>
              <a:gd name="connsiteX0" fmla="*/ 0 w 8128000"/>
              <a:gd name="connsiteY0" fmla="*/ 0 h 6859588"/>
              <a:gd name="connsiteX1" fmla="*/ 8128000 w 8128000"/>
              <a:gd name="connsiteY1" fmla="*/ 0 h 6859588"/>
              <a:gd name="connsiteX2" fmla="*/ 8128000 w 8128000"/>
              <a:gd name="connsiteY2" fmla="*/ 6859588 h 6859588"/>
              <a:gd name="connsiteX3" fmla="*/ 0 w 8128000"/>
              <a:gd name="connsiteY3" fmla="*/ 6859588 h 6859588"/>
            </a:gdLst>
            <a:ahLst/>
            <a:cxnLst>
              <a:cxn ang="0">
                <a:pos x="connsiteX0" y="connsiteY0"/>
              </a:cxn>
              <a:cxn ang="0">
                <a:pos x="connsiteX1" y="connsiteY1"/>
              </a:cxn>
              <a:cxn ang="0">
                <a:pos x="connsiteX2" y="connsiteY2"/>
              </a:cxn>
              <a:cxn ang="0">
                <a:pos x="connsiteX3" y="connsiteY3"/>
              </a:cxn>
            </a:cxnLst>
            <a:rect l="l" t="t" r="r" b="b"/>
            <a:pathLst>
              <a:path w="8128000" h="6859588">
                <a:moveTo>
                  <a:pt x="0" y="0"/>
                </a:moveTo>
                <a:lnTo>
                  <a:pt x="8128000" y="0"/>
                </a:lnTo>
                <a:lnTo>
                  <a:pt x="8128000" y="6859588"/>
                </a:lnTo>
                <a:lnTo>
                  <a:pt x="0" y="6859588"/>
                </a:lnTo>
                <a:close/>
              </a:path>
            </a:pathLst>
          </a:custGeom>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5" name="Oval 4"/>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88767917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alf Picture at Right Slide 02">
    <p:spTree>
      <p:nvGrpSpPr>
        <p:cNvPr id="1" name=""/>
        <p:cNvGrpSpPr/>
        <p:nvPr/>
      </p:nvGrpSpPr>
      <p:grpSpPr>
        <a:xfrm>
          <a:off x="0" y="0"/>
          <a:ext cx="0" cy="0"/>
          <a:chOff x="0" y="0"/>
          <a:chExt cx="0" cy="0"/>
        </a:xfrm>
      </p:grpSpPr>
      <p:sp>
        <p:nvSpPr>
          <p:cNvPr id="10" name="Picture Placeholder 1"/>
          <p:cNvSpPr>
            <a:spLocks noGrp="1"/>
          </p:cNvSpPr>
          <p:nvPr>
            <p:ph type="pic" sz="quarter" idx="11"/>
          </p:nvPr>
        </p:nvSpPr>
        <p:spPr>
          <a:xfrm>
            <a:off x="12211050" y="1333500"/>
            <a:ext cx="10839450" cy="11049000"/>
          </a:xfrm>
          <a:custGeom>
            <a:avLst/>
            <a:gdLst>
              <a:gd name="connsiteX0" fmla="*/ 0 w 8128000"/>
              <a:gd name="connsiteY0" fmla="*/ 0 h 6859588"/>
              <a:gd name="connsiteX1" fmla="*/ 8128000 w 8128000"/>
              <a:gd name="connsiteY1" fmla="*/ 0 h 6859588"/>
              <a:gd name="connsiteX2" fmla="*/ 8128000 w 8128000"/>
              <a:gd name="connsiteY2" fmla="*/ 6859588 h 6859588"/>
              <a:gd name="connsiteX3" fmla="*/ 0 w 8128000"/>
              <a:gd name="connsiteY3" fmla="*/ 6859588 h 6859588"/>
            </a:gdLst>
            <a:ahLst/>
            <a:cxnLst>
              <a:cxn ang="0">
                <a:pos x="connsiteX0" y="connsiteY0"/>
              </a:cxn>
              <a:cxn ang="0">
                <a:pos x="connsiteX1" y="connsiteY1"/>
              </a:cxn>
              <a:cxn ang="0">
                <a:pos x="connsiteX2" y="connsiteY2"/>
              </a:cxn>
              <a:cxn ang="0">
                <a:pos x="connsiteX3" y="connsiteY3"/>
              </a:cxn>
            </a:cxnLst>
            <a:rect l="l" t="t" r="r" b="b"/>
            <a:pathLst>
              <a:path w="8128000" h="6859588">
                <a:moveTo>
                  <a:pt x="0" y="0"/>
                </a:moveTo>
                <a:lnTo>
                  <a:pt x="8128000" y="0"/>
                </a:lnTo>
                <a:lnTo>
                  <a:pt x="8128000" y="6859588"/>
                </a:lnTo>
                <a:lnTo>
                  <a:pt x="0" y="6859588"/>
                </a:lnTo>
                <a:close/>
              </a:path>
            </a:pathLst>
          </a:custGeom>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8" name="Oval 7"/>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10153428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alf Picture at Left Slide 02">
    <p:spTree>
      <p:nvGrpSpPr>
        <p:cNvPr id="1" name=""/>
        <p:cNvGrpSpPr/>
        <p:nvPr/>
      </p:nvGrpSpPr>
      <p:grpSpPr>
        <a:xfrm>
          <a:off x="0" y="0"/>
          <a:ext cx="0" cy="0"/>
          <a:chOff x="0" y="0"/>
          <a:chExt cx="0" cy="0"/>
        </a:xfrm>
      </p:grpSpPr>
      <p:sp>
        <p:nvSpPr>
          <p:cNvPr id="10" name="Picture Placeholder 1"/>
          <p:cNvSpPr>
            <a:spLocks noGrp="1"/>
          </p:cNvSpPr>
          <p:nvPr>
            <p:ph type="pic" sz="quarter" idx="11"/>
          </p:nvPr>
        </p:nvSpPr>
        <p:spPr>
          <a:xfrm>
            <a:off x="1333500" y="1333500"/>
            <a:ext cx="10839450" cy="11049000"/>
          </a:xfrm>
          <a:custGeom>
            <a:avLst/>
            <a:gdLst>
              <a:gd name="connsiteX0" fmla="*/ 0 w 8128000"/>
              <a:gd name="connsiteY0" fmla="*/ 0 h 6859588"/>
              <a:gd name="connsiteX1" fmla="*/ 8128000 w 8128000"/>
              <a:gd name="connsiteY1" fmla="*/ 0 h 6859588"/>
              <a:gd name="connsiteX2" fmla="*/ 8128000 w 8128000"/>
              <a:gd name="connsiteY2" fmla="*/ 6859588 h 6859588"/>
              <a:gd name="connsiteX3" fmla="*/ 0 w 8128000"/>
              <a:gd name="connsiteY3" fmla="*/ 6859588 h 6859588"/>
            </a:gdLst>
            <a:ahLst/>
            <a:cxnLst>
              <a:cxn ang="0">
                <a:pos x="connsiteX0" y="connsiteY0"/>
              </a:cxn>
              <a:cxn ang="0">
                <a:pos x="connsiteX1" y="connsiteY1"/>
              </a:cxn>
              <a:cxn ang="0">
                <a:pos x="connsiteX2" y="connsiteY2"/>
              </a:cxn>
              <a:cxn ang="0">
                <a:pos x="connsiteX3" y="connsiteY3"/>
              </a:cxn>
            </a:cxnLst>
            <a:rect l="l" t="t" r="r" b="b"/>
            <a:pathLst>
              <a:path w="8128000" h="6859588">
                <a:moveTo>
                  <a:pt x="0" y="0"/>
                </a:moveTo>
                <a:lnTo>
                  <a:pt x="8128000" y="0"/>
                </a:lnTo>
                <a:lnTo>
                  <a:pt x="8128000" y="6859588"/>
                </a:lnTo>
                <a:lnTo>
                  <a:pt x="0" y="6859588"/>
                </a:lnTo>
                <a:close/>
              </a:path>
            </a:pathLst>
          </a:custGeom>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6" name="Oval 5"/>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372849272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alf Picture at Top Slide">
    <p:spTree>
      <p:nvGrpSpPr>
        <p:cNvPr id="1" name=""/>
        <p:cNvGrpSpPr/>
        <p:nvPr/>
      </p:nvGrpSpPr>
      <p:grpSpPr>
        <a:xfrm>
          <a:off x="0" y="0"/>
          <a:ext cx="0" cy="0"/>
          <a:chOff x="0" y="0"/>
          <a:chExt cx="0" cy="0"/>
        </a:xfrm>
      </p:grpSpPr>
      <p:sp>
        <p:nvSpPr>
          <p:cNvPr id="6" name="Picture Placeholder 1"/>
          <p:cNvSpPr>
            <a:spLocks noGrp="1"/>
          </p:cNvSpPr>
          <p:nvPr>
            <p:ph type="pic" sz="quarter" idx="11"/>
          </p:nvPr>
        </p:nvSpPr>
        <p:spPr>
          <a:xfrm>
            <a:off x="1333500" y="3520109"/>
            <a:ext cx="21717000" cy="6326604"/>
          </a:xfrm>
          <a:custGeom>
            <a:avLst/>
            <a:gdLst>
              <a:gd name="connsiteX0" fmla="*/ 0 w 8128000"/>
              <a:gd name="connsiteY0" fmla="*/ 0 h 6859588"/>
              <a:gd name="connsiteX1" fmla="*/ 8128000 w 8128000"/>
              <a:gd name="connsiteY1" fmla="*/ 0 h 6859588"/>
              <a:gd name="connsiteX2" fmla="*/ 8128000 w 8128000"/>
              <a:gd name="connsiteY2" fmla="*/ 6859588 h 6859588"/>
              <a:gd name="connsiteX3" fmla="*/ 0 w 8128000"/>
              <a:gd name="connsiteY3" fmla="*/ 6859588 h 6859588"/>
            </a:gdLst>
            <a:ahLst/>
            <a:cxnLst>
              <a:cxn ang="0">
                <a:pos x="connsiteX0" y="connsiteY0"/>
              </a:cxn>
              <a:cxn ang="0">
                <a:pos x="connsiteX1" y="connsiteY1"/>
              </a:cxn>
              <a:cxn ang="0">
                <a:pos x="connsiteX2" y="connsiteY2"/>
              </a:cxn>
              <a:cxn ang="0">
                <a:pos x="connsiteX3" y="connsiteY3"/>
              </a:cxn>
            </a:cxnLst>
            <a:rect l="l" t="t" r="r" b="b"/>
            <a:pathLst>
              <a:path w="8128000" h="6859588">
                <a:moveTo>
                  <a:pt x="0" y="0"/>
                </a:moveTo>
                <a:lnTo>
                  <a:pt x="8128000" y="0"/>
                </a:lnTo>
                <a:lnTo>
                  <a:pt x="8128000" y="6859588"/>
                </a:lnTo>
                <a:lnTo>
                  <a:pt x="0" y="6859588"/>
                </a:lnTo>
                <a:close/>
              </a:path>
            </a:pathLst>
          </a:custGeom>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xmlns="" val="1838543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ny Timeline Slide">
    <p:spTree>
      <p:nvGrpSpPr>
        <p:cNvPr id="1" name=""/>
        <p:cNvGrpSpPr/>
        <p:nvPr/>
      </p:nvGrpSpPr>
      <p:grpSpPr>
        <a:xfrm>
          <a:off x="0" y="0"/>
          <a:ext cx="0" cy="0"/>
          <a:chOff x="0" y="0"/>
          <a:chExt cx="0" cy="0"/>
        </a:xfrm>
      </p:grpSpPr>
      <p:sp>
        <p:nvSpPr>
          <p:cNvPr id="6" name="Oval 5"/>
          <p:cNvSpPr/>
          <p:nvPr userDrawn="1"/>
        </p:nvSpPr>
        <p:spPr>
          <a:xfrm>
            <a:off x="1927823" y="3733247"/>
            <a:ext cx="3668258" cy="3668256"/>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userDrawn="1"/>
        </p:nvSpPr>
        <p:spPr>
          <a:xfrm>
            <a:off x="6142848" y="3733247"/>
            <a:ext cx="3668258" cy="3668256"/>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userDrawn="1"/>
        </p:nvSpPr>
        <p:spPr>
          <a:xfrm>
            <a:off x="10357873" y="3733247"/>
            <a:ext cx="3668258" cy="3668256"/>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userDrawn="1"/>
        </p:nvSpPr>
        <p:spPr>
          <a:xfrm>
            <a:off x="14572898" y="3733247"/>
            <a:ext cx="3668258" cy="3668256"/>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userDrawn="1"/>
        </p:nvSpPr>
        <p:spPr>
          <a:xfrm>
            <a:off x="18787922" y="3733247"/>
            <a:ext cx="3668258" cy="3668256"/>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1"/>
          <p:cNvSpPr>
            <a:spLocks noGrp="1"/>
          </p:cNvSpPr>
          <p:nvPr>
            <p:ph type="pic" sz="quarter" idx="11"/>
          </p:nvPr>
        </p:nvSpPr>
        <p:spPr>
          <a:xfrm>
            <a:off x="2167136" y="3972560"/>
            <a:ext cx="3189630" cy="3189630"/>
          </a:xfrm>
          <a:custGeom>
            <a:avLst/>
            <a:gdLst>
              <a:gd name="connsiteX0" fmla="*/ 2019300 w 4038600"/>
              <a:gd name="connsiteY0" fmla="*/ 0 h 4038600"/>
              <a:gd name="connsiteX1" fmla="*/ 4038600 w 4038600"/>
              <a:gd name="connsiteY1" fmla="*/ 2019300 h 4038600"/>
              <a:gd name="connsiteX2" fmla="*/ 2019300 w 4038600"/>
              <a:gd name="connsiteY2" fmla="*/ 4038600 h 4038600"/>
              <a:gd name="connsiteX3" fmla="*/ 0 w 4038600"/>
              <a:gd name="connsiteY3" fmla="*/ 2019300 h 4038600"/>
              <a:gd name="connsiteX4" fmla="*/ 2019300 w 4038600"/>
              <a:gd name="connsiteY4" fmla="*/ 0 h 403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8600" h="4038600">
                <a:moveTo>
                  <a:pt x="2019300" y="0"/>
                </a:moveTo>
                <a:cubicBezTo>
                  <a:pt x="3134529" y="0"/>
                  <a:pt x="4038600" y="904071"/>
                  <a:pt x="4038600" y="2019300"/>
                </a:cubicBezTo>
                <a:cubicBezTo>
                  <a:pt x="4038600" y="3134529"/>
                  <a:pt x="3134529" y="4038600"/>
                  <a:pt x="2019300" y="4038600"/>
                </a:cubicBezTo>
                <a:cubicBezTo>
                  <a:pt x="904071" y="4038600"/>
                  <a:pt x="0" y="3134529"/>
                  <a:pt x="0" y="2019300"/>
                </a:cubicBezTo>
                <a:cubicBezTo>
                  <a:pt x="0" y="904071"/>
                  <a:pt x="904071" y="0"/>
                  <a:pt x="2019300" y="0"/>
                </a:cubicBezTo>
                <a:close/>
              </a:path>
            </a:pathLst>
          </a:custGeom>
          <a:solidFill>
            <a:schemeClr val="bg1"/>
          </a:solidFill>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12" name="Picture Placeholder 11"/>
          <p:cNvSpPr>
            <a:spLocks noGrp="1"/>
          </p:cNvSpPr>
          <p:nvPr>
            <p:ph type="pic" sz="quarter" idx="12"/>
          </p:nvPr>
        </p:nvSpPr>
        <p:spPr>
          <a:xfrm>
            <a:off x="6382162" y="3972560"/>
            <a:ext cx="3189630" cy="3189630"/>
          </a:xfrm>
          <a:custGeom>
            <a:avLst/>
            <a:gdLst>
              <a:gd name="connsiteX0" fmla="*/ 2019300 w 4038600"/>
              <a:gd name="connsiteY0" fmla="*/ 0 h 4038600"/>
              <a:gd name="connsiteX1" fmla="*/ 4038600 w 4038600"/>
              <a:gd name="connsiteY1" fmla="*/ 2019300 h 4038600"/>
              <a:gd name="connsiteX2" fmla="*/ 2019300 w 4038600"/>
              <a:gd name="connsiteY2" fmla="*/ 4038600 h 4038600"/>
              <a:gd name="connsiteX3" fmla="*/ 0 w 4038600"/>
              <a:gd name="connsiteY3" fmla="*/ 2019300 h 4038600"/>
              <a:gd name="connsiteX4" fmla="*/ 2019300 w 4038600"/>
              <a:gd name="connsiteY4" fmla="*/ 0 h 403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8600" h="4038600">
                <a:moveTo>
                  <a:pt x="2019300" y="0"/>
                </a:moveTo>
                <a:cubicBezTo>
                  <a:pt x="3134529" y="0"/>
                  <a:pt x="4038600" y="904071"/>
                  <a:pt x="4038600" y="2019300"/>
                </a:cubicBezTo>
                <a:cubicBezTo>
                  <a:pt x="4038600" y="3134529"/>
                  <a:pt x="3134529" y="4038600"/>
                  <a:pt x="2019300" y="4038600"/>
                </a:cubicBezTo>
                <a:cubicBezTo>
                  <a:pt x="904071" y="4038600"/>
                  <a:pt x="0" y="3134529"/>
                  <a:pt x="0" y="2019300"/>
                </a:cubicBezTo>
                <a:cubicBezTo>
                  <a:pt x="0" y="904071"/>
                  <a:pt x="904071" y="0"/>
                  <a:pt x="2019300" y="0"/>
                </a:cubicBezTo>
                <a:close/>
              </a:path>
            </a:pathLst>
          </a:custGeom>
          <a:solidFill>
            <a:schemeClr val="bg1"/>
          </a:solidFill>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3" name="Picture Placeholder 11"/>
          <p:cNvSpPr>
            <a:spLocks noGrp="1"/>
          </p:cNvSpPr>
          <p:nvPr>
            <p:ph type="pic" sz="quarter" idx="13"/>
          </p:nvPr>
        </p:nvSpPr>
        <p:spPr>
          <a:xfrm>
            <a:off x="10597187" y="3972560"/>
            <a:ext cx="3189630" cy="3189630"/>
          </a:xfrm>
          <a:custGeom>
            <a:avLst/>
            <a:gdLst>
              <a:gd name="connsiteX0" fmla="*/ 2019300 w 4038600"/>
              <a:gd name="connsiteY0" fmla="*/ 0 h 4038600"/>
              <a:gd name="connsiteX1" fmla="*/ 4038600 w 4038600"/>
              <a:gd name="connsiteY1" fmla="*/ 2019300 h 4038600"/>
              <a:gd name="connsiteX2" fmla="*/ 2019300 w 4038600"/>
              <a:gd name="connsiteY2" fmla="*/ 4038600 h 4038600"/>
              <a:gd name="connsiteX3" fmla="*/ 0 w 4038600"/>
              <a:gd name="connsiteY3" fmla="*/ 2019300 h 4038600"/>
              <a:gd name="connsiteX4" fmla="*/ 2019300 w 4038600"/>
              <a:gd name="connsiteY4" fmla="*/ 0 h 403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8600" h="4038600">
                <a:moveTo>
                  <a:pt x="2019300" y="0"/>
                </a:moveTo>
                <a:cubicBezTo>
                  <a:pt x="3134529" y="0"/>
                  <a:pt x="4038600" y="904071"/>
                  <a:pt x="4038600" y="2019300"/>
                </a:cubicBezTo>
                <a:cubicBezTo>
                  <a:pt x="4038600" y="3134529"/>
                  <a:pt x="3134529" y="4038600"/>
                  <a:pt x="2019300" y="4038600"/>
                </a:cubicBezTo>
                <a:cubicBezTo>
                  <a:pt x="904071" y="4038600"/>
                  <a:pt x="0" y="3134529"/>
                  <a:pt x="0" y="2019300"/>
                </a:cubicBezTo>
                <a:cubicBezTo>
                  <a:pt x="0" y="904071"/>
                  <a:pt x="904071" y="0"/>
                  <a:pt x="2019300" y="0"/>
                </a:cubicBezTo>
                <a:close/>
              </a:path>
            </a:pathLst>
          </a:custGeom>
          <a:solidFill>
            <a:schemeClr val="bg1"/>
          </a:solidFill>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4" name="Picture Placeholder 11"/>
          <p:cNvSpPr>
            <a:spLocks noGrp="1"/>
          </p:cNvSpPr>
          <p:nvPr>
            <p:ph type="pic" sz="quarter" idx="14"/>
          </p:nvPr>
        </p:nvSpPr>
        <p:spPr>
          <a:xfrm>
            <a:off x="14812212" y="3972560"/>
            <a:ext cx="3189630" cy="3189630"/>
          </a:xfrm>
          <a:custGeom>
            <a:avLst/>
            <a:gdLst>
              <a:gd name="connsiteX0" fmla="*/ 2019300 w 4038600"/>
              <a:gd name="connsiteY0" fmla="*/ 0 h 4038600"/>
              <a:gd name="connsiteX1" fmla="*/ 4038600 w 4038600"/>
              <a:gd name="connsiteY1" fmla="*/ 2019300 h 4038600"/>
              <a:gd name="connsiteX2" fmla="*/ 2019300 w 4038600"/>
              <a:gd name="connsiteY2" fmla="*/ 4038600 h 4038600"/>
              <a:gd name="connsiteX3" fmla="*/ 0 w 4038600"/>
              <a:gd name="connsiteY3" fmla="*/ 2019300 h 4038600"/>
              <a:gd name="connsiteX4" fmla="*/ 2019300 w 4038600"/>
              <a:gd name="connsiteY4" fmla="*/ 0 h 403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8600" h="4038600">
                <a:moveTo>
                  <a:pt x="2019300" y="0"/>
                </a:moveTo>
                <a:cubicBezTo>
                  <a:pt x="3134529" y="0"/>
                  <a:pt x="4038600" y="904071"/>
                  <a:pt x="4038600" y="2019300"/>
                </a:cubicBezTo>
                <a:cubicBezTo>
                  <a:pt x="4038600" y="3134529"/>
                  <a:pt x="3134529" y="4038600"/>
                  <a:pt x="2019300" y="4038600"/>
                </a:cubicBezTo>
                <a:cubicBezTo>
                  <a:pt x="904071" y="4038600"/>
                  <a:pt x="0" y="3134529"/>
                  <a:pt x="0" y="2019300"/>
                </a:cubicBezTo>
                <a:cubicBezTo>
                  <a:pt x="0" y="904071"/>
                  <a:pt x="904071" y="0"/>
                  <a:pt x="2019300" y="0"/>
                </a:cubicBezTo>
                <a:close/>
              </a:path>
            </a:pathLst>
          </a:custGeom>
          <a:solidFill>
            <a:schemeClr val="bg1"/>
          </a:solidFill>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5" name="Picture Placeholder 11"/>
          <p:cNvSpPr>
            <a:spLocks noGrp="1"/>
          </p:cNvSpPr>
          <p:nvPr>
            <p:ph type="pic" sz="quarter" idx="15"/>
          </p:nvPr>
        </p:nvSpPr>
        <p:spPr>
          <a:xfrm>
            <a:off x="19027236" y="3972560"/>
            <a:ext cx="3189630" cy="3189630"/>
          </a:xfrm>
          <a:custGeom>
            <a:avLst/>
            <a:gdLst>
              <a:gd name="connsiteX0" fmla="*/ 2019300 w 4038600"/>
              <a:gd name="connsiteY0" fmla="*/ 0 h 4038600"/>
              <a:gd name="connsiteX1" fmla="*/ 4038600 w 4038600"/>
              <a:gd name="connsiteY1" fmla="*/ 2019300 h 4038600"/>
              <a:gd name="connsiteX2" fmla="*/ 2019300 w 4038600"/>
              <a:gd name="connsiteY2" fmla="*/ 4038600 h 4038600"/>
              <a:gd name="connsiteX3" fmla="*/ 0 w 4038600"/>
              <a:gd name="connsiteY3" fmla="*/ 2019300 h 4038600"/>
              <a:gd name="connsiteX4" fmla="*/ 2019300 w 4038600"/>
              <a:gd name="connsiteY4" fmla="*/ 0 h 403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8600" h="4038600">
                <a:moveTo>
                  <a:pt x="2019300" y="0"/>
                </a:moveTo>
                <a:cubicBezTo>
                  <a:pt x="3134529" y="0"/>
                  <a:pt x="4038600" y="904071"/>
                  <a:pt x="4038600" y="2019300"/>
                </a:cubicBezTo>
                <a:cubicBezTo>
                  <a:pt x="4038600" y="3134529"/>
                  <a:pt x="3134529" y="4038600"/>
                  <a:pt x="2019300" y="4038600"/>
                </a:cubicBezTo>
                <a:cubicBezTo>
                  <a:pt x="904071" y="4038600"/>
                  <a:pt x="0" y="3134529"/>
                  <a:pt x="0" y="2019300"/>
                </a:cubicBezTo>
                <a:cubicBezTo>
                  <a:pt x="0" y="904071"/>
                  <a:pt x="904071" y="0"/>
                  <a:pt x="2019300" y="0"/>
                </a:cubicBezTo>
                <a:close/>
              </a:path>
            </a:pathLst>
          </a:custGeom>
          <a:solidFill>
            <a:schemeClr val="bg1"/>
          </a:solidFill>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6" name="Oval 15"/>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408740355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ur Mission Slide">
    <p:spTree>
      <p:nvGrpSpPr>
        <p:cNvPr id="1" name=""/>
        <p:cNvGrpSpPr/>
        <p:nvPr/>
      </p:nvGrpSpPr>
      <p:grpSpPr>
        <a:xfrm>
          <a:off x="0" y="0"/>
          <a:ext cx="0" cy="0"/>
          <a:chOff x="0" y="0"/>
          <a:chExt cx="0" cy="0"/>
        </a:xfrm>
      </p:grpSpPr>
      <p:sp>
        <p:nvSpPr>
          <p:cNvPr id="6" name="Rounded Rectangle 5"/>
          <p:cNvSpPr/>
          <p:nvPr userDrawn="1"/>
        </p:nvSpPr>
        <p:spPr>
          <a:xfrm>
            <a:off x="2374899" y="3759201"/>
            <a:ext cx="6064980" cy="8623300"/>
          </a:xfrm>
          <a:prstGeom prst="roundRect">
            <a:avLst>
              <a:gd name="adj" fmla="val 4016"/>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userDrawn="1"/>
        </p:nvSpPr>
        <p:spPr>
          <a:xfrm>
            <a:off x="9159510" y="3759201"/>
            <a:ext cx="6064980" cy="8623300"/>
          </a:xfrm>
          <a:prstGeom prst="roundRect">
            <a:avLst>
              <a:gd name="adj" fmla="val 4016"/>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userDrawn="1"/>
        </p:nvSpPr>
        <p:spPr>
          <a:xfrm>
            <a:off x="15944121" y="3759201"/>
            <a:ext cx="6064980" cy="8623300"/>
          </a:xfrm>
          <a:prstGeom prst="roundRect">
            <a:avLst>
              <a:gd name="adj" fmla="val 4016"/>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userDrawn="1"/>
        </p:nvSpPr>
        <p:spPr>
          <a:xfrm>
            <a:off x="3272319" y="4559300"/>
            <a:ext cx="4270140" cy="4270140"/>
          </a:xfrm>
          <a:prstGeom prst="ellipse">
            <a:avLst/>
          </a:prstGeom>
          <a:gradFill>
            <a:gsLst>
              <a:gs pos="0">
                <a:schemeClr val="accent1"/>
              </a:gs>
              <a:gs pos="25000">
                <a:schemeClr val="accent2"/>
              </a:gs>
              <a:gs pos="75000">
                <a:schemeClr val="accent4"/>
              </a:gs>
              <a:gs pos="50000">
                <a:schemeClr val="accent3"/>
              </a:gs>
              <a:gs pos="100000">
                <a:schemeClr val="accent5"/>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userDrawn="1"/>
        </p:nvSpPr>
        <p:spPr>
          <a:xfrm>
            <a:off x="10056930" y="4559300"/>
            <a:ext cx="4270140" cy="4270140"/>
          </a:xfrm>
          <a:prstGeom prst="ellipse">
            <a:avLst/>
          </a:prstGeom>
          <a:gradFill>
            <a:gsLst>
              <a:gs pos="0">
                <a:schemeClr val="accent1"/>
              </a:gs>
              <a:gs pos="25000">
                <a:schemeClr val="accent2"/>
              </a:gs>
              <a:gs pos="75000">
                <a:schemeClr val="accent4"/>
              </a:gs>
              <a:gs pos="50000">
                <a:schemeClr val="accent3"/>
              </a:gs>
              <a:gs pos="100000">
                <a:schemeClr val="accent5"/>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userDrawn="1"/>
        </p:nvSpPr>
        <p:spPr>
          <a:xfrm>
            <a:off x="16841541" y="4559300"/>
            <a:ext cx="4270140" cy="4270140"/>
          </a:xfrm>
          <a:prstGeom prst="ellipse">
            <a:avLst/>
          </a:prstGeom>
          <a:gradFill>
            <a:gsLst>
              <a:gs pos="0">
                <a:schemeClr val="accent1"/>
              </a:gs>
              <a:gs pos="25000">
                <a:schemeClr val="accent2"/>
              </a:gs>
              <a:gs pos="75000">
                <a:schemeClr val="accent4"/>
              </a:gs>
              <a:gs pos="50000">
                <a:schemeClr val="accent3"/>
              </a:gs>
              <a:gs pos="100000">
                <a:schemeClr val="accent5"/>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icture Placeholder 11"/>
          <p:cNvSpPr>
            <a:spLocks noGrp="1"/>
          </p:cNvSpPr>
          <p:nvPr>
            <p:ph type="pic" sz="quarter" idx="11"/>
          </p:nvPr>
        </p:nvSpPr>
        <p:spPr>
          <a:xfrm>
            <a:off x="3419773" y="4706754"/>
            <a:ext cx="3975232" cy="3975232"/>
          </a:xfrm>
          <a:custGeom>
            <a:avLst/>
            <a:gdLst>
              <a:gd name="connsiteX0" fmla="*/ 2019300 w 4038600"/>
              <a:gd name="connsiteY0" fmla="*/ 0 h 4038600"/>
              <a:gd name="connsiteX1" fmla="*/ 4038600 w 4038600"/>
              <a:gd name="connsiteY1" fmla="*/ 2019300 h 4038600"/>
              <a:gd name="connsiteX2" fmla="*/ 2019300 w 4038600"/>
              <a:gd name="connsiteY2" fmla="*/ 4038600 h 4038600"/>
              <a:gd name="connsiteX3" fmla="*/ 0 w 4038600"/>
              <a:gd name="connsiteY3" fmla="*/ 2019300 h 4038600"/>
              <a:gd name="connsiteX4" fmla="*/ 2019300 w 4038600"/>
              <a:gd name="connsiteY4" fmla="*/ 0 h 403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8600" h="4038600">
                <a:moveTo>
                  <a:pt x="2019300" y="0"/>
                </a:moveTo>
                <a:cubicBezTo>
                  <a:pt x="3134529" y="0"/>
                  <a:pt x="4038600" y="904071"/>
                  <a:pt x="4038600" y="2019300"/>
                </a:cubicBezTo>
                <a:cubicBezTo>
                  <a:pt x="4038600" y="3134529"/>
                  <a:pt x="3134529" y="4038600"/>
                  <a:pt x="2019300" y="4038600"/>
                </a:cubicBezTo>
                <a:cubicBezTo>
                  <a:pt x="904071" y="4038600"/>
                  <a:pt x="0" y="3134529"/>
                  <a:pt x="0" y="2019300"/>
                </a:cubicBezTo>
                <a:cubicBezTo>
                  <a:pt x="0" y="904071"/>
                  <a:pt x="904071" y="0"/>
                  <a:pt x="2019300" y="0"/>
                </a:cubicBezTo>
                <a:close/>
              </a:path>
            </a:pathLst>
          </a:custGeom>
          <a:solidFill>
            <a:schemeClr val="bg1"/>
          </a:solidFill>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6" name="Picture Placeholder 11"/>
          <p:cNvSpPr>
            <a:spLocks noGrp="1"/>
          </p:cNvSpPr>
          <p:nvPr>
            <p:ph type="pic" sz="quarter" idx="12"/>
          </p:nvPr>
        </p:nvSpPr>
        <p:spPr>
          <a:xfrm>
            <a:off x="10204384" y="4706754"/>
            <a:ext cx="3975232" cy="3975232"/>
          </a:xfrm>
          <a:custGeom>
            <a:avLst/>
            <a:gdLst>
              <a:gd name="connsiteX0" fmla="*/ 2019300 w 4038600"/>
              <a:gd name="connsiteY0" fmla="*/ 0 h 4038600"/>
              <a:gd name="connsiteX1" fmla="*/ 4038600 w 4038600"/>
              <a:gd name="connsiteY1" fmla="*/ 2019300 h 4038600"/>
              <a:gd name="connsiteX2" fmla="*/ 2019300 w 4038600"/>
              <a:gd name="connsiteY2" fmla="*/ 4038600 h 4038600"/>
              <a:gd name="connsiteX3" fmla="*/ 0 w 4038600"/>
              <a:gd name="connsiteY3" fmla="*/ 2019300 h 4038600"/>
              <a:gd name="connsiteX4" fmla="*/ 2019300 w 4038600"/>
              <a:gd name="connsiteY4" fmla="*/ 0 h 403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8600" h="4038600">
                <a:moveTo>
                  <a:pt x="2019300" y="0"/>
                </a:moveTo>
                <a:cubicBezTo>
                  <a:pt x="3134529" y="0"/>
                  <a:pt x="4038600" y="904071"/>
                  <a:pt x="4038600" y="2019300"/>
                </a:cubicBezTo>
                <a:cubicBezTo>
                  <a:pt x="4038600" y="3134529"/>
                  <a:pt x="3134529" y="4038600"/>
                  <a:pt x="2019300" y="4038600"/>
                </a:cubicBezTo>
                <a:cubicBezTo>
                  <a:pt x="904071" y="4038600"/>
                  <a:pt x="0" y="3134529"/>
                  <a:pt x="0" y="2019300"/>
                </a:cubicBezTo>
                <a:cubicBezTo>
                  <a:pt x="0" y="904071"/>
                  <a:pt x="904071" y="0"/>
                  <a:pt x="2019300" y="0"/>
                </a:cubicBezTo>
                <a:close/>
              </a:path>
            </a:pathLst>
          </a:custGeom>
          <a:solidFill>
            <a:schemeClr val="bg1"/>
          </a:solidFill>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7" name="Picture Placeholder 11"/>
          <p:cNvSpPr>
            <a:spLocks noGrp="1"/>
          </p:cNvSpPr>
          <p:nvPr>
            <p:ph type="pic" sz="quarter" idx="13"/>
          </p:nvPr>
        </p:nvSpPr>
        <p:spPr>
          <a:xfrm>
            <a:off x="16988995" y="4706754"/>
            <a:ext cx="3975232" cy="3975232"/>
          </a:xfrm>
          <a:custGeom>
            <a:avLst/>
            <a:gdLst>
              <a:gd name="connsiteX0" fmla="*/ 2019300 w 4038600"/>
              <a:gd name="connsiteY0" fmla="*/ 0 h 4038600"/>
              <a:gd name="connsiteX1" fmla="*/ 4038600 w 4038600"/>
              <a:gd name="connsiteY1" fmla="*/ 2019300 h 4038600"/>
              <a:gd name="connsiteX2" fmla="*/ 2019300 w 4038600"/>
              <a:gd name="connsiteY2" fmla="*/ 4038600 h 4038600"/>
              <a:gd name="connsiteX3" fmla="*/ 0 w 4038600"/>
              <a:gd name="connsiteY3" fmla="*/ 2019300 h 4038600"/>
              <a:gd name="connsiteX4" fmla="*/ 2019300 w 4038600"/>
              <a:gd name="connsiteY4" fmla="*/ 0 h 403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8600" h="4038600">
                <a:moveTo>
                  <a:pt x="2019300" y="0"/>
                </a:moveTo>
                <a:cubicBezTo>
                  <a:pt x="3134529" y="0"/>
                  <a:pt x="4038600" y="904071"/>
                  <a:pt x="4038600" y="2019300"/>
                </a:cubicBezTo>
                <a:cubicBezTo>
                  <a:pt x="4038600" y="3134529"/>
                  <a:pt x="3134529" y="4038600"/>
                  <a:pt x="2019300" y="4038600"/>
                </a:cubicBezTo>
                <a:cubicBezTo>
                  <a:pt x="904071" y="4038600"/>
                  <a:pt x="0" y="3134529"/>
                  <a:pt x="0" y="2019300"/>
                </a:cubicBezTo>
                <a:cubicBezTo>
                  <a:pt x="0" y="904071"/>
                  <a:pt x="904071" y="0"/>
                  <a:pt x="2019300" y="0"/>
                </a:cubicBezTo>
                <a:close/>
              </a:path>
            </a:pathLst>
          </a:custGeom>
          <a:solidFill>
            <a:schemeClr val="bg1"/>
          </a:solidFill>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3" name="Oval 12"/>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94444332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ur Services Slide 01">
    <p:spTree>
      <p:nvGrpSpPr>
        <p:cNvPr id="1" name=""/>
        <p:cNvGrpSpPr/>
        <p:nvPr/>
      </p:nvGrpSpPr>
      <p:grpSpPr>
        <a:xfrm>
          <a:off x="0" y="0"/>
          <a:ext cx="0" cy="0"/>
          <a:chOff x="0" y="0"/>
          <a:chExt cx="0" cy="0"/>
        </a:xfrm>
      </p:grpSpPr>
      <p:sp>
        <p:nvSpPr>
          <p:cNvPr id="13" name="Oval 12"/>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Picture Placeholder 8"/>
          <p:cNvSpPr>
            <a:spLocks noGrp="1"/>
          </p:cNvSpPr>
          <p:nvPr>
            <p:ph type="pic" sz="quarter" idx="15"/>
          </p:nvPr>
        </p:nvSpPr>
        <p:spPr>
          <a:xfrm>
            <a:off x="1333500" y="3780734"/>
            <a:ext cx="10322693" cy="5436704"/>
          </a:xfrm>
          <a:custGeom>
            <a:avLst/>
            <a:gdLst>
              <a:gd name="connsiteX0" fmla="*/ 0 w 9937474"/>
              <a:gd name="connsiteY0" fmla="*/ 0 h 5436704"/>
              <a:gd name="connsiteX1" fmla="*/ 9937474 w 9937474"/>
              <a:gd name="connsiteY1" fmla="*/ 0 h 5436704"/>
              <a:gd name="connsiteX2" fmla="*/ 9937474 w 9937474"/>
              <a:gd name="connsiteY2" fmla="*/ 5436704 h 5436704"/>
              <a:gd name="connsiteX3" fmla="*/ 0 w 9937474"/>
              <a:gd name="connsiteY3" fmla="*/ 5436704 h 5436704"/>
            </a:gdLst>
            <a:ahLst/>
            <a:cxnLst>
              <a:cxn ang="0">
                <a:pos x="connsiteX0" y="connsiteY0"/>
              </a:cxn>
              <a:cxn ang="0">
                <a:pos x="connsiteX1" y="connsiteY1"/>
              </a:cxn>
              <a:cxn ang="0">
                <a:pos x="connsiteX2" y="connsiteY2"/>
              </a:cxn>
              <a:cxn ang="0">
                <a:pos x="connsiteX3" y="connsiteY3"/>
              </a:cxn>
            </a:cxnLst>
            <a:rect l="l" t="t" r="r" b="b"/>
            <a:pathLst>
              <a:path w="9937474" h="5436704">
                <a:moveTo>
                  <a:pt x="0" y="0"/>
                </a:moveTo>
                <a:lnTo>
                  <a:pt x="9937474" y="0"/>
                </a:lnTo>
                <a:lnTo>
                  <a:pt x="9937474" y="5436704"/>
                </a:lnTo>
                <a:lnTo>
                  <a:pt x="0" y="5436704"/>
                </a:lnTo>
                <a:close/>
              </a:path>
            </a:pathLst>
          </a:custGeom>
        </p:spPr>
        <p:txBody>
          <a:bodyPr wrap="square" lIns="0" tIns="0" rIns="0" bIns="0" anchor="ctr" anchorCtr="0">
            <a:noAutofit/>
          </a:bodyPr>
          <a:lstStyle>
            <a:lvl1pPr marL="0" indent="0" algn="ctr">
              <a:buFontTx/>
              <a:buNone/>
              <a:defRPr sz="22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10" name="Picture Placeholder 9"/>
          <p:cNvSpPr>
            <a:spLocks noGrp="1"/>
          </p:cNvSpPr>
          <p:nvPr>
            <p:ph type="pic" sz="quarter" idx="16"/>
          </p:nvPr>
        </p:nvSpPr>
        <p:spPr>
          <a:xfrm>
            <a:off x="12727805" y="3780734"/>
            <a:ext cx="10322695" cy="5436704"/>
          </a:xfrm>
          <a:custGeom>
            <a:avLst/>
            <a:gdLst>
              <a:gd name="connsiteX0" fmla="*/ 0 w 9937474"/>
              <a:gd name="connsiteY0" fmla="*/ 0 h 5436704"/>
              <a:gd name="connsiteX1" fmla="*/ 9937474 w 9937474"/>
              <a:gd name="connsiteY1" fmla="*/ 0 h 5436704"/>
              <a:gd name="connsiteX2" fmla="*/ 9937474 w 9937474"/>
              <a:gd name="connsiteY2" fmla="*/ 5436704 h 5436704"/>
              <a:gd name="connsiteX3" fmla="*/ 0 w 9937474"/>
              <a:gd name="connsiteY3" fmla="*/ 5436704 h 5436704"/>
            </a:gdLst>
            <a:ahLst/>
            <a:cxnLst>
              <a:cxn ang="0">
                <a:pos x="connsiteX0" y="connsiteY0"/>
              </a:cxn>
              <a:cxn ang="0">
                <a:pos x="connsiteX1" y="connsiteY1"/>
              </a:cxn>
              <a:cxn ang="0">
                <a:pos x="connsiteX2" y="connsiteY2"/>
              </a:cxn>
              <a:cxn ang="0">
                <a:pos x="connsiteX3" y="connsiteY3"/>
              </a:cxn>
            </a:cxnLst>
            <a:rect l="l" t="t" r="r" b="b"/>
            <a:pathLst>
              <a:path w="9937474" h="5436704">
                <a:moveTo>
                  <a:pt x="0" y="0"/>
                </a:moveTo>
                <a:lnTo>
                  <a:pt x="9937474" y="0"/>
                </a:lnTo>
                <a:lnTo>
                  <a:pt x="9937474" y="5436704"/>
                </a:lnTo>
                <a:lnTo>
                  <a:pt x="0" y="5436704"/>
                </a:lnTo>
                <a:close/>
              </a:path>
            </a:pathLst>
          </a:custGeom>
        </p:spPr>
        <p:txBody>
          <a:bodyPr wrap="square" lIns="0" tIns="0" rIns="0" bIns="0" anchor="ctr" anchorCtr="0">
            <a:noAutofit/>
          </a:bodyPr>
          <a:lstStyle>
            <a:lvl1pPr marL="0" indent="0" algn="ctr">
              <a:buFontTx/>
              <a:buNone/>
              <a:defRPr sz="22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Tree>
    <p:extLst>
      <p:ext uri="{BB962C8B-B14F-4D97-AF65-F5344CB8AC3E}">
        <p14:creationId xmlns:p14="http://schemas.microsoft.com/office/powerpoint/2010/main" xmlns="" val="217347696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325570719"/>
      </p:ext>
    </p:extLst>
  </p:cSld>
  <p:clrMap bg1="lt1" tx1="dk1" bg2="lt2" tx2="dk2" accent1="accent1" accent2="accent2" accent3="accent3" accent4="accent4" accent5="accent5" accent6="accent6" hlink="hlink" folHlink="folHlink"/>
  <p:sldLayoutIdLst>
    <p:sldLayoutId id="2147483685" r:id="rId1"/>
    <p:sldLayoutId id="2147483710" r:id="rId2"/>
    <p:sldLayoutId id="2147483711" r:id="rId3"/>
    <p:sldLayoutId id="2147483712" r:id="rId4"/>
    <p:sldLayoutId id="2147483713" r:id="rId5"/>
    <p:sldLayoutId id="2147483702" r:id="rId6"/>
    <p:sldLayoutId id="2147483709" r:id="rId7"/>
    <p:sldLayoutId id="2147483708" r:id="rId8"/>
    <p:sldLayoutId id="2147483721" r:id="rId9"/>
    <p:sldLayoutId id="2147483720" r:id="rId10"/>
    <p:sldLayoutId id="2147483719" r:id="rId11"/>
    <p:sldLayoutId id="2147483714" r:id="rId12"/>
    <p:sldLayoutId id="2147483715" r:id="rId13"/>
    <p:sldLayoutId id="2147483716" r:id="rId14"/>
    <p:sldLayoutId id="2147483717" r:id="rId15"/>
    <p:sldLayoutId id="2147483718" r:id="rId16"/>
    <p:sldLayoutId id="2147483690" r:id="rId17"/>
    <p:sldLayoutId id="2147483698" r:id="rId18"/>
    <p:sldLayoutId id="2147483691" r:id="rId19"/>
    <p:sldLayoutId id="2147483722" r:id="rId20"/>
    <p:sldLayoutId id="2147483723" r:id="rId21"/>
    <p:sldLayoutId id="2147483724" r:id="rId22"/>
    <p:sldLayoutId id="2147483725" r:id="rId23"/>
    <p:sldLayoutId id="2147483695" r:id="rId24"/>
    <p:sldLayoutId id="2147483696" r:id="rId25"/>
    <p:sldLayoutId id="2147483701" r:id="rId26"/>
    <p:sldLayoutId id="2147483704" r:id="rId27"/>
  </p:sldLayoutIdLst>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6.xml"/><Relationship Id="rId1" Type="http://schemas.openxmlformats.org/officeDocument/2006/relationships/slideLayout" Target="../slideLayouts/slideLayout1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9.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9.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daftra.com/hub/%D9%86%D8%B3%D8%A8-%D8%A7%D9%84%D9%86%D8%B4%D8%A7%D8%B7" TargetMode="External"/><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hyperlink" Target="https://fastercapital.com/arabpreneur/%D8%A7%D9%84%D8%A7%D8%B3%D8%AA%D8%B9%D8%A7%D9%86%D8%A9-%D8%A8%D9%85%D8%B5%D8%A7%D8%AF%D8%B1-%D8%AE%D8%A7%D8%B1%D8%AC%D9%8A%D8%A9-%D9%84%D9%84%D8%AA%D8%B5%D9%86%D9%8A%D8%B9--%D9%83%D9%8A%D9%81%D9%8A%D8%A9-%D8%A7%D9%84%D8%A7%D8%B3%D8%AA%D8%B9%D8%A7%D9%86%D8%A9-%D8%A8%D9%85%D8%B5%D8%A7%D8%AF%D8%B1-%D8%AE%D8%A7%D8%B1%D8%AC%D9%8A%D8%A9-%D9%84%D9%85%D8%B4%D8%A7%D8%B1%D9%8A%D8%B9-%D8%A7%D9%84%D8%AA%D8%B5%D9%86%D9%8A%D8%B9-%D8%A7%D9%84%D8%AE%D8%A7%D8%B5%D8%A9-%D8%A8%D9%83-%D9%88%D8%B2%D9%8A%D8%A7%D8%AF%D8%A9-%D8%A5%D9%86%D8%AA%D8%A7%D8%AC%D9%8A%D8%AA%D9%83.html" TargetMode="External"/><Relationship Id="rId2" Type="http://schemas.openxmlformats.org/officeDocument/2006/relationships/hyperlink" Target="https://fastercapital.com/arabpreneur/%D8%AA%D8%AD%D8%AF%D9%8A%D8%AF-%D8%A3%D9%88%D9%84%D9%88%D9%8A%D8%A7%D8%AA-%D8%A7%D9%84%D9%85%D9%87%D8%A7%D9%85--%D9%83%D9%81%D8%A7%D8%A1%D8%A9-%D8%A7%D9%84%D8%B9%D9%85%D9%84--%D8%B1%D9%81%D8%B9-%D9%83%D9%81%D8%A7%D8%A1%D8%A9-%D8%A7%D9%84%D8%B9%D9%85%D9%84-%D9%85%D9%86-%D8%AE%D9%84%D8%A7%D9%84-%D8%AA%D8%AD%D8%AF%D9%8A%D8%AF-%D8%A3%D9%88%D9%84%D9%88%D9%8A%D8%A7%D8%AA-%D8%A7%D9%84%D9%85%D9%87%D8%A7%D9%85-%D8%A7%D9%84%D8%A5%D8%B3%D8%AA%D8%B1%D8%A7%D8%AA%D9%8A%D8%AC%D9%8A%D8%A9.html" TargetMode="External"/><Relationship Id="rId1" Type="http://schemas.openxmlformats.org/officeDocument/2006/relationships/slideLayout" Target="../slideLayouts/slideLayout26.xml"/><Relationship Id="rId4" Type="http://schemas.openxmlformats.org/officeDocument/2006/relationships/hyperlink" Target="https://fastercapital.com/arabpreneur/%D8%AA%D8%AD%D9%84%D9%8A%D9%84-ABC--%D8%A7%D9%84%D8%AA%D8%B5%D9%86%D9%8A%D9%81-%D9%84%D8%AA%D8%AD%D9%82%D9%8A%D9%82-%D8%A7%D9%84%D9%86%D8%AC%D8%A7%D8%AD--%D8%AA%D8%AD%D9%84%D9%8A%D9%84-ABC-%D9%88%D8%A5%D8%B9%D8%A7%D8%AF%D8%A9-%D8%AA%D8%B1%D8%AA%D9%8A%D8%A8-%D8%A7%D9%84%D9%86%D9%82%D8%A7%D8%B7-%D8%A7%D9%84%D8%A3%D9%85%D8%AB%D9%84.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fastercapital.com/arabpreneur/%D8%A5%D8%BA%D8%A7%D8%AB%D8%A9-%D8%A8%D9%86%D9%83-%D8%A7%D9%84%D8%AF%D9%85-%D9%81%D9%8A-%D8%AD%D8%A7%D9%84%D8%A7%D8%AA-%D8%A7%D9%84%D9%83%D9%88%D8%A7%D8%B1%D8%AB--%D8%B6%D9%85%D8%A7%D9%86-%D8%A5%D9%85%D8%AF%D8%A7%D8%AF%D8%A7%D8%AA-%D9%83%D8%A7%D9%81%D9%8A%D8%A9-%D9%85%D9%86-%D8%A7%D9%84%D8%AF%D9%85-%D9%81%D9%8A-%D8%A3%D9%88%D9%82%D8%A7%D8%AA-%D8%A7%D9%84%D9%83%D9%88%D8%A7%D8%B1%D8%AB.html" TargetMode="External"/><Relationship Id="rId3" Type="http://schemas.openxmlformats.org/officeDocument/2006/relationships/hyperlink" Target="https://fastercapital.com/arabpreneur/%D8%AA%D9%82%D8%B3%D9%8A%D9%85-%D8%A7%D9%84%D8%B9%D9%85%D9%84%D8%A7%D8%A1--%D8%A5%D8%AF%D8%A7%D8%B1%D8%A9-%D8%B9%D9%84%D8%A7%D9%82%D8%A7%D8%AA-%D8%A7%D9%84%D8%B9%D9%85%D9%84%D8%A7%D8%A1--%D8%A7%D9%84%D8%B9%D9%84%D8%A7%D9%82%D8%A7%D8%AA-%D8%B9%D9%84%D9%89-%D9%86%D8%B7%D8%A7%D9%82-%D9%88%D8%A7%D8%B3%D8%B9--%D8%A5%D8%AF%D8%A7%D8%B1%D8%A9-%D8%B9%D9%84%D8%A7%D9%82%D8%A7%D8%AA-%D8%A7%D9%84%D8%B9%D9%85%D9%84%D8%A7%D8%A1-%D9%88%D9%81%D9%86-%D8%AA%D9%82%D8%B3%D9%8A%D9%85-%D8%A7%D9%84%D8%B9%D9%85%D9%84%D8%A7%D8%A1.html" TargetMode="External"/><Relationship Id="rId7" Type="http://schemas.openxmlformats.org/officeDocument/2006/relationships/hyperlink" Target="https://fastercapital.com/arabpreneur/%D8%AA%D9%86%D9%81%D9%8A%D8%B0-%D8%A7%D9%84%D8%B7%D9%84%D8%A8--%D8%A7%D9%84%D9%88%D9%81%D8%A7%D8%A1-%D8%A8%D8%A7%D9%84%D9%88%D8%B9%D9%88%D8%AF--%D8%AA%D8%A8%D8%B3%D9%8A%D8%B7-%D8%AA%D9%86%D9%81%D9%8A%D8%B0-%D8%A7%D9%84%D8%B7%D9%84%D8%A8-%D9%84%D8%AA%D8%AC%D9%86%D8%A8-%D9%86%D9%81%D8%A7%D8%AF-%D8%A7%D9%84%D9%85%D8%AE%D8%B2%D9%88%D9%86.html" TargetMode="External"/><Relationship Id="rId2" Type="http://schemas.openxmlformats.org/officeDocument/2006/relationships/notesSlide" Target="../notesSlides/notesSlide4.xml"/><Relationship Id="rId1" Type="http://schemas.openxmlformats.org/officeDocument/2006/relationships/slideLayout" Target="../slideLayouts/slideLayout19.xml"/><Relationship Id="rId6" Type="http://schemas.openxmlformats.org/officeDocument/2006/relationships/hyperlink" Target="https://fastercapital.com/arabpreneur/%D8%A3%D8%AF%D8%A7%D8%A9-%D8%AE%D9%81%D8%B6-%D8%A7%D9%84%D8%AA%D9%83%D9%84%D9%81%D8%A9--%D9%83%D9%8A%D9%81%D9%8A%D8%A9-%D8%AA%D9%82%D9%84%D9%8A%D9%84-%D8%A7%D9%84%D8%AA%D9%83%D8%A7%D9%84%D9%8A%D9%81-%D9%88%D8%B2%D9%8A%D8%A7%D8%AF%D8%A9-%D8%A7%D9%84%D8%B1%D8%A8%D8%AD%D9%8A%D8%A9-%D8%A8%D8%A7%D8%B3%D8%AA%D8%AE%D8%AF%D8%A7%D9%85-%D8%A3%D8%AF%D8%A7%D8%A9-%D8%AE%D9%81%D8%B6-%D8%A7%D9%84%D8%AA%D9%83%D9%84%D9%81%D8%A9.html" TargetMode="External"/><Relationship Id="rId5" Type="http://schemas.openxmlformats.org/officeDocument/2006/relationships/hyperlink" Target="https://fastercapital.com/arabpreneur/%D8%A5%D8%AF%D8%A7%D8%B1%D8%A9-Lean--%D9%83%D9%8A%D9%81%D9%8A%D8%A9-%D8%AA%D8%B7%D8%A8%D9%8A%D9%82-%D9%85%D8%A8%D8%A7%D8%AF%D8%A6-Lean-%D8%B9%D9%84%D9%89-%D8%B9%D9%85%D9%84%D9%8A%D8%A7%D8%AA-%D8%B3%D9%84%D8%B3%D9%84%D8%A9-%D8%A7%D9%84%D8%AA%D9%88%D8%B1%D9%8A%D8%AF-%D8%A7%D9%84%D8%AE%D8%A7%D8%B5%D8%A9-%D8%A8%D9%83.html" TargetMode="External"/><Relationship Id="rId4" Type="http://schemas.openxmlformats.org/officeDocument/2006/relationships/hyperlink" Target="https://fastercapital.com/arabpreneur/%D8%AA%D8%AD%D8%AF%D9%8A%D8%AF-%D8%A3%D9%88%D9%84%D9%88%D9%8A%D8%A7%D8%AA-%D8%A7%D9%84%D9%85%D9%87%D8%A7%D9%85--%D9%83%D9%81%D8%A7%D8%A1%D8%A9-%D8%A7%D9%84%D8%B9%D9%85%D9%84--%D8%B1%D9%81%D8%B9-%D9%83%D9%81%D8%A7%D8%A1%D8%A9-%D8%A7%D9%84%D8%B9%D9%85%D9%84-%D9%85%D9%86-%D8%AE%D9%84%D8%A7%D9%84-%D8%AA%D8%AD%D8%AF%D9%8A%D8%AF-%D8%A3%D9%88%D9%84%D9%88%D9%8A%D8%A7%D8%AA-%D8%A7%D9%84%D9%85%D9%87%D8%A7%D9%85-%D8%A7%D9%84%D8%A5%D8%B3%D8%AA%D8%B1%D8%A7%D8%AA%D9%8A%D8%AC%D9%8A%D8%A9.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fastercapital.com/arabpreneur/%D8%A7%D9%84%D9%86%D9%81%D9%82%D8%A7%D8%AA-%D8%A7%D9%84%D8%B9%D8%A7%D9%85%D8%A9--%D8%B1%D8%A4%D9%89-%D8%B9%D8%A7%D9%85%D8%A9--%D8%AA%D9%82%D9%84%D9%8A%D9%84-%D8%AA%D9%83%D9%84%D9%81%D8%A9-%D8%A7%D9%84%D9%88%D8%AD%D8%AF%D8%A9-%D8%A7%D9%84%D8%AE%D8%A7%D8%B5%D8%A9-%D8%A8%D9%83.html" TargetMode="External"/><Relationship Id="rId7" Type="http://schemas.openxmlformats.org/officeDocument/2006/relationships/hyperlink" Target="https://fastercapital.com/arabpreneur/%D8%A7%D9%84%D8%A7%D8%B3%D8%AA%D8%B9%D8%A7%D9%86%D8%A9-%D8%A8%D9%85%D8%B5%D8%A7%D8%AF%D8%B1-%D8%AE%D8%A7%D8%B1%D8%AC%D9%8A%D8%A9-%D9%84%D9%84%D8%AA%D8%B5%D9%86%D9%8A%D8%B9--%D9%83%D9%8A%D9%81%D9%8A%D8%A9-%D8%A7%D9%84%D8%A7%D8%B3%D8%AA%D8%B9%D8%A7%D9%86%D8%A9-%D8%A8%D9%85%D8%B5%D8%A7%D8%AF%D8%B1-%D8%AE%D8%A7%D8%B1%D8%AC%D9%8A%D8%A9-%D9%84%D9%85%D8%B4%D8%A7%D8%B1%D9%8A%D8%B9-%D8%A7%D9%84%D8%AA%D8%B5%D9%86%D9%8A%D8%B9-%D8%A7%D9%84%D8%AE%D8%A7%D8%B5%D8%A9-%D8%A8%D9%83-%D9%88%D8%B2%D9%8A%D8%A7%D8%AF%D8%A9-%D8%A5%D9%86%D8%AA%D8%A7%D8%AC%D9%8A%D8%AA%D9%83.html" TargetMode="External"/><Relationship Id="rId2" Type="http://schemas.openxmlformats.org/officeDocument/2006/relationships/notesSlide" Target="../notesSlides/notesSlide5.xml"/><Relationship Id="rId1" Type="http://schemas.openxmlformats.org/officeDocument/2006/relationships/slideLayout" Target="../slideLayouts/slideLayout19.xml"/><Relationship Id="rId6" Type="http://schemas.openxmlformats.org/officeDocument/2006/relationships/hyperlink" Target="https://fastercapital.com/arabpreneur/%D8%AA%D8%AD%D9%84%D9%8A%D9%84-ABC--%D8%A7%D9%84%D8%AA%D8%B5%D9%86%D9%8A%D9%81-%D9%84%D8%AA%D8%AD%D9%82%D9%8A%D9%82-%D8%A7%D9%84%D9%86%D8%AC%D8%A7%D8%AD--%D8%AA%D8%AD%D9%84%D9%8A%D9%84-ABC-%D9%88%D8%A5%D8%B9%D8%A7%D8%AF%D8%A9-%D8%AA%D8%B1%D8%AA%D9%8A%D8%A8-%D8%A7%D9%84%D9%86%D9%82%D8%A7%D8%B7-%D8%A7%D9%84%D8%A3%D9%85%D8%AB%D9%84.html" TargetMode="External"/><Relationship Id="rId5" Type="http://schemas.openxmlformats.org/officeDocument/2006/relationships/hyperlink" Target="https://fastercapital.com/arabpreneur/%D9%85%D8%AE%D8%B2%D9%88%D9%86-%D8%A7%D9%84%D8%B4%D8%AD%D9%86%D8%A9--%D9%88%D9%81%D9%82%D9%8B%D8%A7-%D9%84%D8%B4%D8%B1%D9%88%D8%B7%D9%83--%D9%85%D8%B2%D8%A7%D9%8A%D8%A7-%D9%85%D8%AE%D8%B2%D9%88%D9%86-%D8%A7%D9%84%D8%B4%D8%AD%D9%86%D8%A9-%D9%81%D9%8A-%D8%A7%D9%84%D9%85%D8%AE%D8%B2%D9%88%D9%86-%D8%A7%D9%84%D9%85%D9%8F%D8%AF%D8%A7%D8%B1-%D8%A8%D9%88%D8%A7%D8%B3%D8%B7%D8%A9-%D8%A7%D9%84%D8%A8%D8%A7%D8%A6%D8%B9.html" TargetMode="External"/><Relationship Id="rId4" Type="http://schemas.openxmlformats.org/officeDocument/2006/relationships/hyperlink" Target="https://fastercapital.com/arabpreneur/%D8%B4%D9%84%D9%84-%D8%A7%D9%84%D8%AA%D8%AD%D9%84%D9%8A%D9%84--%D8%B4%D9%84%D9%84-%D8%A7%D9%84%D8%AA%D8%AD%D9%84%D9%8A%D9%84-%D9%88%D8%A7%D8%AA%D8%AE%D8%A7%D8%B0-%D8%A7%D9%84%D9%82%D8%B1%D8%A7%D8%B1--%D9%83%D9%8A%D9%81%D9%8A%D8%A9-%D8%AA%D8%AC%D9%86%D8%A8-%D8%B4%D9%84%D9%84-%D8%A7%D9%84%D8%AA%D8%AD%D9%84%D9%8A%D9%84-%D9%88%D8%A7%D9%84%D8%AA%D8%BA%D9%84%D8%A8-%D8%B9%D9%84%D9%8A%D9%87.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24384000" cy="13716000"/>
          </a:xfrm>
          <a:prstGeom prst="rect">
            <a:avLst/>
          </a:prstGeom>
          <a:gradFill>
            <a:gsLst>
              <a:gs pos="0">
                <a:schemeClr val="accent1">
                  <a:alpha val="80000"/>
                </a:schemeClr>
              </a:gs>
              <a:gs pos="25000">
                <a:schemeClr val="accent2">
                  <a:alpha val="80000"/>
                </a:schemeClr>
              </a:gs>
              <a:gs pos="75000">
                <a:schemeClr val="accent4">
                  <a:alpha val="80000"/>
                </a:schemeClr>
              </a:gs>
              <a:gs pos="50000">
                <a:schemeClr val="accent3">
                  <a:alpha val="80000"/>
                </a:schemeClr>
              </a:gs>
              <a:gs pos="100000">
                <a:schemeClr val="accent5">
                  <a:alpha val="8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1333500" y="5102085"/>
            <a:ext cx="21717000" cy="1754326"/>
          </a:xfrm>
          <a:prstGeom prst="rect">
            <a:avLst/>
          </a:prstGeom>
          <a:noFill/>
        </p:spPr>
        <p:txBody>
          <a:bodyPr wrap="square" lIns="0" tIns="0" rIns="0" bIns="0" rtlCol="0">
            <a:spAutoFit/>
          </a:bodyPr>
          <a:lstStyle/>
          <a:p>
            <a:pPr algn="ctr"/>
            <a:r>
              <a:rPr lang="ar-DZ" sz="11400" b="1" dirty="0" err="1" smtClean="0">
                <a:solidFill>
                  <a:srgbClr val="7030A0"/>
                </a:solidFill>
                <a:latin typeface="Open Sans" panose="020B0606030504020204" pitchFamily="34" charset="0"/>
                <a:ea typeface="Open Sans" panose="020B0606030504020204" pitchFamily="34" charset="0"/>
                <a:cs typeface="Open Sans" panose="020B0606030504020204" pitchFamily="34" charset="0"/>
              </a:rPr>
              <a:t>ادارة</a:t>
            </a:r>
            <a:r>
              <a:rPr lang="ar-DZ" sz="11400" b="1" dirty="0" smtClean="0">
                <a:solidFill>
                  <a:srgbClr val="7030A0"/>
                </a:solidFill>
                <a:latin typeface="Open Sans" panose="020B0606030504020204" pitchFamily="34" charset="0"/>
                <a:ea typeface="Open Sans" panose="020B0606030504020204" pitchFamily="34" charset="0"/>
                <a:cs typeface="Open Sans" panose="020B0606030504020204" pitchFamily="34" charset="0"/>
              </a:rPr>
              <a:t> المخزون</a:t>
            </a:r>
            <a:endParaRPr lang="en-US" sz="11400" b="1" dirty="0">
              <a:solidFill>
                <a:srgbClr val="7030A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TextBox 8"/>
          <p:cNvSpPr txBox="1"/>
          <p:nvPr/>
        </p:nvSpPr>
        <p:spPr>
          <a:xfrm>
            <a:off x="1333500" y="6809052"/>
            <a:ext cx="21717000" cy="3693319"/>
          </a:xfrm>
          <a:prstGeom prst="rect">
            <a:avLst/>
          </a:prstGeom>
          <a:noFill/>
        </p:spPr>
        <p:txBody>
          <a:bodyPr wrap="square" lIns="0" tIns="0" rIns="0" bIns="0" rtlCol="0">
            <a:spAutoFit/>
          </a:bodyPr>
          <a:lstStyle/>
          <a:p>
            <a:pPr algn="ctr"/>
            <a:r>
              <a:rPr lang="ar-DZ" sz="4800" b="1" dirty="0" smtClean="0">
                <a:latin typeface="Open Sans Light" panose="020B0306030504020204" pitchFamily="34" charset="0"/>
                <a:ea typeface="Open Sans Light" panose="020B0306030504020204" pitchFamily="34" charset="0"/>
                <a:cs typeface="Open Sans Light" panose="020B0306030504020204" pitchFamily="34" charset="0"/>
              </a:rPr>
              <a:t>1- </a:t>
            </a:r>
            <a:r>
              <a:rPr lang="ar-DZ" sz="4800" b="1" dirty="0" smtClean="0">
                <a:latin typeface="Open Sans Light" panose="020B0306030504020204" pitchFamily="34" charset="0"/>
                <a:ea typeface="Open Sans Light" panose="020B0306030504020204" pitchFamily="34" charset="0"/>
                <a:cs typeface="Open Sans Light" panose="020B0306030504020204" pitchFamily="34" charset="0"/>
              </a:rPr>
              <a:t>مفهوم وأهمية </a:t>
            </a:r>
            <a:r>
              <a:rPr lang="ar-DZ" sz="4800" b="1" dirty="0" err="1" smtClean="0">
                <a:latin typeface="Open Sans Light" panose="020B0306030504020204" pitchFamily="34" charset="0"/>
                <a:ea typeface="Open Sans Light" panose="020B0306030504020204" pitchFamily="34" charset="0"/>
                <a:cs typeface="Open Sans Light" panose="020B0306030504020204" pitchFamily="34" charset="0"/>
              </a:rPr>
              <a:t>ادارة</a:t>
            </a:r>
            <a:r>
              <a:rPr lang="ar-DZ" sz="4800" b="1" dirty="0" smtClean="0">
                <a:latin typeface="Open Sans Light" panose="020B0306030504020204" pitchFamily="34" charset="0"/>
                <a:ea typeface="Open Sans Light" panose="020B0306030504020204" pitchFamily="34" charset="0"/>
                <a:cs typeface="Open Sans Light" panose="020B0306030504020204" pitchFamily="34" charset="0"/>
              </a:rPr>
              <a:t> المخزون</a:t>
            </a:r>
            <a:endParaRPr lang="ar-DZ" sz="4800" b="1" dirty="0" smtClean="0">
              <a:latin typeface="Open Sans Light" panose="020B0306030504020204" pitchFamily="34" charset="0"/>
              <a:ea typeface="Open Sans Light" panose="020B0306030504020204" pitchFamily="34" charset="0"/>
              <a:cs typeface="Open Sans Light" panose="020B0306030504020204" pitchFamily="34" charset="0"/>
            </a:endParaRPr>
          </a:p>
          <a:p>
            <a:pPr algn="ctr"/>
            <a:r>
              <a:rPr lang="ar-DZ" sz="4800" b="1" dirty="0" smtClean="0">
                <a:latin typeface="Open Sans Light" panose="020B0306030504020204" pitchFamily="34" charset="0"/>
                <a:ea typeface="Open Sans Light" panose="020B0306030504020204" pitchFamily="34" charset="0"/>
                <a:cs typeface="Open Sans Light" panose="020B0306030504020204" pitchFamily="34" charset="0"/>
              </a:rPr>
              <a:t>2- </a:t>
            </a:r>
            <a:r>
              <a:rPr lang="ar-DZ" sz="4800" b="1" dirty="0" err="1" smtClean="0">
                <a:latin typeface="Open Sans Light" panose="020B0306030504020204" pitchFamily="34" charset="0"/>
                <a:ea typeface="Open Sans Light" panose="020B0306030504020204" pitchFamily="34" charset="0"/>
                <a:cs typeface="Open Sans Light" panose="020B0306030504020204" pitchFamily="34" charset="0"/>
              </a:rPr>
              <a:t>الانواع</a:t>
            </a:r>
            <a:r>
              <a:rPr lang="ar-DZ" sz="4800" b="1" dirty="0" smtClean="0">
                <a:latin typeface="Open Sans Light" panose="020B0306030504020204" pitchFamily="34" charset="0"/>
                <a:ea typeface="Open Sans Light" panose="020B0306030504020204" pitchFamily="34" charset="0"/>
                <a:cs typeface="Open Sans Light" panose="020B0306030504020204" pitchFamily="34" charset="0"/>
              </a:rPr>
              <a:t> الرئيسية للمخزون</a:t>
            </a:r>
            <a:endParaRPr lang="ar-DZ" sz="4800" b="1" dirty="0" smtClean="0">
              <a:latin typeface="Open Sans Light" panose="020B0306030504020204" pitchFamily="34" charset="0"/>
              <a:ea typeface="Open Sans Light" panose="020B0306030504020204" pitchFamily="34" charset="0"/>
              <a:cs typeface="Open Sans Light" panose="020B0306030504020204" pitchFamily="34" charset="0"/>
            </a:endParaRPr>
          </a:p>
          <a:p>
            <a:pPr algn="ctr"/>
            <a:r>
              <a:rPr lang="ar-DZ" sz="4800" b="1" dirty="0" smtClean="0">
                <a:latin typeface="Open Sans Light" panose="020B0306030504020204" pitchFamily="34" charset="0"/>
                <a:ea typeface="Open Sans Light" panose="020B0306030504020204" pitchFamily="34" charset="0"/>
                <a:cs typeface="Open Sans Light" panose="020B0306030504020204" pitchFamily="34" charset="0"/>
              </a:rPr>
              <a:t>3- </a:t>
            </a:r>
            <a:r>
              <a:rPr lang="ar-DZ" sz="4800" b="1" dirty="0" smtClean="0">
                <a:latin typeface="Open Sans Light" panose="020B0306030504020204" pitchFamily="34" charset="0"/>
                <a:ea typeface="Open Sans Light" panose="020B0306030504020204" pitchFamily="34" charset="0"/>
                <a:cs typeface="Open Sans Light" panose="020B0306030504020204" pitchFamily="34" charset="0"/>
              </a:rPr>
              <a:t>مصطلحات مهمة في تسيير المخزون</a:t>
            </a:r>
            <a:endParaRPr lang="ar-DZ" sz="4800" b="1" dirty="0" smtClean="0">
              <a:latin typeface="Open Sans Light" panose="020B0306030504020204" pitchFamily="34" charset="0"/>
              <a:ea typeface="Open Sans Light" panose="020B0306030504020204" pitchFamily="34" charset="0"/>
              <a:cs typeface="Open Sans Light" panose="020B0306030504020204" pitchFamily="34" charset="0"/>
            </a:endParaRPr>
          </a:p>
          <a:p>
            <a:pPr algn="ctr" rtl="1"/>
            <a:r>
              <a:rPr lang="ar-DZ" sz="4800" b="1" dirty="0" smtClean="0">
                <a:latin typeface="Open Sans Light" panose="020B0306030504020204" pitchFamily="34" charset="0"/>
                <a:ea typeface="Open Sans Light" panose="020B0306030504020204" pitchFamily="34" charset="0"/>
                <a:cs typeface="Open Sans Light" panose="020B0306030504020204" pitchFamily="34" charset="0"/>
              </a:rPr>
              <a:t>4- </a:t>
            </a:r>
            <a:r>
              <a:rPr lang="ar-DZ" sz="4800" b="1" i="1" dirty="0" smtClean="0"/>
              <a:t> نموذج</a:t>
            </a:r>
            <a:r>
              <a:rPr lang="fr-FR" sz="4800" b="1" i="1" dirty="0" smtClean="0"/>
              <a:t>ABC</a:t>
            </a:r>
            <a:r>
              <a:rPr lang="fr-FR" sz="4800" b="1" dirty="0" smtClean="0"/>
              <a:t> </a:t>
            </a:r>
            <a:r>
              <a:rPr lang="ar-DZ" sz="4800" b="1" dirty="0" smtClean="0"/>
              <a:t> تحديد أولويات إدارة </a:t>
            </a:r>
            <a:r>
              <a:rPr lang="ar-DZ" sz="4800" b="1" dirty="0" smtClean="0"/>
              <a:t>المخزون</a:t>
            </a:r>
            <a:endParaRPr lang="ar-DZ" sz="4800" b="1" dirty="0" smtClean="0">
              <a:latin typeface="Open Sans Light" panose="020B0306030504020204" pitchFamily="34" charset="0"/>
              <a:ea typeface="Open Sans Light" panose="020B0306030504020204" pitchFamily="34" charset="0"/>
              <a:cs typeface="Open Sans Light" panose="020B0306030504020204" pitchFamily="34" charset="0"/>
            </a:endParaRPr>
          </a:p>
          <a:p>
            <a:pPr algn="ctr"/>
            <a:r>
              <a:rPr lang="ar-DZ" sz="4800" b="1" dirty="0" smtClean="0">
                <a:latin typeface="Open Sans Light" panose="020B0306030504020204" pitchFamily="34" charset="0"/>
                <a:ea typeface="Open Sans Light" panose="020B0306030504020204" pitchFamily="34" charset="0"/>
                <a:cs typeface="Open Sans Light" panose="020B0306030504020204" pitchFamily="34" charset="0"/>
              </a:rPr>
              <a:t>5- </a:t>
            </a:r>
            <a:r>
              <a:rPr lang="ar-DZ" sz="4800" b="1" dirty="0" smtClean="0">
                <a:latin typeface="Open Sans Light" panose="020B0306030504020204" pitchFamily="34" charset="0"/>
                <a:ea typeface="Open Sans Light" panose="020B0306030504020204" pitchFamily="34" charset="0"/>
                <a:cs typeface="Open Sans Light" panose="020B0306030504020204" pitchFamily="34" charset="0"/>
              </a:rPr>
              <a:t>نموذج كمية الطلب الاقتصادية </a:t>
            </a:r>
            <a:endParaRPr lang="en-US" sz="4800" b="1"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xmlns="" val="43689512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7400" y="742949"/>
            <a:ext cx="18878550" cy="738664"/>
          </a:xfrm>
          <a:prstGeom prst="rect">
            <a:avLst/>
          </a:prstGeom>
          <a:noFill/>
        </p:spPr>
        <p:txBody>
          <a:bodyPr wrap="square" lIns="0" tIns="0" rIns="0" bIns="0" rtlCol="0">
            <a:spAutoFit/>
          </a:bodyPr>
          <a:lstStyle/>
          <a:p>
            <a:pPr algn="ctr" rtl="1"/>
            <a:r>
              <a:rPr lang="ar-DZ" sz="4800" b="1" dirty="0" smtClean="0"/>
              <a:t>نموذج كمية الطلب الاقتصادية </a:t>
            </a:r>
          </a:p>
        </p:txBody>
      </p:sp>
      <p:sp>
        <p:nvSpPr>
          <p:cNvPr id="3" name="Ellipse 2"/>
          <p:cNvSpPr/>
          <p:nvPr/>
        </p:nvSpPr>
        <p:spPr>
          <a:xfrm>
            <a:off x="18992850" y="3524250"/>
            <a:ext cx="4095750" cy="13906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b="1" dirty="0" smtClean="0"/>
              <a:t>خسائر التخزين</a:t>
            </a:r>
            <a:endParaRPr lang="fr-FR" sz="4000" b="1" dirty="0"/>
          </a:p>
        </p:txBody>
      </p:sp>
      <p:sp>
        <p:nvSpPr>
          <p:cNvPr id="5" name="Rectangle 4"/>
          <p:cNvSpPr/>
          <p:nvPr/>
        </p:nvSpPr>
        <p:spPr>
          <a:xfrm>
            <a:off x="0" y="4152900"/>
            <a:ext cx="1781175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b="1" dirty="0" smtClean="0"/>
              <a:t>قدرت كلفة المخزون، بما في ذلك </a:t>
            </a:r>
            <a:r>
              <a:rPr lang="ar-DZ" sz="4000" b="1" dirty="0" err="1" smtClean="0"/>
              <a:t>المخزونات</a:t>
            </a:r>
            <a:r>
              <a:rPr lang="ar-DZ" sz="4000" b="1" dirty="0" smtClean="0"/>
              <a:t> </a:t>
            </a:r>
            <a:r>
              <a:rPr lang="ar-DZ" sz="4000" b="1" dirty="0" err="1" smtClean="0"/>
              <a:t>والمخزونات</a:t>
            </a:r>
            <a:r>
              <a:rPr lang="ar-DZ" sz="4000" b="1" dirty="0" smtClean="0"/>
              <a:t> الزائدة، في جميع أنحاء العالم أكثر من 1.1 تريليون دولار</a:t>
            </a:r>
            <a:r>
              <a:rPr lang="ar-DZ" sz="4000" b="1" dirty="0" smtClean="0"/>
              <a:t>.</a:t>
            </a:r>
          </a:p>
          <a:p>
            <a:pPr algn="r" rtl="1"/>
            <a:r>
              <a:rPr lang="ar-DZ" sz="4000" b="1" dirty="0" smtClean="0"/>
              <a:t>تكلفة الاحتفاظ بالمخزون تتراوح عادة بين 15% و25% </a:t>
            </a:r>
            <a:r>
              <a:rPr lang="ar-DZ" sz="4000" b="1" dirty="0" smtClean="0"/>
              <a:t> من قيمة المادة المخزنة</a:t>
            </a:r>
            <a:r>
              <a:rPr lang="ar-DZ" sz="4000" b="1" dirty="0" smtClean="0"/>
              <a:t> </a:t>
            </a:r>
          </a:p>
          <a:p>
            <a:pPr algn="ctr"/>
            <a:endParaRPr lang="fr-FR" dirty="0"/>
          </a:p>
        </p:txBody>
      </p:sp>
      <p:sp>
        <p:nvSpPr>
          <p:cNvPr id="6" name="Ellipse 5"/>
          <p:cNvSpPr/>
          <p:nvPr/>
        </p:nvSpPr>
        <p:spPr>
          <a:xfrm>
            <a:off x="18992850" y="5715000"/>
            <a:ext cx="4095750" cy="13906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b="1" dirty="0" smtClean="0"/>
              <a:t>الهدف</a:t>
            </a:r>
            <a:endParaRPr lang="fr-FR" sz="4000" b="1" dirty="0"/>
          </a:p>
        </p:txBody>
      </p:sp>
      <p:sp>
        <p:nvSpPr>
          <p:cNvPr id="8" name="Rectangle 7"/>
          <p:cNvSpPr/>
          <p:nvPr/>
        </p:nvSpPr>
        <p:spPr>
          <a:xfrm>
            <a:off x="552450" y="6057900"/>
            <a:ext cx="1781175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t>منع حدوث هذه الخسائر سعت المنظمات لوضع نظام المخزون وأوامر الشراء أو الطلب بما </a:t>
            </a:r>
            <a:r>
              <a:rPr lang="ar-DZ" b="1" dirty="0" smtClean="0"/>
              <a:t>يضمن تخفيض تكاليف المخزون</a:t>
            </a:r>
            <a:endParaRPr lang="fr-FR" b="1" dirty="0"/>
          </a:p>
        </p:txBody>
      </p:sp>
      <p:graphicFrame>
        <p:nvGraphicFramePr>
          <p:cNvPr id="10" name="Diagramme 9"/>
          <p:cNvGraphicFramePr/>
          <p:nvPr/>
        </p:nvGraphicFramePr>
        <p:xfrm>
          <a:off x="6800850" y="7372350"/>
          <a:ext cx="10223500" cy="541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151262013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nvGraphicFramePr>
        <p:xfrm>
          <a:off x="5568950" y="3600450"/>
          <a:ext cx="14528800" cy="8676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llipse 2"/>
          <p:cNvSpPr/>
          <p:nvPr/>
        </p:nvSpPr>
        <p:spPr>
          <a:xfrm>
            <a:off x="7772400" y="1143000"/>
            <a:ext cx="7200900" cy="131445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t>تكلفة الاحتفاظ بالمخزون</a:t>
            </a:r>
            <a:endParaRPr lang="fr-FR" b="1"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52450" y="349609"/>
            <a:ext cx="23031450" cy="12803505"/>
          </a:xfrm>
          <a:prstGeom prst="rect">
            <a:avLst/>
          </a:prstGeom>
          <a:noFill/>
        </p:spPr>
        <p:txBody>
          <a:bodyPr wrap="square" lIns="0" tIns="0" rIns="0" bIns="0" rtlCol="0">
            <a:spAutoFit/>
          </a:bodyPr>
          <a:lstStyle/>
          <a:p>
            <a:pPr algn="r" rtl="1"/>
            <a:r>
              <a:rPr lang="ar-DZ" sz="4400" b="1" dirty="0" smtClean="0"/>
              <a:t>1- تكلفة إصدار أمر توريد </a:t>
            </a:r>
            <a:r>
              <a:rPr lang="fr-FR" sz="4400" b="1" dirty="0" err="1" smtClean="0"/>
              <a:t>Orderign</a:t>
            </a:r>
            <a:r>
              <a:rPr lang="fr-FR" sz="4400" b="1" dirty="0" smtClean="0"/>
              <a:t> </a:t>
            </a:r>
            <a:r>
              <a:rPr lang="fr-FR" sz="4400" b="1" dirty="0" err="1" smtClean="0"/>
              <a:t>Cost</a:t>
            </a:r>
            <a:endParaRPr lang="fr-FR" sz="4400" b="1" dirty="0" smtClean="0"/>
          </a:p>
          <a:p>
            <a:pPr algn="r" rtl="1"/>
            <a:r>
              <a:rPr lang="ar-DZ" sz="4400" b="1" dirty="0" smtClean="0"/>
              <a:t>عند إصدار أمر توريد فإننا نتحمل بعض التكاليف الخاصة بأمر التوريد خلاف ثمن البضاعة التي نشتريها. هذه التكاليف تشمل تكاليف العمالة التي تعمل لعدة ساعات أو أيام لتحديد المواصفات وطرح مناقصة ودراستها ومراسلة الموردين ونتحمل تكاليف النقل وتكاليف التأمين وتكاليف الفحص ...</a:t>
            </a:r>
          </a:p>
          <a:p>
            <a:pPr algn="r" rtl="1"/>
            <a:r>
              <a:rPr lang="ar-DZ" sz="4400" b="1" dirty="0" smtClean="0"/>
              <a:t>زيادة عدد أوامر التوريد فإنه يؤدي لزيادة تكلفة التوريد بينما قلة عدد أوامر التوريد يؤدي إلى زيادة المخزون نظرا لتوريد كميات كبيرة في كل </a:t>
            </a:r>
            <a:r>
              <a:rPr lang="ar-DZ" sz="4400" b="1" dirty="0" err="1" smtClean="0"/>
              <a:t>امر</a:t>
            </a:r>
            <a:r>
              <a:rPr lang="ar-DZ" sz="4400" b="1" dirty="0" smtClean="0"/>
              <a:t> توريد. لذلك يجب أن يتم التعامل مع المخزون بحرص لكي لا يزيد ولا يقل عن الحد المناسب</a:t>
            </a:r>
          </a:p>
          <a:p>
            <a:pPr algn="r" rtl="1"/>
            <a:r>
              <a:rPr lang="ar-DZ" sz="4400" b="1" dirty="0" smtClean="0"/>
              <a:t>2- تكلفة الاحتفاظ بالمخزون </a:t>
            </a:r>
            <a:r>
              <a:rPr lang="fr-FR" sz="4400" b="1" dirty="0" err="1" smtClean="0"/>
              <a:t>Carrying</a:t>
            </a:r>
            <a:r>
              <a:rPr lang="fr-FR" sz="4400" b="1" dirty="0" smtClean="0"/>
              <a:t> </a:t>
            </a:r>
            <a:r>
              <a:rPr lang="fr-FR" sz="4400" b="1" dirty="0" err="1" smtClean="0"/>
              <a:t>Cost</a:t>
            </a:r>
            <a:r>
              <a:rPr lang="fr-FR" sz="4400" b="1" dirty="0" smtClean="0"/>
              <a:t>:</a:t>
            </a:r>
          </a:p>
          <a:p>
            <a:pPr algn="r" rtl="1"/>
            <a:r>
              <a:rPr lang="ar-DZ" sz="4400" b="1" dirty="0" smtClean="0"/>
              <a:t>تكلفة تجميد رأس المال</a:t>
            </a:r>
            <a:r>
              <a:rPr lang="fr-FR" sz="4400" b="1" dirty="0" smtClean="0"/>
              <a:t>Capital </a:t>
            </a:r>
            <a:r>
              <a:rPr lang="fr-FR" sz="4400" b="1" dirty="0" err="1" smtClean="0"/>
              <a:t>Cost</a:t>
            </a:r>
            <a:r>
              <a:rPr lang="fr-FR" sz="4400" b="1" dirty="0" smtClean="0"/>
              <a:t>:  </a:t>
            </a:r>
            <a:r>
              <a:rPr lang="ar-DZ" sz="4400" b="1" dirty="0" smtClean="0"/>
              <a:t>الأموال التي نشتري </a:t>
            </a:r>
            <a:r>
              <a:rPr lang="ar-DZ" sz="4400" b="1" dirty="0" err="1" smtClean="0"/>
              <a:t>بها</a:t>
            </a:r>
            <a:r>
              <a:rPr lang="ar-DZ" sz="4400" b="1" dirty="0" smtClean="0"/>
              <a:t> المخزون هي أموال متجمدة أي غير مستثمرة. فهذا المخزون هو السبب في تقليل النقد المتاح بما يساوي قيمة المخزون. هذه التكلفة تزيد مع زيادة قيمة المخزون</a:t>
            </a:r>
          </a:p>
          <a:p>
            <a:pPr algn="r" rtl="1"/>
            <a:r>
              <a:rPr lang="ar-DZ" sz="4400" b="1" dirty="0" smtClean="0"/>
              <a:t>تكلفة التخزين </a:t>
            </a:r>
            <a:r>
              <a:rPr lang="fr-FR" sz="4400" b="1" dirty="0" smtClean="0"/>
              <a:t>Storage </a:t>
            </a:r>
            <a:r>
              <a:rPr lang="fr-FR" sz="4400" b="1" dirty="0" err="1" smtClean="0"/>
              <a:t>Cost</a:t>
            </a:r>
            <a:r>
              <a:rPr lang="fr-FR" sz="4400" b="1" dirty="0" smtClean="0"/>
              <a:t> </a:t>
            </a:r>
            <a:r>
              <a:rPr lang="ar-DZ" sz="4400" b="1" dirty="0" smtClean="0"/>
              <a:t>لكي نقوم بتخزين قطع الغيار أو المواد الخام أو المنتجات النهائية فإننا نتكبد تكلفة التخزين. هذه التكلفة تشمل إيجار المخازن وتكلفة العمالة المشرفة على التخزين وتكلفة الإضاءة ووسائل النقل داخل المخازن ومصاريف الحفاظ على المخزون في حالة جيدة من تدفئة أو تبريد أو ما شابه. هذه التكلفة تزيد مع زيادة المخزون</a:t>
            </a:r>
          </a:p>
          <a:p>
            <a:pPr algn="r" rtl="1"/>
            <a:r>
              <a:rPr lang="ar-DZ" sz="4400" b="1" dirty="0" smtClean="0"/>
              <a:t>تكلفة هلاك المخزون أو تقادمه </a:t>
            </a:r>
            <a:r>
              <a:rPr lang="fr-FR" sz="4400" b="1" dirty="0" err="1" smtClean="0"/>
              <a:t>Obselence</a:t>
            </a:r>
            <a:r>
              <a:rPr lang="fr-FR" sz="4400" b="1" dirty="0" smtClean="0"/>
              <a:t> and </a:t>
            </a:r>
            <a:r>
              <a:rPr lang="fr-FR" sz="4400" b="1" dirty="0" err="1" smtClean="0"/>
              <a:t>Deterioration</a:t>
            </a:r>
            <a:r>
              <a:rPr lang="fr-FR" sz="4400" b="1" dirty="0" smtClean="0"/>
              <a:t> </a:t>
            </a:r>
            <a:r>
              <a:rPr lang="fr-FR" sz="4400" b="1" dirty="0" err="1" smtClean="0"/>
              <a:t>Cost</a:t>
            </a:r>
            <a:r>
              <a:rPr lang="fr-FR" sz="4400" b="1" dirty="0" smtClean="0"/>
              <a:t> </a:t>
            </a:r>
            <a:r>
              <a:rPr lang="ar-DZ" sz="4400" b="1" dirty="0" smtClean="0"/>
              <a:t>المخزون قد يُعاني التلف من طول التخزين أو سوء التخزين وقد يصبح المخزون قديما بما يجعله عديم القيمة. هذه التكلفة تسمى أحيانا تكلفة المخاطرة </a:t>
            </a:r>
            <a:r>
              <a:rPr lang="fr-FR" sz="4400" b="1" dirty="0" err="1" smtClean="0"/>
              <a:t>Risk</a:t>
            </a:r>
            <a:r>
              <a:rPr lang="fr-FR" sz="4400" b="1" dirty="0" smtClean="0"/>
              <a:t> </a:t>
            </a:r>
            <a:r>
              <a:rPr lang="fr-FR" sz="4400" b="1" dirty="0" err="1" smtClean="0"/>
              <a:t>Cost</a:t>
            </a:r>
            <a:r>
              <a:rPr lang="fr-FR" sz="4400" b="1" dirty="0" smtClean="0"/>
              <a:t>  </a:t>
            </a:r>
            <a:r>
              <a:rPr lang="ar-DZ" sz="4400" b="1" dirty="0" smtClean="0"/>
              <a:t>هذه التكلفة تكون عالية في بعض أنواع المخزون مثل المواد الغذائية والمنتجات المرتبطة بتطور تكنولوجي سريع والمنتجات المرتبطة بتغير سريع في الأذواق</a:t>
            </a:r>
          </a:p>
          <a:p>
            <a:pPr algn="r" rtl="1"/>
            <a:endParaRPr lang="ar-DZ" sz="4800" b="1" dirty="0" smtClean="0"/>
          </a:p>
          <a:p>
            <a:pPr algn="r" rtl="1"/>
            <a:endParaRPr lang="ar-DZ" sz="4800" b="1" dirty="0" smtClean="0"/>
          </a:p>
          <a:p>
            <a:pPr algn="ctr" rtl="1"/>
            <a:endParaRPr lang="en-US" sz="3200" b="1"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xmlns="" val="151262013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6"/>
          <p:cNvSpPr txBox="1"/>
          <p:nvPr/>
        </p:nvSpPr>
        <p:spPr>
          <a:xfrm>
            <a:off x="6705601" y="1399536"/>
            <a:ext cx="9925050" cy="984885"/>
          </a:xfrm>
          <a:prstGeom prst="rect">
            <a:avLst/>
          </a:prstGeom>
          <a:noFill/>
        </p:spPr>
        <p:txBody>
          <a:bodyPr wrap="square" lIns="0" tIns="0" rIns="0" bIns="0" rtlCol="0">
            <a:spAutoFit/>
          </a:bodyPr>
          <a:lstStyle/>
          <a:p>
            <a:r>
              <a:rPr lang="ar-DZ" sz="64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مفهوم نموذج كمية الطلب الاقتصادية</a:t>
            </a:r>
            <a:endParaRPr lang="en-US" sz="64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Rectangle 2"/>
          <p:cNvSpPr/>
          <p:nvPr/>
        </p:nvSpPr>
        <p:spPr>
          <a:xfrm>
            <a:off x="857250" y="3943350"/>
            <a:ext cx="21602700" cy="57721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6000" b="1" dirty="0" smtClean="0">
                <a:solidFill>
                  <a:schemeClr val="tx1"/>
                </a:solidFill>
              </a:rPr>
              <a:t>هو نموذج يحسب كمية </a:t>
            </a:r>
            <a:r>
              <a:rPr lang="ar-DZ" sz="6000" b="1" dirty="0" smtClean="0">
                <a:solidFill>
                  <a:schemeClr val="tx1"/>
                </a:solidFill>
              </a:rPr>
              <a:t>الطلب الأمثل بدقة</a:t>
            </a:r>
            <a:r>
              <a:rPr lang="ar-DZ" sz="6000" b="1" dirty="0" smtClean="0">
                <a:solidFill>
                  <a:schemeClr val="tx1"/>
                </a:solidFill>
              </a:rPr>
              <a:t>،. </a:t>
            </a:r>
            <a:r>
              <a:rPr lang="ar-DZ" sz="6000" b="1" dirty="0" smtClean="0">
                <a:solidFill>
                  <a:schemeClr val="tx1"/>
                </a:solidFill>
              </a:rPr>
              <a:t>تهدف </a:t>
            </a:r>
            <a:r>
              <a:rPr lang="ar-DZ" sz="6000" b="1" dirty="0" smtClean="0">
                <a:solidFill>
                  <a:schemeClr val="tx1"/>
                </a:solidFill>
              </a:rPr>
              <a:t>إلى </a:t>
            </a:r>
            <a:r>
              <a:rPr lang="ar-DZ" sz="6000" b="1" dirty="0" smtClean="0">
                <a:solidFill>
                  <a:schemeClr val="tx1"/>
                </a:solidFill>
              </a:rPr>
              <a:t>تقليل تكاليف الطلب والتخزين من خلال تحليل تكلفة إعداد المخزون وتكلفة الإنتاج ومعدل الطلب.</a:t>
            </a:r>
            <a:br>
              <a:rPr lang="ar-DZ" sz="6000" b="1" dirty="0" smtClean="0">
                <a:solidFill>
                  <a:schemeClr val="tx1"/>
                </a:solidFill>
              </a:rPr>
            </a:br>
            <a:r>
              <a:rPr lang="ar-DZ" sz="6000" b="1" dirty="0" smtClean="0">
                <a:solidFill>
                  <a:schemeClr val="tx1"/>
                </a:solidFill>
              </a:rPr>
              <a:t>وضعت فورد </a:t>
            </a:r>
            <a:r>
              <a:rPr lang="ar-DZ" sz="6000" b="1" dirty="0" err="1" smtClean="0">
                <a:solidFill>
                  <a:schemeClr val="tx1"/>
                </a:solidFill>
              </a:rPr>
              <a:t>دبليو</a:t>
            </a:r>
            <a:r>
              <a:rPr lang="ar-DZ" sz="6000" b="1" dirty="0" smtClean="0">
                <a:solidFill>
                  <a:schemeClr val="tx1"/>
                </a:solidFill>
              </a:rPr>
              <a:t> </a:t>
            </a:r>
            <a:r>
              <a:rPr lang="ar-DZ" sz="6000" b="1" dirty="0" err="1" smtClean="0">
                <a:solidFill>
                  <a:schemeClr val="tx1"/>
                </a:solidFill>
              </a:rPr>
              <a:t>هاريس</a:t>
            </a:r>
            <a:r>
              <a:rPr lang="ar-DZ" sz="6000" b="1" dirty="0" smtClean="0">
                <a:solidFill>
                  <a:schemeClr val="tx1"/>
                </a:solidFill>
              </a:rPr>
              <a:t> النموذج الأصلي لأول مرة في عام 1915، الذي حافظ على مستوى الطلب والأسعار ثابتة. تم تعديل هذه الطريقة عدة مرات لحساب مستويات الإنتاج المختلفة وفواصل الأوامر والتكاليف المتغيرة للمنظمات الكبيرة.</a:t>
            </a:r>
            <a:endParaRPr lang="fr-FR" sz="6000" b="1" dirty="0">
              <a:solidFill>
                <a:schemeClr val="tx1"/>
              </a:solidFill>
            </a:endParaRP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nvGraphicFramePr>
        <p:xfrm>
          <a:off x="4064000" y="1439333"/>
          <a:ext cx="16256000" cy="108373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6610350" y="514350"/>
            <a:ext cx="8610600" cy="11239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400" b="1" dirty="0" smtClean="0">
                <a:solidFill>
                  <a:srgbClr val="FFFF00"/>
                </a:solidFill>
              </a:rPr>
              <a:t>فرضيات النموذج</a:t>
            </a:r>
            <a:endParaRPr lang="fr-FR" sz="4400" b="1" dirty="0">
              <a:solidFill>
                <a:srgbClr val="FFFF00"/>
              </a:solidFill>
            </a:endParaRP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514350"/>
            <a:ext cx="21983700" cy="12801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fr-FR" b="1" dirty="0">
              <a:solidFill>
                <a:schemeClr val="tx1"/>
              </a:solidFill>
            </a:endParaRPr>
          </a:p>
        </p:txBody>
      </p:sp>
      <p:pic>
        <p:nvPicPr>
          <p:cNvPr id="3" name="Image 2" descr="كمية الطلب الاقتصادية"/>
          <p:cNvPicPr/>
          <p:nvPr/>
        </p:nvPicPr>
        <p:blipFill>
          <a:blip r:embed="rId2"/>
          <a:srcRect/>
          <a:stretch>
            <a:fillRect/>
          </a:stretch>
        </p:blipFill>
        <p:spPr bwMode="auto">
          <a:xfrm>
            <a:off x="5924550" y="3928414"/>
            <a:ext cx="11982450" cy="5520386"/>
          </a:xfrm>
          <a:prstGeom prst="rect">
            <a:avLst/>
          </a:prstGeom>
          <a:noFill/>
          <a:ln w="9525">
            <a:noFill/>
            <a:miter lim="800000"/>
            <a:headEnd/>
            <a:tailEnd/>
          </a:ln>
        </p:spPr>
      </p:pic>
      <p:sp>
        <p:nvSpPr>
          <p:cNvPr id="4" name="Ellipse 3"/>
          <p:cNvSpPr/>
          <p:nvPr/>
        </p:nvSpPr>
        <p:spPr>
          <a:xfrm>
            <a:off x="6248400" y="1276350"/>
            <a:ext cx="9639300" cy="18669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 </a:t>
            </a:r>
            <a:r>
              <a:rPr lang="ar-DZ" b="1" dirty="0" smtClean="0"/>
              <a:t>الصيغة الرياضية لحجم </a:t>
            </a:r>
            <a:r>
              <a:rPr lang="ar-DZ" b="1" dirty="0" err="1" smtClean="0"/>
              <a:t>الطلبية</a:t>
            </a:r>
            <a:r>
              <a:rPr lang="ar-DZ" b="1" dirty="0" smtClean="0"/>
              <a:t> الاقتصادية </a:t>
            </a:r>
            <a:r>
              <a:rPr lang="fr-FR" b="1" dirty="0" smtClean="0"/>
              <a:t>Wilson</a:t>
            </a:r>
            <a:r>
              <a:rPr lang="ar-DZ" b="1" dirty="0" smtClean="0"/>
              <a:t>حسب نموذج </a:t>
            </a:r>
            <a:endParaRPr lang="fr-FR" b="1" dirty="0"/>
          </a:p>
        </p:txBody>
      </p:sp>
      <p:sp>
        <p:nvSpPr>
          <p:cNvPr id="5" name="Rectangle 4"/>
          <p:cNvSpPr/>
          <p:nvPr/>
        </p:nvSpPr>
        <p:spPr>
          <a:xfrm>
            <a:off x="9296400" y="8020050"/>
            <a:ext cx="5124450" cy="800100"/>
          </a:xfrm>
          <a:prstGeom prst="rect">
            <a:avLst/>
          </a:prstGeom>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13411200" y="8896350"/>
            <a:ext cx="1181100" cy="304800"/>
          </a:xfrm>
          <a:prstGeom prst="rect">
            <a:avLst/>
          </a:prstGeom>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12915900" y="9886950"/>
            <a:ext cx="9353550" cy="3124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4000" b="1" dirty="0" smtClean="0">
                <a:solidFill>
                  <a:schemeClr val="tx1"/>
                </a:solidFill>
              </a:rPr>
              <a:t>: كمية الطلب الاقتصادية </a:t>
            </a:r>
            <a:r>
              <a:rPr lang="fr-FR" sz="4000" b="1" dirty="0" smtClean="0">
                <a:solidFill>
                  <a:schemeClr val="tx1"/>
                </a:solidFill>
              </a:rPr>
              <a:t>EOQ</a:t>
            </a:r>
            <a:endParaRPr lang="ar-DZ" sz="4000" b="1" dirty="0" smtClean="0">
              <a:solidFill>
                <a:schemeClr val="tx1"/>
              </a:solidFill>
            </a:endParaRPr>
          </a:p>
          <a:p>
            <a:pPr algn="r" rtl="1"/>
            <a:r>
              <a:rPr lang="fr-FR" sz="4000" b="1" dirty="0" smtClean="0">
                <a:solidFill>
                  <a:schemeClr val="tx1"/>
                </a:solidFill>
              </a:rPr>
              <a:t>D</a:t>
            </a:r>
            <a:r>
              <a:rPr lang="ar-DZ" sz="4000" b="1" dirty="0" smtClean="0">
                <a:solidFill>
                  <a:schemeClr val="tx1"/>
                </a:solidFill>
              </a:rPr>
              <a:t>: الطلب السنوي</a:t>
            </a:r>
            <a:endParaRPr lang="fr-FR" sz="4000" b="1" dirty="0" smtClean="0">
              <a:solidFill>
                <a:schemeClr val="tx1"/>
              </a:solidFill>
            </a:endParaRPr>
          </a:p>
          <a:p>
            <a:pPr algn="r" rtl="1"/>
            <a:r>
              <a:rPr lang="fr-FR" sz="4000" b="1" dirty="0" smtClean="0">
                <a:solidFill>
                  <a:schemeClr val="tx1"/>
                </a:solidFill>
              </a:rPr>
              <a:t>S</a:t>
            </a:r>
            <a:r>
              <a:rPr lang="ar-DZ" sz="4000" b="1" dirty="0" smtClean="0">
                <a:solidFill>
                  <a:schemeClr val="tx1"/>
                </a:solidFill>
              </a:rPr>
              <a:t>: تكلفة </a:t>
            </a:r>
            <a:r>
              <a:rPr lang="ar-DZ" sz="4000" b="1" dirty="0" err="1" smtClean="0">
                <a:solidFill>
                  <a:schemeClr val="tx1"/>
                </a:solidFill>
              </a:rPr>
              <a:t>الطلبية</a:t>
            </a:r>
            <a:r>
              <a:rPr lang="ar-DZ" sz="4000" b="1" dirty="0" smtClean="0">
                <a:solidFill>
                  <a:schemeClr val="tx1"/>
                </a:solidFill>
              </a:rPr>
              <a:t> الواحدة</a:t>
            </a:r>
          </a:p>
          <a:p>
            <a:pPr algn="r" rtl="1"/>
            <a:r>
              <a:rPr lang="en-US" sz="4000" b="1" dirty="0" smtClean="0">
                <a:solidFill>
                  <a:schemeClr val="tx1"/>
                </a:solidFill>
              </a:rPr>
              <a:t>H</a:t>
            </a:r>
            <a:r>
              <a:rPr lang="ar-DZ" sz="4000" b="1" dirty="0" smtClean="0">
                <a:solidFill>
                  <a:schemeClr val="tx1"/>
                </a:solidFill>
              </a:rPr>
              <a:t>: تكلفة الاحتفاظ </a:t>
            </a:r>
            <a:r>
              <a:rPr lang="ar-DZ" sz="4000" b="1" dirty="0" err="1" smtClean="0">
                <a:solidFill>
                  <a:schemeClr val="tx1"/>
                </a:solidFill>
              </a:rPr>
              <a:t>الوحداوية</a:t>
            </a:r>
            <a:endParaRPr lang="ar-DZ" sz="4000" b="1" dirty="0" smtClean="0">
              <a:solidFill>
                <a:schemeClr val="tx1"/>
              </a:solidFill>
            </a:endParaRPr>
          </a:p>
          <a:p>
            <a:pPr algn="r" rtl="1"/>
            <a:endParaRPr lang="fr-FR"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8150" y="1162050"/>
            <a:ext cx="23469600" cy="11277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4400" b="1" dirty="0" smtClean="0">
                <a:solidFill>
                  <a:schemeClr val="tx1"/>
                </a:solidFill>
              </a:rPr>
              <a:t>تقوم  </a:t>
            </a:r>
            <a:r>
              <a:rPr lang="ar-DZ" sz="4400" b="1" dirty="0" smtClean="0">
                <a:solidFill>
                  <a:schemeClr val="tx1"/>
                </a:solidFill>
              </a:rPr>
              <a:t>إحدى الشركات المصنعة بإنتاج مكون معين يستخدم في الأجهزة الإلكترونية. ويقدرون أن الطلب السنوي على هذا المكون يبلغ 10,000 وحدة </a:t>
            </a:r>
            <a:r>
              <a:rPr lang="ar-DZ" sz="4400" b="1" dirty="0" smtClean="0">
                <a:solidFill>
                  <a:schemeClr val="tx1"/>
                </a:solidFill>
              </a:rPr>
              <a:t>تكلفة </a:t>
            </a:r>
            <a:r>
              <a:rPr lang="ar-DZ" sz="4400" b="1" dirty="0" smtClean="0">
                <a:solidFill>
                  <a:schemeClr val="tx1"/>
                </a:solidFill>
              </a:rPr>
              <a:t>الطلب لكل طلب هي 200 </a:t>
            </a:r>
            <a:r>
              <a:rPr lang="ar-DZ" sz="4400" b="1" dirty="0" smtClean="0">
                <a:solidFill>
                  <a:schemeClr val="tx1"/>
                </a:solidFill>
              </a:rPr>
              <a:t>دولار</a:t>
            </a:r>
            <a:r>
              <a:rPr lang="fr-FR" sz="4400" b="1" dirty="0" smtClean="0">
                <a:solidFill>
                  <a:schemeClr val="tx1"/>
                </a:solidFill>
              </a:rPr>
              <a:t>، </a:t>
            </a:r>
            <a:r>
              <a:rPr lang="ar-DZ" sz="4400" b="1" dirty="0" smtClean="0">
                <a:solidFill>
                  <a:schemeClr val="tx1"/>
                </a:solidFill>
              </a:rPr>
              <a:t>وتكلفة الاحتفاظ لكل وحدة سنويًا هي 10 دولارات </a:t>
            </a:r>
            <a:endParaRPr lang="ar-DZ" sz="4400" b="1" dirty="0" smtClean="0">
              <a:solidFill>
                <a:schemeClr val="tx1"/>
              </a:solidFill>
            </a:endParaRPr>
          </a:p>
          <a:p>
            <a:pPr algn="r" rtl="1"/>
            <a:r>
              <a:rPr lang="ar-DZ" sz="4400" b="1" dirty="0" smtClean="0">
                <a:solidFill>
                  <a:schemeClr val="tx1"/>
                </a:solidFill>
              </a:rPr>
              <a:t>أحسب كمية الطلب الاقتصادية </a:t>
            </a:r>
          </a:p>
          <a:p>
            <a:pPr algn="r" rtl="1"/>
            <a:endParaRPr lang="fr-FR" sz="4400" b="1" dirty="0" smtClean="0">
              <a:solidFill>
                <a:schemeClr val="tx1"/>
              </a:solidFill>
            </a:endParaRPr>
          </a:p>
        </p:txBody>
      </p:sp>
      <p:sp>
        <p:nvSpPr>
          <p:cNvPr id="3" name="Ellipse 2"/>
          <p:cNvSpPr/>
          <p:nvPr/>
        </p:nvSpPr>
        <p:spPr>
          <a:xfrm>
            <a:off x="9010650" y="2209800"/>
            <a:ext cx="7010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400" b="1" dirty="0" smtClean="0"/>
              <a:t>مثال</a:t>
            </a:r>
            <a:endParaRPr lang="fr-FR" sz="4400" b="1"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8150" y="1162050"/>
            <a:ext cx="23469600" cy="11277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4400" b="1" dirty="0" smtClean="0">
                <a:solidFill>
                  <a:schemeClr val="tx1"/>
                </a:solidFill>
              </a:rPr>
              <a:t>باستخدام صيغة كمية الطلب الاقتصادي: </a:t>
            </a:r>
            <a:r>
              <a:rPr lang="fr-FR" sz="4400" b="1" dirty="0" smtClean="0">
                <a:solidFill>
                  <a:schemeClr val="tx1"/>
                </a:solidFill>
              </a:rPr>
              <a:t>EOQ = √(2DS)/H</a:t>
            </a:r>
          </a:p>
          <a:p>
            <a:pPr algn="r" rtl="1"/>
            <a:r>
              <a:rPr lang="ar-DZ" sz="4400" b="1" dirty="0" smtClean="0">
                <a:solidFill>
                  <a:schemeClr val="tx1"/>
                </a:solidFill>
              </a:rPr>
              <a:t>بالتعويض عن القيم نحصل على: </a:t>
            </a:r>
            <a:r>
              <a:rPr lang="fr-FR" sz="4400" b="1" dirty="0" smtClean="0">
                <a:solidFill>
                  <a:schemeClr val="tx1"/>
                </a:solidFill>
              </a:rPr>
              <a:t>EOQ = √(2×10,000×200)/10</a:t>
            </a:r>
          </a:p>
          <a:p>
            <a:pPr algn="r" rtl="1"/>
            <a:r>
              <a:rPr lang="ar-DZ" sz="4400" b="1" dirty="0" smtClean="0">
                <a:solidFill>
                  <a:schemeClr val="tx1"/>
                </a:solidFill>
              </a:rPr>
              <a:t>إن </a:t>
            </a:r>
            <a:r>
              <a:rPr lang="fr-FR" sz="4400" b="1" dirty="0" smtClean="0">
                <a:solidFill>
                  <a:schemeClr val="tx1"/>
                </a:solidFill>
              </a:rPr>
              <a:t>EOQ </a:t>
            </a:r>
            <a:r>
              <a:rPr lang="ar-DZ" sz="4400" b="1" dirty="0" smtClean="0">
                <a:solidFill>
                  <a:schemeClr val="tx1"/>
                </a:solidFill>
              </a:rPr>
              <a:t>المحسوب للشركة المصنعة هو 894 وحدة. ولذلك، فإن طلب ما يقرب من 894 وحدة في المرة الواحدة سيساعد في تقليل إجمالي تكاليف المخزون.</a:t>
            </a:r>
          </a:p>
          <a:p>
            <a:pPr algn="r" rtl="1"/>
            <a:endParaRPr lang="fr-FR" sz="4400" b="1" dirty="0" smtClean="0">
              <a:solidFill>
                <a:schemeClr val="tx1"/>
              </a:solidFill>
            </a:endParaRPr>
          </a:p>
        </p:txBody>
      </p:sp>
      <p:sp>
        <p:nvSpPr>
          <p:cNvPr id="3" name="Ellipse 2"/>
          <p:cNvSpPr/>
          <p:nvPr/>
        </p:nvSpPr>
        <p:spPr>
          <a:xfrm>
            <a:off x="9010650" y="2209800"/>
            <a:ext cx="7010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400" b="1" dirty="0" smtClean="0"/>
              <a:t>الحل</a:t>
            </a:r>
            <a:endParaRPr lang="fr-FR" sz="4400" b="1"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33500" y="5385152"/>
            <a:ext cx="12553950" cy="1846659"/>
          </a:xfrm>
          <a:prstGeom prst="rect">
            <a:avLst/>
          </a:prstGeom>
          <a:noFill/>
        </p:spPr>
        <p:txBody>
          <a:bodyPr wrap="square" lIns="0" tIns="0" rIns="0" bIns="0" rtlCol="0">
            <a:spAutoFit/>
          </a:bodyPr>
          <a:lstStyle/>
          <a:p>
            <a:r>
              <a:rPr lang="ar-DZ" sz="120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شكرا على حسن الاستماع </a:t>
            </a:r>
            <a:endParaRPr lang="en-US" sz="12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extBox 12"/>
          <p:cNvSpPr txBox="1"/>
          <p:nvPr/>
        </p:nvSpPr>
        <p:spPr>
          <a:xfrm>
            <a:off x="15749106" y="5846142"/>
            <a:ext cx="4906615" cy="861774"/>
          </a:xfrm>
          <a:prstGeom prst="rect">
            <a:avLst/>
          </a:prstGeom>
          <a:noFill/>
        </p:spPr>
        <p:txBody>
          <a:bodyPr wrap="square" lIns="0" tIns="0" rIns="0" bIns="0" rtlCol="0">
            <a:spAutoFit/>
          </a:bodyPr>
          <a:lstStyle/>
          <a:p>
            <a:r>
              <a:rPr lang="en-US" sz="2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Email</a:t>
            </a:r>
            <a:r>
              <a:rPr lang="ar-DZ" sz="2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a:t>
            </a:r>
            <a:r>
              <a:rPr lang="fr-FR" sz="2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 manag23000@gmail.com</a:t>
            </a:r>
            <a:endParaRPr lang="en-US" sz="2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Freeform 30"/>
          <p:cNvSpPr>
            <a:spLocks noEditPoints="1"/>
          </p:cNvSpPr>
          <p:nvPr/>
        </p:nvSpPr>
        <p:spPr bwMode="auto">
          <a:xfrm>
            <a:off x="14357188" y="5991141"/>
            <a:ext cx="873532" cy="636748"/>
          </a:xfrm>
          <a:custGeom>
            <a:avLst/>
            <a:gdLst>
              <a:gd name="T0" fmla="*/ 321 w 353"/>
              <a:gd name="T1" fmla="*/ 0 h 256"/>
              <a:gd name="T2" fmla="*/ 32 w 353"/>
              <a:gd name="T3" fmla="*/ 0 h 256"/>
              <a:gd name="T4" fmla="*/ 0 w 353"/>
              <a:gd name="T5" fmla="*/ 32 h 256"/>
              <a:gd name="T6" fmla="*/ 0 w 353"/>
              <a:gd name="T7" fmla="*/ 224 h 256"/>
              <a:gd name="T8" fmla="*/ 32 w 353"/>
              <a:gd name="T9" fmla="*/ 256 h 256"/>
              <a:gd name="T10" fmla="*/ 321 w 353"/>
              <a:gd name="T11" fmla="*/ 256 h 256"/>
              <a:gd name="T12" fmla="*/ 353 w 353"/>
              <a:gd name="T13" fmla="*/ 224 h 256"/>
              <a:gd name="T14" fmla="*/ 353 w 353"/>
              <a:gd name="T15" fmla="*/ 32 h 256"/>
              <a:gd name="T16" fmla="*/ 321 w 353"/>
              <a:gd name="T17" fmla="*/ 0 h 256"/>
              <a:gd name="T18" fmla="*/ 32 w 353"/>
              <a:gd name="T19" fmla="*/ 16 h 256"/>
              <a:gd name="T20" fmla="*/ 321 w 353"/>
              <a:gd name="T21" fmla="*/ 16 h 256"/>
              <a:gd name="T22" fmla="*/ 326 w 353"/>
              <a:gd name="T23" fmla="*/ 17 h 256"/>
              <a:gd name="T24" fmla="*/ 187 w 353"/>
              <a:gd name="T25" fmla="*/ 156 h 256"/>
              <a:gd name="T26" fmla="*/ 176 w 353"/>
              <a:gd name="T27" fmla="*/ 160 h 256"/>
              <a:gd name="T28" fmla="*/ 165 w 353"/>
              <a:gd name="T29" fmla="*/ 156 h 256"/>
              <a:gd name="T30" fmla="*/ 26 w 353"/>
              <a:gd name="T31" fmla="*/ 17 h 256"/>
              <a:gd name="T32" fmla="*/ 32 w 353"/>
              <a:gd name="T33" fmla="*/ 16 h 256"/>
              <a:gd name="T34" fmla="*/ 16 w 353"/>
              <a:gd name="T35" fmla="*/ 224 h 256"/>
              <a:gd name="T36" fmla="*/ 16 w 353"/>
              <a:gd name="T37" fmla="*/ 32 h 256"/>
              <a:gd name="T38" fmla="*/ 16 w 353"/>
              <a:gd name="T39" fmla="*/ 29 h 256"/>
              <a:gd name="T40" fmla="*/ 115 w 353"/>
              <a:gd name="T41" fmla="*/ 128 h 256"/>
              <a:gd name="T42" fmla="*/ 16 w 353"/>
              <a:gd name="T43" fmla="*/ 227 h 256"/>
              <a:gd name="T44" fmla="*/ 16 w 353"/>
              <a:gd name="T45" fmla="*/ 224 h 256"/>
              <a:gd name="T46" fmla="*/ 321 w 353"/>
              <a:gd name="T47" fmla="*/ 240 h 256"/>
              <a:gd name="T48" fmla="*/ 32 w 353"/>
              <a:gd name="T49" fmla="*/ 240 h 256"/>
              <a:gd name="T50" fmla="*/ 26 w 353"/>
              <a:gd name="T51" fmla="*/ 239 h 256"/>
              <a:gd name="T52" fmla="*/ 126 w 353"/>
              <a:gd name="T53" fmla="*/ 139 h 256"/>
              <a:gd name="T54" fmla="*/ 154 w 353"/>
              <a:gd name="T55" fmla="*/ 167 h 256"/>
              <a:gd name="T56" fmla="*/ 176 w 353"/>
              <a:gd name="T57" fmla="*/ 176 h 256"/>
              <a:gd name="T58" fmla="*/ 198 w 353"/>
              <a:gd name="T59" fmla="*/ 167 h 256"/>
              <a:gd name="T60" fmla="*/ 226 w 353"/>
              <a:gd name="T61" fmla="*/ 139 h 256"/>
              <a:gd name="T62" fmla="*/ 326 w 353"/>
              <a:gd name="T63" fmla="*/ 239 h 256"/>
              <a:gd name="T64" fmla="*/ 321 w 353"/>
              <a:gd name="T65" fmla="*/ 240 h 256"/>
              <a:gd name="T66" fmla="*/ 337 w 353"/>
              <a:gd name="T67" fmla="*/ 224 h 256"/>
              <a:gd name="T68" fmla="*/ 336 w 353"/>
              <a:gd name="T69" fmla="*/ 227 h 256"/>
              <a:gd name="T70" fmla="*/ 237 w 353"/>
              <a:gd name="T71" fmla="*/ 128 h 256"/>
              <a:gd name="T72" fmla="*/ 336 w 353"/>
              <a:gd name="T73" fmla="*/ 29 h 256"/>
              <a:gd name="T74" fmla="*/ 337 w 353"/>
              <a:gd name="T75" fmla="*/ 32 h 256"/>
              <a:gd name="T76" fmla="*/ 337 w 353"/>
              <a:gd name="T77" fmla="*/ 224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3" h="256">
                <a:moveTo>
                  <a:pt x="321" y="0"/>
                </a:moveTo>
                <a:cubicBezTo>
                  <a:pt x="32" y="0"/>
                  <a:pt x="32" y="0"/>
                  <a:pt x="32" y="0"/>
                </a:cubicBezTo>
                <a:cubicBezTo>
                  <a:pt x="14" y="0"/>
                  <a:pt x="0" y="14"/>
                  <a:pt x="0" y="32"/>
                </a:cubicBezTo>
                <a:cubicBezTo>
                  <a:pt x="0" y="224"/>
                  <a:pt x="0" y="224"/>
                  <a:pt x="0" y="224"/>
                </a:cubicBezTo>
                <a:cubicBezTo>
                  <a:pt x="0" y="242"/>
                  <a:pt x="14" y="256"/>
                  <a:pt x="32" y="256"/>
                </a:cubicBezTo>
                <a:cubicBezTo>
                  <a:pt x="321" y="256"/>
                  <a:pt x="321" y="256"/>
                  <a:pt x="321" y="256"/>
                </a:cubicBezTo>
                <a:cubicBezTo>
                  <a:pt x="338" y="256"/>
                  <a:pt x="353" y="242"/>
                  <a:pt x="353" y="224"/>
                </a:cubicBezTo>
                <a:cubicBezTo>
                  <a:pt x="353" y="32"/>
                  <a:pt x="353" y="32"/>
                  <a:pt x="353" y="32"/>
                </a:cubicBezTo>
                <a:cubicBezTo>
                  <a:pt x="353" y="14"/>
                  <a:pt x="338" y="0"/>
                  <a:pt x="321" y="0"/>
                </a:cubicBezTo>
                <a:moveTo>
                  <a:pt x="32" y="16"/>
                </a:moveTo>
                <a:cubicBezTo>
                  <a:pt x="321" y="16"/>
                  <a:pt x="321" y="16"/>
                  <a:pt x="321" y="16"/>
                </a:cubicBezTo>
                <a:cubicBezTo>
                  <a:pt x="323" y="16"/>
                  <a:pt x="324" y="16"/>
                  <a:pt x="326" y="17"/>
                </a:cubicBezTo>
                <a:cubicBezTo>
                  <a:pt x="187" y="156"/>
                  <a:pt x="187" y="156"/>
                  <a:pt x="187" y="156"/>
                </a:cubicBezTo>
                <a:cubicBezTo>
                  <a:pt x="184" y="158"/>
                  <a:pt x="180" y="160"/>
                  <a:pt x="176" y="160"/>
                </a:cubicBezTo>
                <a:cubicBezTo>
                  <a:pt x="172" y="160"/>
                  <a:pt x="168" y="158"/>
                  <a:pt x="165" y="156"/>
                </a:cubicBezTo>
                <a:cubicBezTo>
                  <a:pt x="26" y="17"/>
                  <a:pt x="26" y="17"/>
                  <a:pt x="26" y="17"/>
                </a:cubicBezTo>
                <a:cubicBezTo>
                  <a:pt x="28" y="16"/>
                  <a:pt x="30" y="16"/>
                  <a:pt x="32" y="16"/>
                </a:cubicBezTo>
                <a:moveTo>
                  <a:pt x="16" y="224"/>
                </a:moveTo>
                <a:cubicBezTo>
                  <a:pt x="16" y="32"/>
                  <a:pt x="16" y="32"/>
                  <a:pt x="16" y="32"/>
                </a:cubicBezTo>
                <a:cubicBezTo>
                  <a:pt x="16" y="31"/>
                  <a:pt x="16" y="30"/>
                  <a:pt x="16" y="29"/>
                </a:cubicBezTo>
                <a:cubicBezTo>
                  <a:pt x="115" y="128"/>
                  <a:pt x="115" y="128"/>
                  <a:pt x="115" y="128"/>
                </a:cubicBezTo>
                <a:cubicBezTo>
                  <a:pt x="16" y="227"/>
                  <a:pt x="16" y="227"/>
                  <a:pt x="16" y="227"/>
                </a:cubicBezTo>
                <a:cubicBezTo>
                  <a:pt x="16" y="226"/>
                  <a:pt x="16" y="225"/>
                  <a:pt x="16" y="224"/>
                </a:cubicBezTo>
                <a:moveTo>
                  <a:pt x="321" y="240"/>
                </a:moveTo>
                <a:cubicBezTo>
                  <a:pt x="32" y="240"/>
                  <a:pt x="32" y="240"/>
                  <a:pt x="32" y="240"/>
                </a:cubicBezTo>
                <a:cubicBezTo>
                  <a:pt x="30" y="240"/>
                  <a:pt x="28" y="240"/>
                  <a:pt x="26" y="239"/>
                </a:cubicBezTo>
                <a:cubicBezTo>
                  <a:pt x="126" y="139"/>
                  <a:pt x="126" y="139"/>
                  <a:pt x="126" y="139"/>
                </a:cubicBezTo>
                <a:cubicBezTo>
                  <a:pt x="154" y="167"/>
                  <a:pt x="154" y="167"/>
                  <a:pt x="154" y="167"/>
                </a:cubicBezTo>
                <a:cubicBezTo>
                  <a:pt x="160" y="173"/>
                  <a:pt x="168" y="176"/>
                  <a:pt x="176" y="176"/>
                </a:cubicBezTo>
                <a:cubicBezTo>
                  <a:pt x="184" y="176"/>
                  <a:pt x="192" y="173"/>
                  <a:pt x="198" y="167"/>
                </a:cubicBezTo>
                <a:cubicBezTo>
                  <a:pt x="226" y="139"/>
                  <a:pt x="226" y="139"/>
                  <a:pt x="226" y="139"/>
                </a:cubicBezTo>
                <a:cubicBezTo>
                  <a:pt x="326" y="239"/>
                  <a:pt x="326" y="239"/>
                  <a:pt x="326" y="239"/>
                </a:cubicBezTo>
                <a:cubicBezTo>
                  <a:pt x="324" y="240"/>
                  <a:pt x="323" y="240"/>
                  <a:pt x="321" y="240"/>
                </a:cubicBezTo>
                <a:moveTo>
                  <a:pt x="337" y="224"/>
                </a:moveTo>
                <a:cubicBezTo>
                  <a:pt x="337" y="225"/>
                  <a:pt x="337" y="226"/>
                  <a:pt x="336" y="227"/>
                </a:cubicBezTo>
                <a:cubicBezTo>
                  <a:pt x="237" y="128"/>
                  <a:pt x="237" y="128"/>
                  <a:pt x="237" y="128"/>
                </a:cubicBezTo>
                <a:cubicBezTo>
                  <a:pt x="336" y="29"/>
                  <a:pt x="336" y="29"/>
                  <a:pt x="336" y="29"/>
                </a:cubicBezTo>
                <a:cubicBezTo>
                  <a:pt x="337" y="30"/>
                  <a:pt x="337" y="31"/>
                  <a:pt x="337" y="32"/>
                </a:cubicBezTo>
                <a:lnTo>
                  <a:pt x="337" y="224"/>
                </a:ln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Tree>
    <p:extLst>
      <p:ext uri="{BB962C8B-B14F-4D97-AF65-F5344CB8AC3E}">
        <p14:creationId xmlns:p14="http://schemas.microsoft.com/office/powerpoint/2010/main" xmlns="" val="5825910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62200" y="794102"/>
            <a:ext cx="17500600" cy="1846659"/>
          </a:xfrm>
          <a:prstGeom prst="rect">
            <a:avLst/>
          </a:prstGeom>
          <a:noFill/>
        </p:spPr>
        <p:txBody>
          <a:bodyPr wrap="square" lIns="0" tIns="0" rIns="0" bIns="0" rtlCol="0">
            <a:spAutoFit/>
          </a:bodyPr>
          <a:lstStyle/>
          <a:p>
            <a:pPr algn="ctr"/>
            <a:r>
              <a:rPr lang="ar-DZ" sz="120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أهمية ومفهوم </a:t>
            </a:r>
            <a:r>
              <a:rPr lang="ar-DZ" sz="12000" b="1" dirty="0" err="1" smtClean="0">
                <a:solidFill>
                  <a:schemeClr val="bg1"/>
                </a:solidFill>
                <a:latin typeface="Open Sans" panose="020B0606030504020204" pitchFamily="34" charset="0"/>
                <a:ea typeface="Open Sans" panose="020B0606030504020204" pitchFamily="34" charset="0"/>
                <a:cs typeface="Open Sans" panose="020B0606030504020204" pitchFamily="34" charset="0"/>
              </a:rPr>
              <a:t>ادارة</a:t>
            </a:r>
            <a:r>
              <a:rPr lang="ar-DZ" sz="120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 المخزون</a:t>
            </a:r>
            <a:endParaRPr lang="en-US" sz="12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TextBox 3"/>
          <p:cNvSpPr txBox="1"/>
          <p:nvPr/>
        </p:nvSpPr>
        <p:spPr>
          <a:xfrm>
            <a:off x="2305050" y="2921359"/>
            <a:ext cx="18878550" cy="12311063"/>
          </a:xfrm>
          <a:prstGeom prst="rect">
            <a:avLst/>
          </a:prstGeom>
          <a:noFill/>
        </p:spPr>
        <p:txBody>
          <a:bodyPr wrap="square" lIns="0" tIns="0" rIns="0" bIns="0" rtlCol="0">
            <a:spAutoFit/>
          </a:bodyPr>
          <a:lstStyle/>
          <a:p>
            <a:pPr algn="r" rtl="1"/>
            <a:r>
              <a:rPr lang="ar-DZ" sz="4800" b="1" dirty="0" smtClean="0"/>
              <a:t>أهمية إدارة المخزون</a:t>
            </a:r>
          </a:p>
          <a:p>
            <a:pPr algn="r" rtl="1"/>
            <a:r>
              <a:rPr lang="ar-DZ" sz="4800" b="1" dirty="0" smtClean="0"/>
              <a:t>تُعد إدارة المخزون ضروريةً جداً لضمان السلامة المالية للشركة، وذلك لأنها تضمن موازنة كمية المنتجات الموجودة في المستودعات، فلا تكون كثيرة يصعب بيعها وتخزينها ولا تكون قليلة بحيث تعجز عن تغطية حاجة السوق، كما أن إدارة المخزون تقلل من خطر النفاذ </a:t>
            </a:r>
            <a:r>
              <a:rPr lang="ar-DZ" sz="4800" b="1" dirty="0" err="1" smtClean="0"/>
              <a:t>المفاجىء</a:t>
            </a:r>
            <a:r>
              <a:rPr lang="ar-DZ" sz="4800" b="1" dirty="0" smtClean="0"/>
              <a:t> وكذلك نسبة الأخطاء في سجلات الشركة.</a:t>
            </a:r>
          </a:p>
          <a:p>
            <a:pPr algn="r" rtl="1"/>
            <a:r>
              <a:rPr lang="ar-DZ" sz="4800" b="1" dirty="0" smtClean="0"/>
              <a:t>ويجب على الشركات العامة تتبع مخزونها من أجل اعتبارات الامتثال، وتوثيق الإجراءات الإدارية أيضاً.</a:t>
            </a:r>
          </a:p>
          <a:p>
            <a:pPr algn="r" rtl="1"/>
            <a:r>
              <a:rPr lang="ar-DZ" sz="4800" b="1" dirty="0" smtClean="0"/>
              <a:t>ما هي إدارة المخزون؟</a:t>
            </a:r>
          </a:p>
          <a:p>
            <a:pPr algn="r" rtl="1"/>
            <a:r>
              <a:rPr lang="ar-DZ" sz="4800" b="1" dirty="0" smtClean="0"/>
              <a:t>تُعرف عملية إدارة المخزون بأنها تنظيم وتنسيق وترتيب المخزون ووضعه في المستودعات، بحيث تُساعد العملية على تحديد نوع البضائع المطلوبة من الموردين، وكميتها، ووقت تسليمها.</a:t>
            </a:r>
          </a:p>
          <a:p>
            <a:pPr algn="r" rtl="1"/>
            <a:r>
              <a:rPr lang="ar-DZ" sz="4800" b="1" dirty="0" smtClean="0"/>
              <a:t>وتتضمن إدارة المخزون تتبع المنتج من لحظة الحصول عليه حتى بيعه إلى المستهلك، وخلال تلك الدورة فإن هنالك العديد من الإجراءات الإدارية التي يجب القيام </a:t>
            </a:r>
            <a:r>
              <a:rPr lang="ar-DZ" sz="4800" b="1" dirty="0" err="1" smtClean="0"/>
              <a:t>بها</a:t>
            </a:r>
            <a:r>
              <a:rPr lang="ar-DZ" sz="4800" b="1" dirty="0" smtClean="0"/>
              <a:t> لضمان تحقيق النجاح، ومن أهمها تحديد التقنية السليمة لإدارة المخزون بحيث تتناسب ورغبات العملاء وحاجاتهم وأنماطهم الاعتيادية..</a:t>
            </a:r>
          </a:p>
          <a:p>
            <a:pPr algn="r" rtl="1"/>
            <a:endParaRPr lang="ar-DZ" sz="4800" b="1" dirty="0" smtClean="0"/>
          </a:p>
          <a:p>
            <a:pPr algn="r" rtl="1"/>
            <a:endParaRPr lang="ar-DZ" sz="4800" b="1" dirty="0" smtClean="0"/>
          </a:p>
          <a:p>
            <a:pPr algn="ctr" rtl="1"/>
            <a:endParaRPr lang="en-US" sz="3200" b="1"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xmlns="" val="151262013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Oval 60"/>
          <p:cNvSpPr/>
          <p:nvPr/>
        </p:nvSpPr>
        <p:spPr>
          <a:xfrm>
            <a:off x="15771748" y="3568677"/>
            <a:ext cx="4355326" cy="43553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4276076" y="3568677"/>
            <a:ext cx="4355326" cy="43553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12897830" y="5267536"/>
            <a:ext cx="4355326" cy="43553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10023912" y="3568677"/>
            <a:ext cx="4355326" cy="43553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7149994" y="5267536"/>
            <a:ext cx="4355326" cy="43553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6008053" y="3804982"/>
            <a:ext cx="3882716" cy="3882716"/>
          </a:xfrm>
          <a:prstGeom prst="ellipse">
            <a:avLst/>
          </a:prstGeom>
          <a:solidFill>
            <a:schemeClr val="accent5">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4512381" y="3804982"/>
            <a:ext cx="3882716" cy="3882716"/>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341253" y="10200247"/>
            <a:ext cx="224972" cy="2249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9215171" y="10200247"/>
            <a:ext cx="224972" cy="2249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2089866" y="10200247"/>
            <a:ext cx="224972" cy="2249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4963007" y="10200247"/>
            <a:ext cx="224972" cy="2249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7836925" y="10200247"/>
            <a:ext cx="224972" cy="22497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333500" y="1194152"/>
            <a:ext cx="21717000" cy="984885"/>
          </a:xfrm>
          <a:prstGeom prst="rect">
            <a:avLst/>
          </a:prstGeom>
          <a:noFill/>
        </p:spPr>
        <p:txBody>
          <a:bodyPr wrap="square" lIns="0" tIns="0" rIns="0" bIns="0" rtlCol="0">
            <a:spAutoFit/>
          </a:bodyPr>
          <a:lstStyle/>
          <a:p>
            <a:pPr algn="ctr"/>
            <a:r>
              <a:rPr lang="ar-DZ" sz="64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الأنواع الرئيسية للمخزون</a:t>
            </a:r>
            <a:endParaRPr lang="en-US" sz="64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cxnSp>
        <p:nvCxnSpPr>
          <p:cNvPr id="16" name="Straight Connector 15"/>
          <p:cNvCxnSpPr>
            <a:stCxn id="3" idx="4"/>
            <a:endCxn id="8" idx="0"/>
          </p:cNvCxnSpPr>
          <p:nvPr/>
        </p:nvCxnSpPr>
        <p:spPr>
          <a:xfrm>
            <a:off x="6453739" y="7687698"/>
            <a:ext cx="0" cy="251254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6" idx="4"/>
            <a:endCxn id="9" idx="0"/>
          </p:cNvCxnSpPr>
          <p:nvPr/>
        </p:nvCxnSpPr>
        <p:spPr>
          <a:xfrm>
            <a:off x="9327657" y="9386557"/>
            <a:ext cx="0" cy="81369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4"/>
            <a:endCxn id="10" idx="0"/>
          </p:cNvCxnSpPr>
          <p:nvPr/>
        </p:nvCxnSpPr>
        <p:spPr>
          <a:xfrm>
            <a:off x="12201575" y="7687698"/>
            <a:ext cx="777" cy="251254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4"/>
            <a:endCxn id="11" idx="0"/>
          </p:cNvCxnSpPr>
          <p:nvPr/>
        </p:nvCxnSpPr>
        <p:spPr>
          <a:xfrm>
            <a:off x="15075493" y="9386557"/>
            <a:ext cx="0" cy="81369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5" idx="4"/>
            <a:endCxn id="12" idx="0"/>
          </p:cNvCxnSpPr>
          <p:nvPr/>
        </p:nvCxnSpPr>
        <p:spPr>
          <a:xfrm>
            <a:off x="17949411" y="7687698"/>
            <a:ext cx="0" cy="251254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290041" y="10933580"/>
            <a:ext cx="2327395" cy="1231106"/>
          </a:xfrm>
          <a:prstGeom prst="rect">
            <a:avLst/>
          </a:prstGeom>
          <a:noFill/>
        </p:spPr>
        <p:txBody>
          <a:bodyPr wrap="square" lIns="0" tIns="0" rIns="0" bIns="0" rtlCol="0">
            <a:spAutoFit/>
          </a:bodyPr>
          <a:lstStyle/>
          <a:p>
            <a:pPr algn="ctr"/>
            <a:r>
              <a:rPr lang="ar-DZ" sz="4000" b="1" dirty="0" smtClean="0"/>
              <a:t>المنتجات التامة</a:t>
            </a:r>
            <a:endParaRPr lang="en-US" sz="4000" b="1"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6" name="TextBox 35"/>
          <p:cNvSpPr txBox="1"/>
          <p:nvPr/>
        </p:nvSpPr>
        <p:spPr>
          <a:xfrm>
            <a:off x="8163959" y="10933580"/>
            <a:ext cx="2327395" cy="615553"/>
          </a:xfrm>
          <a:prstGeom prst="rect">
            <a:avLst/>
          </a:prstGeom>
          <a:noFill/>
        </p:spPr>
        <p:txBody>
          <a:bodyPr wrap="square" lIns="0" tIns="0" rIns="0" bIns="0" rtlCol="0">
            <a:spAutoFit/>
          </a:bodyPr>
          <a:lstStyle/>
          <a:p>
            <a:pPr algn="ctr"/>
            <a:r>
              <a:rPr lang="ar-DZ" sz="4000" b="1" dirty="0" smtClean="0"/>
              <a:t>المواد </a:t>
            </a:r>
            <a:r>
              <a:rPr lang="ar-DZ" sz="4000" b="1" dirty="0" err="1" smtClean="0"/>
              <a:t>الاولية</a:t>
            </a:r>
            <a:endParaRPr lang="en-US" sz="4000" b="1"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9" name="TextBox 38"/>
          <p:cNvSpPr txBox="1"/>
          <p:nvPr/>
        </p:nvSpPr>
        <p:spPr>
          <a:xfrm>
            <a:off x="11037877" y="10933580"/>
            <a:ext cx="2327395" cy="1231106"/>
          </a:xfrm>
          <a:prstGeom prst="rect">
            <a:avLst/>
          </a:prstGeom>
          <a:noFill/>
        </p:spPr>
        <p:txBody>
          <a:bodyPr wrap="square" lIns="0" tIns="0" rIns="0" bIns="0" rtlCol="0">
            <a:spAutoFit/>
          </a:bodyPr>
          <a:lstStyle/>
          <a:p>
            <a:pPr algn="ctr"/>
            <a:r>
              <a:rPr lang="ar-DZ" sz="4000" b="1" dirty="0" smtClean="0"/>
              <a:t>المنتجات نصف مصنعة</a:t>
            </a:r>
            <a:endParaRPr lang="en-US" sz="4000" b="1"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2" name="TextBox 41"/>
          <p:cNvSpPr txBox="1"/>
          <p:nvPr/>
        </p:nvSpPr>
        <p:spPr>
          <a:xfrm>
            <a:off x="13911795" y="10933580"/>
            <a:ext cx="2327395" cy="615553"/>
          </a:xfrm>
          <a:prstGeom prst="rect">
            <a:avLst/>
          </a:prstGeom>
          <a:noFill/>
        </p:spPr>
        <p:txBody>
          <a:bodyPr wrap="square" lIns="0" tIns="0" rIns="0" bIns="0" rtlCol="0">
            <a:spAutoFit/>
          </a:bodyPr>
          <a:lstStyle/>
          <a:p>
            <a:pPr algn="ctr"/>
            <a:r>
              <a:rPr lang="ar-DZ" sz="4000" b="1" dirty="0" smtClean="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قطع الغيار</a:t>
            </a:r>
            <a:endParaRPr lang="en-US" sz="4000" b="1"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5" name="TextBox 44"/>
          <p:cNvSpPr txBox="1"/>
          <p:nvPr/>
        </p:nvSpPr>
        <p:spPr>
          <a:xfrm>
            <a:off x="16785713" y="10933580"/>
            <a:ext cx="2327395" cy="1231106"/>
          </a:xfrm>
          <a:prstGeom prst="rect">
            <a:avLst/>
          </a:prstGeom>
          <a:noFill/>
        </p:spPr>
        <p:txBody>
          <a:bodyPr wrap="square" lIns="0" tIns="0" rIns="0" bIns="0" rtlCol="0">
            <a:spAutoFit/>
          </a:bodyPr>
          <a:lstStyle/>
          <a:p>
            <a:pPr algn="ctr"/>
            <a:r>
              <a:rPr lang="ar-DZ" sz="4000" b="1" dirty="0" smtClean="0"/>
              <a:t>مواد التعبئة والتغليف</a:t>
            </a:r>
            <a:endParaRPr lang="en-US" sz="4000" b="1"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7" name="Oval 6"/>
          <p:cNvSpPr/>
          <p:nvPr/>
        </p:nvSpPr>
        <p:spPr>
          <a:xfrm>
            <a:off x="13134135" y="5503841"/>
            <a:ext cx="3882716" cy="3882716"/>
          </a:xfrm>
          <a:prstGeom prst="ellipse">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10260217" y="3804982"/>
            <a:ext cx="3882716" cy="3882716"/>
          </a:xfrm>
          <a:prstGeom prst="ellips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386299" y="5503841"/>
            <a:ext cx="3882716" cy="3882716"/>
          </a:xfrm>
          <a:prstGeom prst="ellips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5075810" y="5208032"/>
            <a:ext cx="2755858" cy="830997"/>
          </a:xfrm>
          <a:prstGeom prst="rect">
            <a:avLst/>
          </a:prstGeom>
          <a:noFill/>
        </p:spPr>
        <p:txBody>
          <a:bodyPr wrap="square" lIns="0" tIns="0" rIns="0" bIns="0" rtlCol="0">
            <a:spAutoFit/>
          </a:bodyPr>
          <a:lstStyle/>
          <a:p>
            <a:pPr algn="ctr"/>
            <a:r>
              <a:rPr lang="ar-DZ"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1</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0" name="TextBox 49"/>
          <p:cNvSpPr txBox="1"/>
          <p:nvPr/>
        </p:nvSpPr>
        <p:spPr>
          <a:xfrm>
            <a:off x="7948951" y="6906891"/>
            <a:ext cx="2755858" cy="830997"/>
          </a:xfrm>
          <a:prstGeom prst="rect">
            <a:avLst/>
          </a:prstGeom>
          <a:noFill/>
        </p:spPr>
        <p:txBody>
          <a:bodyPr wrap="square" lIns="0" tIns="0" rIns="0" bIns="0" rtlCol="0">
            <a:spAutoFit/>
          </a:bodyPr>
          <a:lstStyle/>
          <a:p>
            <a:pPr algn="ctr"/>
            <a:r>
              <a:rPr lang="ar-DZ"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2</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3" name="TextBox 52"/>
          <p:cNvSpPr txBox="1"/>
          <p:nvPr/>
        </p:nvSpPr>
        <p:spPr>
          <a:xfrm>
            <a:off x="13697564" y="6906891"/>
            <a:ext cx="2755858" cy="830997"/>
          </a:xfrm>
          <a:prstGeom prst="rect">
            <a:avLst/>
          </a:prstGeom>
          <a:noFill/>
        </p:spPr>
        <p:txBody>
          <a:bodyPr wrap="square" lIns="0" tIns="0" rIns="0" bIns="0" rtlCol="0">
            <a:spAutoFit/>
          </a:bodyPr>
          <a:lstStyle/>
          <a:p>
            <a:pPr algn="ctr"/>
            <a:r>
              <a:rPr lang="ar-DZ"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4</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6" name="TextBox 55"/>
          <p:cNvSpPr txBox="1"/>
          <p:nvPr/>
        </p:nvSpPr>
        <p:spPr>
          <a:xfrm>
            <a:off x="10823646" y="5208032"/>
            <a:ext cx="2755858" cy="830997"/>
          </a:xfrm>
          <a:prstGeom prst="rect">
            <a:avLst/>
          </a:prstGeom>
          <a:noFill/>
        </p:spPr>
        <p:txBody>
          <a:bodyPr wrap="square" lIns="0" tIns="0" rIns="0" bIns="0" rtlCol="0">
            <a:spAutoFit/>
          </a:bodyPr>
          <a:lstStyle/>
          <a:p>
            <a:pPr algn="ctr"/>
            <a:r>
              <a:rPr lang="ar-DZ"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3</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9" name="TextBox 58"/>
          <p:cNvSpPr txBox="1"/>
          <p:nvPr/>
        </p:nvSpPr>
        <p:spPr>
          <a:xfrm>
            <a:off x="16570705" y="5208032"/>
            <a:ext cx="2755858" cy="830997"/>
          </a:xfrm>
          <a:prstGeom prst="rect">
            <a:avLst/>
          </a:prstGeom>
          <a:noFill/>
        </p:spPr>
        <p:txBody>
          <a:bodyPr wrap="square" lIns="0" tIns="0" rIns="0" bIns="0" rtlCol="0">
            <a:spAutoFit/>
          </a:bodyPr>
          <a:lstStyle/>
          <a:p>
            <a:pPr algn="ctr"/>
            <a:r>
              <a:rPr lang="ar-DZ"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5</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84518214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Oval 60"/>
          <p:cNvSpPr/>
          <p:nvPr/>
        </p:nvSpPr>
        <p:spPr>
          <a:xfrm>
            <a:off x="15771748" y="3568677"/>
            <a:ext cx="4355326" cy="43553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4276076" y="3568677"/>
            <a:ext cx="4355326" cy="43553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12897830" y="5267536"/>
            <a:ext cx="4355326" cy="43553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10023912" y="3568677"/>
            <a:ext cx="4355326" cy="43553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7149994" y="5267536"/>
            <a:ext cx="4355326" cy="43553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6008053" y="3804982"/>
            <a:ext cx="3882716" cy="3882716"/>
          </a:xfrm>
          <a:prstGeom prst="ellipse">
            <a:avLst/>
          </a:prstGeom>
          <a:solidFill>
            <a:schemeClr val="accent5">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4512381" y="3804982"/>
            <a:ext cx="3882716" cy="3882716"/>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341253" y="10200247"/>
            <a:ext cx="224972" cy="2249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9215171" y="10200247"/>
            <a:ext cx="224972" cy="2249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2089866" y="10200247"/>
            <a:ext cx="224972" cy="2249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4963007" y="10200247"/>
            <a:ext cx="224972" cy="2249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7836925" y="10200247"/>
            <a:ext cx="224972" cy="22497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333500" y="1194152"/>
            <a:ext cx="21717000" cy="984885"/>
          </a:xfrm>
          <a:prstGeom prst="rect">
            <a:avLst/>
          </a:prstGeom>
          <a:noFill/>
        </p:spPr>
        <p:txBody>
          <a:bodyPr wrap="square" lIns="0" tIns="0" rIns="0" bIns="0" rtlCol="0">
            <a:spAutoFit/>
          </a:bodyPr>
          <a:lstStyle/>
          <a:p>
            <a:pPr algn="ctr"/>
            <a:r>
              <a:rPr lang="ar-DZ" sz="64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مصطلحات مهمة في تسيير المخزون</a:t>
            </a:r>
            <a:endParaRPr lang="en-US" sz="64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cxnSp>
        <p:nvCxnSpPr>
          <p:cNvPr id="16" name="Straight Connector 15"/>
          <p:cNvCxnSpPr>
            <a:stCxn id="3" idx="4"/>
            <a:endCxn id="8" idx="0"/>
          </p:cNvCxnSpPr>
          <p:nvPr/>
        </p:nvCxnSpPr>
        <p:spPr>
          <a:xfrm>
            <a:off x="6453739" y="7687698"/>
            <a:ext cx="0" cy="251254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6" idx="4"/>
            <a:endCxn id="9" idx="0"/>
          </p:cNvCxnSpPr>
          <p:nvPr/>
        </p:nvCxnSpPr>
        <p:spPr>
          <a:xfrm>
            <a:off x="9327657" y="9386557"/>
            <a:ext cx="0" cy="81369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4"/>
            <a:endCxn id="10" idx="0"/>
          </p:cNvCxnSpPr>
          <p:nvPr/>
        </p:nvCxnSpPr>
        <p:spPr>
          <a:xfrm>
            <a:off x="12201575" y="7687698"/>
            <a:ext cx="777" cy="251254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4"/>
            <a:endCxn id="11" idx="0"/>
          </p:cNvCxnSpPr>
          <p:nvPr/>
        </p:nvCxnSpPr>
        <p:spPr>
          <a:xfrm>
            <a:off x="15075493" y="9386557"/>
            <a:ext cx="0" cy="81369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5" idx="4"/>
            <a:endCxn id="12" idx="0"/>
          </p:cNvCxnSpPr>
          <p:nvPr/>
        </p:nvCxnSpPr>
        <p:spPr>
          <a:xfrm>
            <a:off x="17949411" y="7687698"/>
            <a:ext cx="0" cy="251254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290041" y="10933580"/>
            <a:ext cx="2327395" cy="615553"/>
          </a:xfrm>
          <a:prstGeom prst="rect">
            <a:avLst/>
          </a:prstGeom>
          <a:noFill/>
        </p:spPr>
        <p:txBody>
          <a:bodyPr wrap="square" lIns="0" tIns="0" rIns="0" bIns="0" rtlCol="0">
            <a:spAutoFit/>
          </a:bodyPr>
          <a:lstStyle/>
          <a:p>
            <a:pPr algn="ctr"/>
            <a:r>
              <a:rPr lang="ar-DZ" sz="4000" b="1" dirty="0" smtClean="0"/>
              <a:t>مخزون </a:t>
            </a:r>
            <a:r>
              <a:rPr lang="ar-DZ" sz="4000" b="1" dirty="0" err="1" smtClean="0"/>
              <a:t>الامان</a:t>
            </a:r>
            <a:endParaRPr lang="en-US" sz="4000" b="1"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6" name="TextBox 35"/>
          <p:cNvSpPr txBox="1"/>
          <p:nvPr/>
        </p:nvSpPr>
        <p:spPr>
          <a:xfrm>
            <a:off x="8163959" y="10933580"/>
            <a:ext cx="2327395" cy="1231106"/>
          </a:xfrm>
          <a:prstGeom prst="rect">
            <a:avLst/>
          </a:prstGeom>
          <a:noFill/>
        </p:spPr>
        <p:txBody>
          <a:bodyPr wrap="square" lIns="0" tIns="0" rIns="0" bIns="0" rtlCol="0">
            <a:spAutoFit/>
          </a:bodyPr>
          <a:lstStyle/>
          <a:p>
            <a:pPr algn="ctr"/>
            <a:r>
              <a:rPr lang="ar-DZ" sz="4000" b="1" dirty="0" smtClean="0"/>
              <a:t>نقطة </a:t>
            </a:r>
            <a:r>
              <a:rPr lang="ar-DZ" sz="4000" b="1" dirty="0" err="1" smtClean="0"/>
              <a:t>اعادة</a:t>
            </a:r>
            <a:r>
              <a:rPr lang="ar-DZ" sz="4000" b="1" dirty="0" smtClean="0"/>
              <a:t> الطلب</a:t>
            </a:r>
            <a:endParaRPr lang="en-US" sz="4000" b="1"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9" name="TextBox 38"/>
          <p:cNvSpPr txBox="1"/>
          <p:nvPr/>
        </p:nvSpPr>
        <p:spPr>
          <a:xfrm>
            <a:off x="11037877" y="10933580"/>
            <a:ext cx="2327395" cy="1231106"/>
          </a:xfrm>
          <a:prstGeom prst="rect">
            <a:avLst/>
          </a:prstGeom>
          <a:noFill/>
        </p:spPr>
        <p:txBody>
          <a:bodyPr wrap="square" lIns="0" tIns="0" rIns="0" bIns="0" rtlCol="0">
            <a:spAutoFit/>
          </a:bodyPr>
          <a:lstStyle/>
          <a:p>
            <a:pPr algn="ctr"/>
            <a:r>
              <a:rPr lang="ar-DZ" sz="4000" b="1" dirty="0" smtClean="0"/>
              <a:t>معدل دوران المخزون</a:t>
            </a:r>
            <a:endParaRPr lang="en-US" sz="4000" b="1"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2" name="TextBox 41"/>
          <p:cNvSpPr txBox="1"/>
          <p:nvPr/>
        </p:nvSpPr>
        <p:spPr>
          <a:xfrm>
            <a:off x="13911795" y="10933580"/>
            <a:ext cx="2327395" cy="615553"/>
          </a:xfrm>
          <a:prstGeom prst="rect">
            <a:avLst/>
          </a:prstGeom>
          <a:noFill/>
        </p:spPr>
        <p:txBody>
          <a:bodyPr wrap="square" lIns="0" tIns="0" rIns="0" bIns="0" rtlCol="0">
            <a:spAutoFit/>
          </a:bodyPr>
          <a:lstStyle/>
          <a:p>
            <a:pPr algn="ctr"/>
            <a:r>
              <a:rPr lang="ar-DZ" sz="4000" b="1" dirty="0" smtClean="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فترة الانتظار</a:t>
            </a:r>
            <a:endParaRPr lang="en-US" sz="4000" b="1"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5" name="TextBox 44"/>
          <p:cNvSpPr txBox="1"/>
          <p:nvPr/>
        </p:nvSpPr>
        <p:spPr>
          <a:xfrm>
            <a:off x="16785713" y="10933580"/>
            <a:ext cx="2327395" cy="1231106"/>
          </a:xfrm>
          <a:prstGeom prst="rect">
            <a:avLst/>
          </a:prstGeom>
          <a:noFill/>
        </p:spPr>
        <p:txBody>
          <a:bodyPr wrap="square" lIns="0" tIns="0" rIns="0" bIns="0" rtlCol="0">
            <a:spAutoFit/>
          </a:bodyPr>
          <a:lstStyle/>
          <a:p>
            <a:pPr algn="ctr"/>
            <a:r>
              <a:rPr lang="ar-DZ" sz="4000" b="1" dirty="0" smtClean="0"/>
              <a:t>التصنيع المرن</a:t>
            </a:r>
            <a:endParaRPr lang="en-US" sz="4000" b="1"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7" name="Oval 6"/>
          <p:cNvSpPr/>
          <p:nvPr/>
        </p:nvSpPr>
        <p:spPr>
          <a:xfrm>
            <a:off x="13134135" y="5503841"/>
            <a:ext cx="3882716" cy="3882716"/>
          </a:xfrm>
          <a:prstGeom prst="ellipse">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10260217" y="3804982"/>
            <a:ext cx="3882716" cy="3882716"/>
          </a:xfrm>
          <a:prstGeom prst="ellips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386299" y="5503841"/>
            <a:ext cx="3882716" cy="3882716"/>
          </a:xfrm>
          <a:prstGeom prst="ellips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5075810" y="5208032"/>
            <a:ext cx="2755858" cy="830997"/>
          </a:xfrm>
          <a:prstGeom prst="rect">
            <a:avLst/>
          </a:prstGeom>
          <a:noFill/>
        </p:spPr>
        <p:txBody>
          <a:bodyPr wrap="square" lIns="0" tIns="0" rIns="0" bIns="0" rtlCol="0">
            <a:spAutoFit/>
          </a:bodyPr>
          <a:lstStyle/>
          <a:p>
            <a:pPr algn="ctr"/>
            <a:r>
              <a:rPr lang="ar-DZ"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1</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0" name="TextBox 49"/>
          <p:cNvSpPr txBox="1"/>
          <p:nvPr/>
        </p:nvSpPr>
        <p:spPr>
          <a:xfrm>
            <a:off x="7948951" y="6906891"/>
            <a:ext cx="2755858" cy="830997"/>
          </a:xfrm>
          <a:prstGeom prst="rect">
            <a:avLst/>
          </a:prstGeom>
          <a:noFill/>
        </p:spPr>
        <p:txBody>
          <a:bodyPr wrap="square" lIns="0" tIns="0" rIns="0" bIns="0" rtlCol="0">
            <a:spAutoFit/>
          </a:bodyPr>
          <a:lstStyle/>
          <a:p>
            <a:pPr algn="ctr"/>
            <a:r>
              <a:rPr lang="ar-DZ"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2</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3" name="TextBox 52"/>
          <p:cNvSpPr txBox="1"/>
          <p:nvPr/>
        </p:nvSpPr>
        <p:spPr>
          <a:xfrm>
            <a:off x="13697564" y="6906891"/>
            <a:ext cx="2755858" cy="830997"/>
          </a:xfrm>
          <a:prstGeom prst="rect">
            <a:avLst/>
          </a:prstGeom>
          <a:noFill/>
        </p:spPr>
        <p:txBody>
          <a:bodyPr wrap="square" lIns="0" tIns="0" rIns="0" bIns="0" rtlCol="0">
            <a:spAutoFit/>
          </a:bodyPr>
          <a:lstStyle/>
          <a:p>
            <a:pPr algn="ctr"/>
            <a:r>
              <a:rPr lang="ar-DZ"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4</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6" name="TextBox 55"/>
          <p:cNvSpPr txBox="1"/>
          <p:nvPr/>
        </p:nvSpPr>
        <p:spPr>
          <a:xfrm>
            <a:off x="10823646" y="5208032"/>
            <a:ext cx="2755858" cy="830997"/>
          </a:xfrm>
          <a:prstGeom prst="rect">
            <a:avLst/>
          </a:prstGeom>
          <a:noFill/>
        </p:spPr>
        <p:txBody>
          <a:bodyPr wrap="square" lIns="0" tIns="0" rIns="0" bIns="0" rtlCol="0">
            <a:spAutoFit/>
          </a:bodyPr>
          <a:lstStyle/>
          <a:p>
            <a:pPr algn="ctr"/>
            <a:r>
              <a:rPr lang="ar-DZ"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3</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9" name="TextBox 58"/>
          <p:cNvSpPr txBox="1"/>
          <p:nvPr/>
        </p:nvSpPr>
        <p:spPr>
          <a:xfrm>
            <a:off x="16570705" y="5208032"/>
            <a:ext cx="2755858" cy="830997"/>
          </a:xfrm>
          <a:prstGeom prst="rect">
            <a:avLst/>
          </a:prstGeom>
          <a:noFill/>
        </p:spPr>
        <p:txBody>
          <a:bodyPr wrap="square" lIns="0" tIns="0" rIns="0" bIns="0" rtlCol="0">
            <a:spAutoFit/>
          </a:bodyPr>
          <a:lstStyle/>
          <a:p>
            <a:pPr algn="ctr"/>
            <a:r>
              <a:rPr lang="ar-DZ"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5</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84518214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71700" y="349609"/>
            <a:ext cx="18878550" cy="13788390"/>
          </a:xfrm>
          <a:prstGeom prst="rect">
            <a:avLst/>
          </a:prstGeom>
          <a:noFill/>
        </p:spPr>
        <p:txBody>
          <a:bodyPr wrap="square" lIns="0" tIns="0" rIns="0" bIns="0" rtlCol="0">
            <a:spAutoFit/>
          </a:bodyPr>
          <a:lstStyle/>
          <a:p>
            <a:pPr algn="r" rtl="1"/>
            <a:r>
              <a:rPr lang="ar-DZ" sz="4800" b="1" dirty="0" smtClean="0"/>
              <a:t>مخزون الأمان: هي طريقة تقوم الشركة من خلالها بالاحتفاظ بكميات إضافية من المخزون من أجل مواجهة بعض الأحداث كارتفاع أسعار المواد الخام أو ندرتها، أو ارتفاع حجم الطلب والمبيعات،</a:t>
            </a:r>
          </a:p>
          <a:p>
            <a:pPr algn="r" rtl="1"/>
            <a:r>
              <a:rPr lang="ar-DZ" sz="4800" b="1" dirty="0" smtClean="0"/>
              <a:t>نقطة إعادة الطلب: تستخدم الشركات هذه الطريقة لتحديد الحد الأدنى من المخزون الذي يجب أن يكون متوافراً قبل طلب غيره.</a:t>
            </a:r>
          </a:p>
          <a:p>
            <a:pPr algn="r" rtl="1"/>
            <a:r>
              <a:rPr lang="ar-DZ" sz="4800" b="1" dirty="0" smtClean="0"/>
              <a:t>معدل دوران المخزون هو أحد </a:t>
            </a:r>
            <a:r>
              <a:rPr lang="ar-DZ" sz="4800" b="1" u="sng" dirty="0" smtClean="0">
                <a:hlinkClick r:id="rId3"/>
              </a:rPr>
              <a:t>نسب النشاط</a:t>
            </a:r>
            <a:r>
              <a:rPr lang="ar-DZ" sz="4800" b="1" dirty="0" smtClean="0"/>
              <a:t> المعنية بتقييم كفاءة الشركة في إدارة أصولها، ويتم ترجمتها إلى عدد المرات التي باعت فيها الشركة مخزونها بالكامل خلال عام واحد أو خلال فترة زمنية ما؛ وبالتبعية تؤدي هذه النسبة إلى معرفة سرعة دوران المخزون؛ والذي يعني بشكل آخر تقييم سرعة </a:t>
            </a:r>
            <a:r>
              <a:rPr lang="ar-DZ" sz="4800" b="1" dirty="0" err="1" smtClean="0"/>
              <a:t>تسييل</a:t>
            </a:r>
            <a:r>
              <a:rPr lang="ar-DZ" sz="4800" b="1" dirty="0" smtClean="0"/>
              <a:t> المخزون وتحويله إلى نقد وهو ما يعطينا تصور عن كفاءة التدفقات النقدية في الشركة باعتبار المخزون من أهم الأصول المتداولة.</a:t>
            </a:r>
          </a:p>
          <a:p>
            <a:pPr algn="r" rtl="1"/>
            <a:r>
              <a:rPr lang="ar-DZ" sz="4800" b="1" dirty="0" smtClean="0"/>
              <a:t>فترة الانتظار: هي الفترة الفاصلة بين </a:t>
            </a:r>
            <a:r>
              <a:rPr lang="ar-DZ" sz="4800" b="1" dirty="0" err="1" smtClean="0"/>
              <a:t>اصدار</a:t>
            </a:r>
            <a:r>
              <a:rPr lang="ar-DZ" sz="4800" b="1" dirty="0" smtClean="0"/>
              <a:t> </a:t>
            </a:r>
            <a:r>
              <a:rPr lang="ar-DZ" sz="4800" b="1" dirty="0" err="1" smtClean="0"/>
              <a:t>طلبية</a:t>
            </a:r>
            <a:r>
              <a:rPr lang="ar-DZ" sz="4800" b="1" dirty="0" smtClean="0"/>
              <a:t> الشراء واستلامها وبالتالي </a:t>
            </a:r>
            <a:r>
              <a:rPr lang="ar-DZ" sz="4800" b="1" dirty="0" err="1" smtClean="0"/>
              <a:t>ادخالها</a:t>
            </a:r>
            <a:r>
              <a:rPr lang="ar-DZ" sz="4800" b="1" dirty="0" smtClean="0"/>
              <a:t> للمخازن تساهم هذه المعلومة في ضبط كمية المخزون في الشركة وتسييره بالشكل الذي يضمن عدم نفاذه في المستودعات</a:t>
            </a:r>
          </a:p>
          <a:p>
            <a:pPr algn="r" rtl="1"/>
            <a:r>
              <a:rPr lang="ar-DZ" sz="4800" b="1" dirty="0" smtClean="0"/>
              <a:t>لتصنيع المرن: تُركز هذه الطريقة على الحد من </a:t>
            </a:r>
            <a:r>
              <a:rPr lang="ar-DZ" sz="4800" b="1" dirty="0" err="1" smtClean="0"/>
              <a:t>الهدر</a:t>
            </a:r>
            <a:r>
              <a:rPr lang="ar-DZ" sz="4800" b="1" dirty="0" smtClean="0"/>
              <a:t> في عملية الإنتاج، عن طريق إزالة أو التخلص تماماً من كل شيء لا يضيف قيمة للإنتاج.</a:t>
            </a:r>
          </a:p>
          <a:p>
            <a:endParaRPr lang="ar-DZ" sz="4800" dirty="0" smtClean="0"/>
          </a:p>
          <a:p>
            <a:endParaRPr lang="ar-DZ" sz="4800" dirty="0" smtClean="0"/>
          </a:p>
          <a:p>
            <a:pPr algn="r" rtl="1"/>
            <a:endParaRPr lang="ar-DZ" sz="4800" b="1" dirty="0" smtClean="0"/>
          </a:p>
          <a:p>
            <a:pPr algn="ctr" rtl="1"/>
            <a:endParaRPr lang="en-US" sz="3200" b="1"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xmlns="" val="151262013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118035" y="1194593"/>
            <a:ext cx="12932464" cy="1015663"/>
          </a:xfrm>
          <a:prstGeom prst="rect">
            <a:avLst/>
          </a:prstGeom>
          <a:noFill/>
        </p:spPr>
        <p:txBody>
          <a:bodyPr wrap="square" lIns="0" tIns="0" rIns="0" bIns="0" rtlCol="0">
            <a:spAutoFit/>
          </a:bodyPr>
          <a:lstStyle/>
          <a:p>
            <a:pPr algn="r" rtl="1"/>
            <a:r>
              <a:rPr lang="ar-DZ" sz="6600" b="1" i="1" dirty="0" smtClean="0"/>
              <a:t> نموذج</a:t>
            </a:r>
            <a:r>
              <a:rPr lang="fr-FR" sz="6600" b="1" i="1" dirty="0" smtClean="0"/>
              <a:t>ABC</a:t>
            </a:r>
            <a:r>
              <a:rPr lang="fr-FR" sz="6600" b="1" dirty="0" smtClean="0"/>
              <a:t> </a:t>
            </a:r>
            <a:r>
              <a:rPr lang="ar-DZ" sz="6600" b="1" dirty="0" smtClean="0"/>
              <a:t> تحديد أولويات إدارة المخزون</a:t>
            </a:r>
            <a:endParaRPr lang="en-US" sz="64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p:cNvSpPr txBox="1"/>
          <p:nvPr/>
        </p:nvSpPr>
        <p:spPr>
          <a:xfrm>
            <a:off x="10118034" y="3839502"/>
            <a:ext cx="12932466" cy="677108"/>
          </a:xfrm>
          <a:prstGeom prst="rect">
            <a:avLst/>
          </a:prstGeom>
          <a:noFill/>
        </p:spPr>
        <p:txBody>
          <a:bodyPr wrap="square" lIns="0" tIns="0" rIns="0" bIns="0" rtlCol="0">
            <a:spAutoFit/>
          </a:bodyPr>
          <a:lstStyle/>
          <a:p>
            <a:pPr algn="r" rtl="1">
              <a:spcAft>
                <a:spcPts val="2400"/>
              </a:spcAft>
            </a:pPr>
            <a:r>
              <a:rPr lang="ar-DZ" sz="4400" b="1" dirty="0" smtClean="0"/>
              <a:t>يساعد </a:t>
            </a:r>
            <a:r>
              <a:rPr lang="ar-DZ" sz="4400" b="1" u="sng" dirty="0" smtClean="0">
                <a:hlinkClick r:id="rId2" tooltip="تحديد أولويات المهام  كفاءة العمل  رفع كفاءة العمل من خلال تحديد أولويات المهام الإستراتيجية"/>
              </a:rPr>
              <a:t>الشركات على تحديد أولويات</a:t>
            </a:r>
            <a:r>
              <a:rPr lang="ar-DZ" sz="4400" b="1" dirty="0" smtClean="0"/>
              <a:t> مخزونها على أساس قيمته وأهميته</a:t>
            </a:r>
            <a:endParaRPr lang="en-US" sz="4400" b="1" dirty="0" smtClean="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1" name="TextBox 10"/>
          <p:cNvSpPr txBox="1"/>
          <p:nvPr/>
        </p:nvSpPr>
        <p:spPr>
          <a:xfrm>
            <a:off x="9163050" y="8717361"/>
            <a:ext cx="4705350" cy="1661993"/>
          </a:xfrm>
          <a:prstGeom prst="rect">
            <a:avLst/>
          </a:prstGeom>
          <a:noFill/>
        </p:spPr>
        <p:txBody>
          <a:bodyPr wrap="square" lIns="0" tIns="0" rIns="0" bIns="0" rtlCol="0">
            <a:spAutoFit/>
          </a:bodyPr>
          <a:lstStyle/>
          <a:p>
            <a:pPr algn="ctr"/>
            <a:r>
              <a:rPr lang="ar-DZ" b="1" dirty="0" smtClean="0">
                <a:solidFill>
                  <a:srgbClr val="FF0000"/>
                </a:solidFill>
              </a:rPr>
              <a:t>عناصر منخفضة القيمة تساهم بشكل ضئيل في إجمالي الإيرادات</a:t>
            </a:r>
            <a:endParaRPr lang="ar-DZ" b="1" dirty="0">
              <a:solidFill>
                <a:srgbClr val="FF0000"/>
              </a:solidFill>
            </a:endParaRPr>
          </a:p>
        </p:txBody>
      </p:sp>
      <p:sp>
        <p:nvSpPr>
          <p:cNvPr id="12" name="TextBox 11"/>
          <p:cNvSpPr txBox="1"/>
          <p:nvPr/>
        </p:nvSpPr>
        <p:spPr>
          <a:xfrm>
            <a:off x="8191500" y="10268902"/>
            <a:ext cx="5261954" cy="3754874"/>
          </a:xfrm>
          <a:prstGeom prst="rect">
            <a:avLst/>
          </a:prstGeom>
          <a:noFill/>
        </p:spPr>
        <p:txBody>
          <a:bodyPr wrap="square" lIns="0" tIns="0" rIns="0" bIns="0" rtlCol="0">
            <a:spAutoFit/>
          </a:bodyPr>
          <a:lstStyle/>
          <a:p>
            <a:pPr algn="r" rtl="1"/>
            <a:r>
              <a:rPr lang="ar-DZ" b="1" dirty="0" smtClean="0"/>
              <a:t>تتمتع عناصر المجموعة </a:t>
            </a:r>
            <a:r>
              <a:rPr lang="fr-FR" b="1" dirty="0" smtClean="0"/>
              <a:t>C </a:t>
            </a:r>
            <a:r>
              <a:rPr lang="ar-DZ" b="1" dirty="0" smtClean="0"/>
              <a:t>بطلب أقل وفترات انتظار أطول، مما يسمح بجداول طلب أكثر استرخاءً وخفض تكاليف الحمل أو حتى </a:t>
            </a:r>
            <a:r>
              <a:rPr lang="ar-DZ" b="1" u="sng" dirty="0" smtClean="0">
                <a:hlinkClick r:id="rId3" tooltip="الاستعانة بمصادر خارجية للتصنيع  كيفية الاستعانة بمصادر خارجية لمشاريع التصنيع الخاصة بك وزيادة إنتاجيتك"/>
              </a:rPr>
              <a:t>الاستعانة بمصادر خارجية</a:t>
            </a:r>
            <a:r>
              <a:rPr lang="ar-DZ" b="1" dirty="0" smtClean="0"/>
              <a:t> لموردين خارجيين</a:t>
            </a:r>
          </a:p>
          <a:p>
            <a:pPr algn="r" rtl="1"/>
            <a:endParaRPr lang="ar-DZ" sz="2800" b="1" dirty="0" smtClean="0"/>
          </a:p>
        </p:txBody>
      </p:sp>
      <p:sp>
        <p:nvSpPr>
          <p:cNvPr id="14" name="Oval 13"/>
          <p:cNvSpPr/>
          <p:nvPr/>
        </p:nvSpPr>
        <p:spPr>
          <a:xfrm>
            <a:off x="11135242" y="6873644"/>
            <a:ext cx="1320054" cy="1320054"/>
          </a:xfrm>
          <a:prstGeom prst="ellipse">
            <a:avLst/>
          </a:prstGeom>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en-US" dirty="0"/>
          </a:p>
        </p:txBody>
      </p:sp>
      <p:sp>
        <p:nvSpPr>
          <p:cNvPr id="17" name="TextBox 16"/>
          <p:cNvSpPr txBox="1"/>
          <p:nvPr/>
        </p:nvSpPr>
        <p:spPr>
          <a:xfrm>
            <a:off x="14907030" y="8658468"/>
            <a:ext cx="4028669" cy="1107996"/>
          </a:xfrm>
          <a:prstGeom prst="rect">
            <a:avLst/>
          </a:prstGeom>
          <a:noFill/>
        </p:spPr>
        <p:txBody>
          <a:bodyPr wrap="square" lIns="0" tIns="0" rIns="0" bIns="0" rtlCol="0">
            <a:spAutoFit/>
          </a:bodyPr>
          <a:lstStyle/>
          <a:p>
            <a:pPr algn="ctr" rtl="1"/>
            <a:r>
              <a:rPr lang="ar-DZ" b="1" dirty="0" smtClean="0">
                <a:solidFill>
                  <a:srgbClr val="FF0000"/>
                </a:solidFill>
              </a:rPr>
              <a:t>عناصر متوسطة القيمة تولد جزء مهم من </a:t>
            </a:r>
            <a:r>
              <a:rPr lang="ar-DZ" b="1" dirty="0" err="1" smtClean="0">
                <a:solidFill>
                  <a:srgbClr val="FF0000"/>
                </a:solidFill>
              </a:rPr>
              <a:t>الارباح</a:t>
            </a:r>
            <a:endParaRPr lang="ar-DZ" dirty="0">
              <a:solidFill>
                <a:srgbClr val="FF0000"/>
              </a:solidFill>
            </a:endParaRPr>
          </a:p>
        </p:txBody>
      </p:sp>
      <p:sp>
        <p:nvSpPr>
          <p:cNvPr id="18" name="TextBox 17"/>
          <p:cNvSpPr txBox="1"/>
          <p:nvPr/>
        </p:nvSpPr>
        <p:spPr>
          <a:xfrm>
            <a:off x="14325600" y="10203112"/>
            <a:ext cx="4381499" cy="2462213"/>
          </a:xfrm>
          <a:prstGeom prst="rect">
            <a:avLst/>
          </a:prstGeom>
          <a:noFill/>
        </p:spPr>
        <p:txBody>
          <a:bodyPr wrap="square" lIns="0" tIns="0" rIns="0" bIns="0" rtlCol="0">
            <a:spAutoFit/>
          </a:bodyPr>
          <a:lstStyle/>
          <a:p>
            <a:pPr algn="r" rtl="1"/>
            <a:r>
              <a:rPr lang="ar-DZ" sz="4000" b="1" dirty="0" smtClean="0"/>
              <a:t>تتطلب مراجعة دورية </a:t>
            </a:r>
            <a:r>
              <a:rPr lang="ar-DZ" sz="4000" b="1" u="sng" dirty="0" smtClean="0">
                <a:hlinkClick r:id="rId4" tooltip="تحليل ABC  التصنيف لتحقيق النجاح  تحليل ABC وإعادة ترتيب النقاط الأمثل"/>
              </a:rPr>
              <a:t>وإعادة ترتيب النقاط</a:t>
            </a:r>
            <a:r>
              <a:rPr lang="ar-DZ" sz="4000" b="1" dirty="0" smtClean="0"/>
              <a:t> بناءً على تقلبات الطلب</a:t>
            </a:r>
          </a:p>
        </p:txBody>
      </p:sp>
      <p:sp>
        <p:nvSpPr>
          <p:cNvPr id="20" name="Oval 19"/>
          <p:cNvSpPr/>
          <p:nvPr/>
        </p:nvSpPr>
        <p:spPr>
          <a:xfrm>
            <a:off x="15923218" y="6822214"/>
            <a:ext cx="1320054" cy="1320054"/>
          </a:xfrm>
          <a:prstGeom prst="ellips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endParaRPr lang="en-US" dirty="0"/>
          </a:p>
        </p:txBody>
      </p:sp>
      <p:sp>
        <p:nvSpPr>
          <p:cNvPr id="26" name="Oval 25"/>
          <p:cNvSpPr/>
          <p:nvPr/>
        </p:nvSpPr>
        <p:spPr>
          <a:xfrm>
            <a:off x="20713237" y="6925073"/>
            <a:ext cx="1320054" cy="1320054"/>
          </a:xfrm>
          <a:prstGeom prst="ellipse">
            <a:avLst/>
          </a:prstGeom>
          <a:solidFill>
            <a:schemeClr val="accent3"/>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en-US" dirty="0"/>
          </a:p>
        </p:txBody>
      </p:sp>
      <p:sp>
        <p:nvSpPr>
          <p:cNvPr id="29" name="TextBox 28"/>
          <p:cNvSpPr txBox="1"/>
          <p:nvPr/>
        </p:nvSpPr>
        <p:spPr>
          <a:xfrm>
            <a:off x="19696028" y="8687915"/>
            <a:ext cx="4040271" cy="984885"/>
          </a:xfrm>
          <a:prstGeom prst="rect">
            <a:avLst/>
          </a:prstGeom>
          <a:noFill/>
        </p:spPr>
        <p:txBody>
          <a:bodyPr wrap="square" lIns="0" tIns="0" rIns="0" bIns="0" rtlCol="0">
            <a:spAutoFit/>
          </a:bodyPr>
          <a:lstStyle/>
          <a:p>
            <a:pPr algn="ctr" rtl="1"/>
            <a:r>
              <a:rPr lang="ar-DZ" sz="3200" b="1" dirty="0" smtClean="0">
                <a:solidFill>
                  <a:srgbClr val="FF0000"/>
                </a:solidFill>
              </a:rPr>
              <a:t>عناصر عالية القيمة تولد جزءاً كبيراً من المبيعات والأرباح</a:t>
            </a:r>
            <a:endParaRPr lang="ar-DZ" sz="3200" b="1" dirty="0">
              <a:solidFill>
                <a:srgbClr val="FF0000"/>
              </a:solidFill>
            </a:endParaRPr>
          </a:p>
        </p:txBody>
      </p:sp>
      <p:sp>
        <p:nvSpPr>
          <p:cNvPr id="30" name="TextBox 29"/>
          <p:cNvSpPr txBox="1"/>
          <p:nvPr/>
        </p:nvSpPr>
        <p:spPr>
          <a:xfrm>
            <a:off x="19735801" y="10267950"/>
            <a:ext cx="4152900" cy="3200876"/>
          </a:xfrm>
          <a:prstGeom prst="rect">
            <a:avLst/>
          </a:prstGeom>
          <a:noFill/>
        </p:spPr>
        <p:txBody>
          <a:bodyPr wrap="square" lIns="0" tIns="0" rIns="0" bIns="0" rtlCol="0">
            <a:spAutoFit/>
          </a:bodyPr>
          <a:lstStyle/>
          <a:p>
            <a:pPr algn="r" rtl="1"/>
            <a:r>
              <a:rPr lang="ar-DZ" b="1" dirty="0" smtClean="0"/>
              <a:t>وتتطلب مراقبة دقيقة لضمان توفرها</a:t>
            </a:r>
          </a:p>
          <a:p>
            <a:pPr algn="r" rtl="1"/>
            <a:r>
              <a:rPr lang="ar-DZ" b="1" dirty="0" smtClean="0"/>
              <a:t>مراقبة بيانات المبيعات عن كثب والتنبؤ بالطلب المستقبلي،</a:t>
            </a:r>
          </a:p>
          <a:p>
            <a:pPr algn="r" rtl="1"/>
            <a:endParaRPr lang="ar-DZ" sz="2800" b="1" dirty="0" smtClean="0"/>
          </a:p>
        </p:txBody>
      </p:sp>
      <p:sp>
        <p:nvSpPr>
          <p:cNvPr id="23" name="Espace réservé pour une image  22"/>
          <p:cNvSpPr>
            <a:spLocks noGrp="1"/>
          </p:cNvSpPr>
          <p:nvPr>
            <p:ph type="pic" sz="quarter" idx="16"/>
          </p:nvPr>
        </p:nvSpPr>
        <p:spPr/>
      </p:sp>
    </p:spTree>
    <p:extLst>
      <p:ext uri="{BB962C8B-B14F-4D97-AF65-F5344CB8AC3E}">
        <p14:creationId xmlns:p14="http://schemas.microsoft.com/office/powerpoint/2010/main" xmlns="" val="101053852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23950" y="349609"/>
            <a:ext cx="21355050" cy="16004381"/>
          </a:xfrm>
          <a:prstGeom prst="rect">
            <a:avLst/>
          </a:prstGeom>
          <a:noFill/>
        </p:spPr>
        <p:txBody>
          <a:bodyPr wrap="square" lIns="0" tIns="0" rIns="0" bIns="0" rtlCol="0">
            <a:spAutoFit/>
          </a:bodyPr>
          <a:lstStyle/>
          <a:p>
            <a:pPr algn="r" rtl="1"/>
            <a:r>
              <a:rPr lang="ar-DZ" sz="4800" b="1" i="1" dirty="0" smtClean="0"/>
              <a:t>تحليل </a:t>
            </a:r>
            <a:r>
              <a:rPr lang="fr-FR" sz="4800" b="1" i="1" dirty="0" smtClean="0"/>
              <a:t>ABC</a:t>
            </a:r>
            <a:r>
              <a:rPr lang="fr-FR" sz="4800" b="1" dirty="0" smtClean="0"/>
              <a:t>: </a:t>
            </a:r>
            <a:r>
              <a:rPr lang="ar-DZ" sz="4800" b="1" dirty="0" smtClean="0"/>
              <a:t>تحديد أولويات إدارة المخزون لمتوسط ​​العمر</a:t>
            </a:r>
          </a:p>
          <a:p>
            <a:pPr algn="r" rtl="1"/>
            <a:r>
              <a:rPr lang="ar-DZ" sz="4800" dirty="0" smtClean="0"/>
              <a:t>1. مقدمة لتحليل </a:t>
            </a:r>
            <a:r>
              <a:rPr lang="fr-FR" sz="4800" dirty="0" smtClean="0"/>
              <a:t>ABC </a:t>
            </a:r>
            <a:r>
              <a:rPr lang="ar-DZ" sz="4800" dirty="0" smtClean="0"/>
              <a:t>في إدارة المخزون</a:t>
            </a:r>
          </a:p>
          <a:p>
            <a:pPr algn="r" rtl="1"/>
            <a:r>
              <a:rPr lang="ar-DZ" sz="4800" dirty="0" smtClean="0"/>
              <a:t>تحليل </a:t>
            </a:r>
            <a:r>
              <a:rPr lang="fr-FR" sz="4800" dirty="0" smtClean="0"/>
              <a:t>ABC </a:t>
            </a:r>
            <a:r>
              <a:rPr lang="ar-DZ" sz="4800" dirty="0" smtClean="0"/>
              <a:t>هو أسلوب يستخدم على </a:t>
            </a:r>
            <a:r>
              <a:rPr lang="ar-DZ" sz="4800" u="sng" dirty="0" smtClean="0">
                <a:hlinkClick r:id="rId3" tooltip="تقسيم العملاء  إدارة علاقات العملاء  العلاقات على نطاق واسع  إدارة علاقات العملاء وفن تقسيم العملاء"/>
              </a:rPr>
              <a:t>نطاق واسع في إدارة</a:t>
            </a:r>
            <a:r>
              <a:rPr lang="ar-DZ" sz="4800" dirty="0" smtClean="0"/>
              <a:t> المخزون الذي يساعد </a:t>
            </a:r>
            <a:r>
              <a:rPr lang="ar-DZ" sz="4800" u="sng" dirty="0" smtClean="0">
                <a:hlinkClick r:id="rId4" tooltip="تحديد أولويات المهام  كفاءة العمل  رفع كفاءة العمل من خلال تحديد أولويات المهام الإستراتيجية"/>
              </a:rPr>
              <a:t>الشركات على تحديد أولويات</a:t>
            </a:r>
            <a:r>
              <a:rPr lang="ar-DZ" sz="4800" dirty="0" smtClean="0"/>
              <a:t> مخزونها على أساس قيمته وأهميته. من خلال تصنيف العناصر إلى ثلاث مجموعات متميزة - </a:t>
            </a:r>
            <a:r>
              <a:rPr lang="ar-DZ" sz="4800" dirty="0" err="1" smtClean="0"/>
              <a:t>أ</a:t>
            </a:r>
            <a:r>
              <a:rPr lang="ar-DZ" sz="4800" dirty="0" smtClean="0"/>
              <a:t>، </a:t>
            </a:r>
            <a:r>
              <a:rPr lang="ar-DZ" sz="4800" dirty="0" err="1" smtClean="0"/>
              <a:t>ب</a:t>
            </a:r>
            <a:r>
              <a:rPr lang="ar-DZ" sz="4800" dirty="0" smtClean="0"/>
              <a:t>، وج - يمكن للشركات تخصيص الموارد بشكل فعال، وتحسين مستويات المخزون، وتبسيط </a:t>
            </a:r>
            <a:r>
              <a:rPr lang="ar-DZ" sz="4800" b="1" u="sng" dirty="0" smtClean="0">
                <a:hlinkClick r:id="rId5" tooltip="إدارة Lean  كيفية تطبيق مبادئ Lean على عمليات سلسلة التوريد الخاصة بك"/>
              </a:rPr>
              <a:t>عمليات سلسلة التوريد الخاصة</a:t>
            </a:r>
            <a:r>
              <a:rPr lang="ar-DZ" sz="4800" dirty="0" smtClean="0"/>
              <a:t> </a:t>
            </a:r>
            <a:r>
              <a:rPr lang="ar-DZ" sz="4800" dirty="0" err="1" smtClean="0"/>
              <a:t>بها</a:t>
            </a:r>
            <a:r>
              <a:rPr lang="ar-DZ" sz="4800" dirty="0" smtClean="0"/>
              <a:t>. يسمح هذا النهج للمؤسسات بتركيز اهتمامها على العناصر الأكثر أهمية مع </a:t>
            </a:r>
            <a:r>
              <a:rPr lang="ar-DZ" sz="4800" b="1" u="sng" dirty="0" smtClean="0">
                <a:hlinkClick r:id="rId6" tooltip="أداة خفض التكلفة  كيفية تقليل التكاليف وزيادة الربحية باستخدام أداة خفض التكلفة"/>
              </a:rPr>
              <a:t>تقليل التكاليف وزيادة الربحية</a:t>
            </a:r>
            <a:r>
              <a:rPr lang="ar-DZ" sz="4800" dirty="0" smtClean="0"/>
              <a:t> إلى الحد الأقصى.</a:t>
            </a:r>
          </a:p>
          <a:p>
            <a:pPr algn="r" rtl="1"/>
            <a:r>
              <a:rPr lang="ar-DZ" sz="4800" dirty="0" smtClean="0"/>
              <a:t>من الناحية المالية، يمكّن تحليل </a:t>
            </a:r>
            <a:r>
              <a:rPr lang="fr-FR" sz="4800" dirty="0" smtClean="0"/>
              <a:t>ABC </a:t>
            </a:r>
            <a:r>
              <a:rPr lang="ar-DZ" sz="4800" dirty="0" smtClean="0"/>
              <a:t>الشركات من تحديد العناصر التي تساهم بشكل أكبر في إيراداتها وهوامش الربح. تتكون المجموعة (أ) عادةً من عناصر عالية القيمة تولد جزءاً كبيراً من المبيعات والأرباح. غالباً ما ترتبط هذه المنتجات بزيادة الطلب وتتطلب مراقبة دقيقة لضمان توفرها. من ناحية أخرى، تضم المجموعة (ج) عناصر منخفضة القيمة تساهم بشكل ضئيل في إجمالي الإيرادات. وفي حين أن هذه المنتجات قد تظل ضرورية لبعض العملاء أو الأسواق المتخصصة، إلا أنها لا تتطلب اهتماماً أو استثماراً مفرطاً.</a:t>
            </a:r>
          </a:p>
          <a:p>
            <a:pPr algn="r" rtl="1"/>
            <a:r>
              <a:rPr lang="ar-DZ" sz="4800" dirty="0" smtClean="0"/>
              <a:t>من الناحية التشغيلية، يساعد تحليل </a:t>
            </a:r>
            <a:r>
              <a:rPr lang="fr-FR" sz="4800" dirty="0" smtClean="0"/>
              <a:t>ABC </a:t>
            </a:r>
            <a:r>
              <a:rPr lang="ar-DZ" sz="4800" dirty="0" smtClean="0"/>
              <a:t>الشركات على إدارة مخزونها بشكل أكثر كفاءة من خلال مواءمة استراتيجيات التخزين مع أنماط الطلب. عادةً ما تكون عناصر المجموعة </a:t>
            </a:r>
            <a:r>
              <a:rPr lang="ar-DZ" sz="4800" dirty="0" err="1" smtClean="0"/>
              <a:t>أ</a:t>
            </a:r>
            <a:r>
              <a:rPr lang="ar-DZ" sz="4800" dirty="0" smtClean="0"/>
              <a:t> عبارة عن سلع سريعة الحركة وتتطلب تجديداً متكرراً </a:t>
            </a:r>
            <a:r>
              <a:rPr lang="ar-DZ" sz="4800" u="sng" dirty="0" smtClean="0">
                <a:hlinkClick r:id="rId7" tooltip="تنفيذ الطلب  الوفاء بالوعود  تبسيط تنفيذ الطلب لتجنب نفاد المخزون"/>
              </a:rPr>
              <a:t>لتجنب نفاد المخزون</a:t>
            </a:r>
            <a:r>
              <a:rPr lang="ar-DZ" sz="4800" dirty="0" smtClean="0"/>
              <a:t>. ومن خلال مراقبة بيانات المبيعات عن كثب والتنبؤ بالطلب المستقبلي، يمكن للشركات </a:t>
            </a:r>
            <a:r>
              <a:rPr lang="ar-DZ" sz="4800" u="sng" dirty="0" smtClean="0">
                <a:hlinkClick r:id="rId8" tooltip="إغاثة بنك الدم في حالات الكوارث  ضمان إمدادات كافية من الدم في أوقات الكوارث"/>
              </a:rPr>
              <a:t>ضمان إمدادات كافية</a:t>
            </a:r>
            <a:r>
              <a:rPr lang="ar-DZ" sz="4800" dirty="0" smtClean="0"/>
              <a:t> من هذه العناصر ذات الأولوية العالية. في المقابل، تتمتع عناصر المجموعة </a:t>
            </a:r>
            <a:r>
              <a:rPr lang="fr-FR" sz="4800" dirty="0" smtClean="0"/>
              <a:t>C </a:t>
            </a:r>
            <a:r>
              <a:rPr lang="ar-DZ" sz="4800" dirty="0" smtClean="0"/>
              <a:t>بطلب أقل وفترات انتظار أطول، مما يسمح بجداول طلب أكثر استرخاءً وخفض تكاليف الحمل.</a:t>
            </a:r>
          </a:p>
          <a:p>
            <a:endParaRPr lang="ar-DZ" sz="4800" dirty="0" smtClean="0"/>
          </a:p>
          <a:p>
            <a:endParaRPr lang="ar-DZ" sz="4800" dirty="0" smtClean="0"/>
          </a:p>
          <a:p>
            <a:pPr algn="r" rtl="1"/>
            <a:endParaRPr lang="ar-DZ" sz="4800" b="1" dirty="0" smtClean="0"/>
          </a:p>
          <a:p>
            <a:pPr algn="ctr" rtl="1"/>
            <a:endParaRPr lang="en-US" sz="3200" b="1"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xmlns="" val="151262013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5"/>
          <p:cNvSpPr>
            <a:spLocks/>
          </p:cNvSpPr>
          <p:nvPr/>
        </p:nvSpPr>
        <p:spPr bwMode="auto">
          <a:xfrm>
            <a:off x="4896644" y="3736493"/>
            <a:ext cx="14590713" cy="8121650"/>
          </a:xfrm>
          <a:custGeom>
            <a:avLst/>
            <a:gdLst>
              <a:gd name="T0" fmla="*/ 2967 w 10660"/>
              <a:gd name="T1" fmla="*/ 5933 h 5933"/>
              <a:gd name="T2" fmla="*/ 1812 w 10660"/>
              <a:gd name="T3" fmla="*/ 5700 h 5933"/>
              <a:gd name="T4" fmla="*/ 869 w 10660"/>
              <a:gd name="T5" fmla="*/ 5064 h 5933"/>
              <a:gd name="T6" fmla="*/ 233 w 10660"/>
              <a:gd name="T7" fmla="*/ 4121 h 5933"/>
              <a:gd name="T8" fmla="*/ 0 w 10660"/>
              <a:gd name="T9" fmla="*/ 2967 h 5933"/>
              <a:gd name="T10" fmla="*/ 0 w 10660"/>
              <a:gd name="T11" fmla="*/ 2832 h 5933"/>
              <a:gd name="T12" fmla="*/ 1922 w 10660"/>
              <a:gd name="T13" fmla="*/ 2832 h 5933"/>
              <a:gd name="T14" fmla="*/ 1922 w 10660"/>
              <a:gd name="T15" fmla="*/ 2967 h 5933"/>
              <a:gd name="T16" fmla="*/ 2967 w 10660"/>
              <a:gd name="T17" fmla="*/ 4011 h 5933"/>
              <a:gd name="T18" fmla="*/ 4011 w 10660"/>
              <a:gd name="T19" fmla="*/ 2967 h 5933"/>
              <a:gd name="T20" fmla="*/ 4244 w 10660"/>
              <a:gd name="T21" fmla="*/ 1812 h 5933"/>
              <a:gd name="T22" fmla="*/ 4880 w 10660"/>
              <a:gd name="T23" fmla="*/ 869 h 5933"/>
              <a:gd name="T24" fmla="*/ 5823 w 10660"/>
              <a:gd name="T25" fmla="*/ 233 h 5933"/>
              <a:gd name="T26" fmla="*/ 6978 w 10660"/>
              <a:gd name="T27" fmla="*/ 0 h 5933"/>
              <a:gd name="T28" fmla="*/ 8132 w 10660"/>
              <a:gd name="T29" fmla="*/ 233 h 5933"/>
              <a:gd name="T30" fmla="*/ 9075 w 10660"/>
              <a:gd name="T31" fmla="*/ 869 h 5933"/>
              <a:gd name="T32" fmla="*/ 9711 w 10660"/>
              <a:gd name="T33" fmla="*/ 1812 h 5933"/>
              <a:gd name="T34" fmla="*/ 9941 w 10660"/>
              <a:gd name="T35" fmla="*/ 2832 h 5933"/>
              <a:gd name="T36" fmla="*/ 10660 w 10660"/>
              <a:gd name="T37" fmla="*/ 2832 h 5933"/>
              <a:gd name="T38" fmla="*/ 8983 w 10660"/>
              <a:gd name="T39" fmla="*/ 4204 h 5933"/>
              <a:gd name="T40" fmla="*/ 7307 w 10660"/>
              <a:gd name="T41" fmla="*/ 2832 h 5933"/>
              <a:gd name="T42" fmla="*/ 8013 w 10660"/>
              <a:gd name="T43" fmla="*/ 2832 h 5933"/>
              <a:gd name="T44" fmla="*/ 6978 w 10660"/>
              <a:gd name="T45" fmla="*/ 1922 h 5933"/>
              <a:gd name="T46" fmla="*/ 5933 w 10660"/>
              <a:gd name="T47" fmla="*/ 2967 h 5933"/>
              <a:gd name="T48" fmla="*/ 5700 w 10660"/>
              <a:gd name="T49" fmla="*/ 4121 h 5933"/>
              <a:gd name="T50" fmla="*/ 5064 w 10660"/>
              <a:gd name="T51" fmla="*/ 5064 h 5933"/>
              <a:gd name="T52" fmla="*/ 4121 w 10660"/>
              <a:gd name="T53" fmla="*/ 5700 h 5933"/>
              <a:gd name="T54" fmla="*/ 2967 w 10660"/>
              <a:gd name="T55" fmla="*/ 5933 h 5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660" h="5933">
                <a:moveTo>
                  <a:pt x="2967" y="5933"/>
                </a:moveTo>
                <a:cubicBezTo>
                  <a:pt x="2566" y="5933"/>
                  <a:pt x="2178" y="5855"/>
                  <a:pt x="1812" y="5700"/>
                </a:cubicBezTo>
                <a:cubicBezTo>
                  <a:pt x="1459" y="5551"/>
                  <a:pt x="1141" y="5337"/>
                  <a:pt x="869" y="5064"/>
                </a:cubicBezTo>
                <a:cubicBezTo>
                  <a:pt x="596" y="4792"/>
                  <a:pt x="383" y="4475"/>
                  <a:pt x="233" y="4121"/>
                </a:cubicBezTo>
                <a:cubicBezTo>
                  <a:pt x="78" y="3756"/>
                  <a:pt x="0" y="3367"/>
                  <a:pt x="0" y="2967"/>
                </a:cubicBezTo>
                <a:cubicBezTo>
                  <a:pt x="0" y="2832"/>
                  <a:pt x="0" y="2832"/>
                  <a:pt x="0" y="2832"/>
                </a:cubicBezTo>
                <a:cubicBezTo>
                  <a:pt x="1922" y="2832"/>
                  <a:pt x="1922" y="2832"/>
                  <a:pt x="1922" y="2832"/>
                </a:cubicBezTo>
                <a:cubicBezTo>
                  <a:pt x="1922" y="2967"/>
                  <a:pt x="1922" y="2967"/>
                  <a:pt x="1922" y="2967"/>
                </a:cubicBezTo>
                <a:cubicBezTo>
                  <a:pt x="1922" y="3542"/>
                  <a:pt x="2391" y="4011"/>
                  <a:pt x="2967" y="4011"/>
                </a:cubicBezTo>
                <a:cubicBezTo>
                  <a:pt x="3543" y="4011"/>
                  <a:pt x="4011" y="3542"/>
                  <a:pt x="4011" y="2967"/>
                </a:cubicBezTo>
                <a:cubicBezTo>
                  <a:pt x="4011" y="2566"/>
                  <a:pt x="4089" y="2178"/>
                  <a:pt x="4244" y="1812"/>
                </a:cubicBezTo>
                <a:cubicBezTo>
                  <a:pt x="4394" y="1459"/>
                  <a:pt x="4608" y="1141"/>
                  <a:pt x="4880" y="869"/>
                </a:cubicBezTo>
                <a:cubicBezTo>
                  <a:pt x="5152" y="596"/>
                  <a:pt x="5470" y="383"/>
                  <a:pt x="5823" y="233"/>
                </a:cubicBezTo>
                <a:cubicBezTo>
                  <a:pt x="6189" y="78"/>
                  <a:pt x="6577" y="0"/>
                  <a:pt x="6978" y="0"/>
                </a:cubicBezTo>
                <a:cubicBezTo>
                  <a:pt x="7378" y="0"/>
                  <a:pt x="7767" y="78"/>
                  <a:pt x="8132" y="233"/>
                </a:cubicBezTo>
                <a:cubicBezTo>
                  <a:pt x="8486" y="383"/>
                  <a:pt x="8803" y="596"/>
                  <a:pt x="9075" y="869"/>
                </a:cubicBezTo>
                <a:cubicBezTo>
                  <a:pt x="9348" y="1141"/>
                  <a:pt x="9562" y="1459"/>
                  <a:pt x="9711" y="1812"/>
                </a:cubicBezTo>
                <a:cubicBezTo>
                  <a:pt x="9848" y="2136"/>
                  <a:pt x="9926" y="2479"/>
                  <a:pt x="9941" y="2832"/>
                </a:cubicBezTo>
                <a:cubicBezTo>
                  <a:pt x="10660" y="2832"/>
                  <a:pt x="10660" y="2832"/>
                  <a:pt x="10660" y="2832"/>
                </a:cubicBezTo>
                <a:cubicBezTo>
                  <a:pt x="8983" y="4204"/>
                  <a:pt x="8983" y="4204"/>
                  <a:pt x="8983" y="4204"/>
                </a:cubicBezTo>
                <a:cubicBezTo>
                  <a:pt x="7307" y="2832"/>
                  <a:pt x="7307" y="2832"/>
                  <a:pt x="7307" y="2832"/>
                </a:cubicBezTo>
                <a:cubicBezTo>
                  <a:pt x="8013" y="2832"/>
                  <a:pt x="8013" y="2832"/>
                  <a:pt x="8013" y="2832"/>
                </a:cubicBezTo>
                <a:cubicBezTo>
                  <a:pt x="7947" y="2319"/>
                  <a:pt x="7508" y="1922"/>
                  <a:pt x="6978" y="1922"/>
                </a:cubicBezTo>
                <a:cubicBezTo>
                  <a:pt x="6402" y="1922"/>
                  <a:pt x="5933" y="2391"/>
                  <a:pt x="5933" y="2967"/>
                </a:cubicBezTo>
                <a:cubicBezTo>
                  <a:pt x="5933" y="3367"/>
                  <a:pt x="5855" y="3756"/>
                  <a:pt x="5700" y="4121"/>
                </a:cubicBezTo>
                <a:cubicBezTo>
                  <a:pt x="5551" y="4475"/>
                  <a:pt x="5337" y="4792"/>
                  <a:pt x="5064" y="5064"/>
                </a:cubicBezTo>
                <a:cubicBezTo>
                  <a:pt x="4792" y="5337"/>
                  <a:pt x="4475" y="5551"/>
                  <a:pt x="4121" y="5700"/>
                </a:cubicBezTo>
                <a:cubicBezTo>
                  <a:pt x="3756" y="5855"/>
                  <a:pt x="3367" y="5933"/>
                  <a:pt x="2967" y="5933"/>
                </a:cubicBezTo>
                <a:close/>
              </a:path>
            </a:pathLst>
          </a:custGeom>
          <a:solidFill>
            <a:schemeClr val="accent6"/>
          </a:solidFill>
          <a:ln w="12700" cap="flat">
            <a:solidFill>
              <a:schemeClr val="accent6">
                <a:lumMod val="90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 name="TextBox 10"/>
          <p:cNvSpPr txBox="1"/>
          <p:nvPr/>
        </p:nvSpPr>
        <p:spPr>
          <a:xfrm>
            <a:off x="1333500" y="1194152"/>
            <a:ext cx="21717000" cy="984885"/>
          </a:xfrm>
          <a:prstGeom prst="rect">
            <a:avLst/>
          </a:prstGeom>
          <a:noFill/>
        </p:spPr>
        <p:txBody>
          <a:bodyPr wrap="square" lIns="0" tIns="0" rIns="0" bIns="0" rtlCol="0">
            <a:spAutoFit/>
          </a:bodyPr>
          <a:lstStyle/>
          <a:p>
            <a:pPr algn="ctr" rtl="1"/>
            <a:r>
              <a:rPr lang="ar-DZ" sz="64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خطوات تنفيذ تحليل </a:t>
            </a:r>
            <a:r>
              <a:rPr lang="fr-FR" sz="64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 ABC </a:t>
            </a:r>
            <a:endParaRPr lang="en-US" sz="64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Freeform 6"/>
          <p:cNvSpPr>
            <a:spLocks/>
          </p:cNvSpPr>
          <p:nvPr/>
        </p:nvSpPr>
        <p:spPr bwMode="auto">
          <a:xfrm>
            <a:off x="5080794" y="7798905"/>
            <a:ext cx="4240213" cy="3875088"/>
          </a:xfrm>
          <a:custGeom>
            <a:avLst/>
            <a:gdLst>
              <a:gd name="T0" fmla="*/ 3098 w 3098"/>
              <a:gd name="T1" fmla="*/ 1987 h 2831"/>
              <a:gd name="T2" fmla="*/ 2832 w 3098"/>
              <a:gd name="T3" fmla="*/ 1756 h 2831"/>
              <a:gd name="T4" fmla="*/ 2832 w 3098"/>
              <a:gd name="T5" fmla="*/ 1179 h 2831"/>
              <a:gd name="T6" fmla="*/ 1652 w 3098"/>
              <a:gd name="T7" fmla="*/ 0 h 2831"/>
              <a:gd name="T8" fmla="*/ 0 w 3098"/>
              <a:gd name="T9" fmla="*/ 0 h 2831"/>
              <a:gd name="T10" fmla="*/ 2832 w 3098"/>
              <a:gd name="T11" fmla="*/ 2831 h 2831"/>
              <a:gd name="T12" fmla="*/ 2832 w 3098"/>
              <a:gd name="T13" fmla="*/ 2218 h 2831"/>
              <a:gd name="T14" fmla="*/ 3098 w 3098"/>
              <a:gd name="T15" fmla="*/ 1987 h 28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98" h="2831">
                <a:moveTo>
                  <a:pt x="3098" y="1987"/>
                </a:moveTo>
                <a:cubicBezTo>
                  <a:pt x="2832" y="1756"/>
                  <a:pt x="2832" y="1756"/>
                  <a:pt x="2832" y="1756"/>
                </a:cubicBezTo>
                <a:cubicBezTo>
                  <a:pt x="2832" y="1179"/>
                  <a:pt x="2832" y="1179"/>
                  <a:pt x="2832" y="1179"/>
                </a:cubicBezTo>
                <a:cubicBezTo>
                  <a:pt x="2180" y="1179"/>
                  <a:pt x="1652" y="651"/>
                  <a:pt x="1652" y="0"/>
                </a:cubicBezTo>
                <a:cubicBezTo>
                  <a:pt x="0" y="0"/>
                  <a:pt x="0" y="0"/>
                  <a:pt x="0" y="0"/>
                </a:cubicBezTo>
                <a:cubicBezTo>
                  <a:pt x="0" y="1563"/>
                  <a:pt x="1268" y="2831"/>
                  <a:pt x="2832" y="2831"/>
                </a:cubicBezTo>
                <a:cubicBezTo>
                  <a:pt x="2832" y="2218"/>
                  <a:pt x="2832" y="2218"/>
                  <a:pt x="2832" y="2218"/>
                </a:cubicBezTo>
                <a:lnTo>
                  <a:pt x="3098" y="1987"/>
                </a:lnTo>
                <a:close/>
              </a:path>
            </a:pathLst>
          </a:custGeom>
          <a:solidFill>
            <a:schemeClr val="accent1"/>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7"/>
          <p:cNvSpPr>
            <a:spLocks/>
          </p:cNvSpPr>
          <p:nvPr/>
        </p:nvSpPr>
        <p:spPr bwMode="auto">
          <a:xfrm>
            <a:off x="8957469" y="7432193"/>
            <a:ext cx="3875088" cy="4241800"/>
          </a:xfrm>
          <a:custGeom>
            <a:avLst/>
            <a:gdLst>
              <a:gd name="T0" fmla="*/ 2242 w 2831"/>
              <a:gd name="T1" fmla="*/ 267 h 3098"/>
              <a:gd name="T2" fmla="*/ 2011 w 2831"/>
              <a:gd name="T3" fmla="*/ 0 h 3098"/>
              <a:gd name="T4" fmla="*/ 1780 w 2831"/>
              <a:gd name="T5" fmla="*/ 267 h 3098"/>
              <a:gd name="T6" fmla="*/ 1179 w 2831"/>
              <a:gd name="T7" fmla="*/ 267 h 3098"/>
              <a:gd name="T8" fmla="*/ 0 w 2831"/>
              <a:gd name="T9" fmla="*/ 1446 h 3098"/>
              <a:gd name="T10" fmla="*/ 0 w 2831"/>
              <a:gd name="T11" fmla="*/ 1446 h 3098"/>
              <a:gd name="T12" fmla="*/ 0 w 2831"/>
              <a:gd name="T13" fmla="*/ 2023 h 3098"/>
              <a:gd name="T14" fmla="*/ 266 w 2831"/>
              <a:gd name="T15" fmla="*/ 2254 h 3098"/>
              <a:gd name="T16" fmla="*/ 0 w 2831"/>
              <a:gd name="T17" fmla="*/ 2485 h 3098"/>
              <a:gd name="T18" fmla="*/ 0 w 2831"/>
              <a:gd name="T19" fmla="*/ 3098 h 3098"/>
              <a:gd name="T20" fmla="*/ 0 w 2831"/>
              <a:gd name="T21" fmla="*/ 3098 h 3098"/>
              <a:gd name="T22" fmla="*/ 2831 w 2831"/>
              <a:gd name="T23" fmla="*/ 267 h 3098"/>
              <a:gd name="T24" fmla="*/ 2242 w 2831"/>
              <a:gd name="T25" fmla="*/ 267 h 3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31" h="3098">
                <a:moveTo>
                  <a:pt x="2242" y="267"/>
                </a:moveTo>
                <a:cubicBezTo>
                  <a:pt x="2011" y="0"/>
                  <a:pt x="2011" y="0"/>
                  <a:pt x="2011" y="0"/>
                </a:cubicBezTo>
                <a:cubicBezTo>
                  <a:pt x="1780" y="267"/>
                  <a:pt x="1780" y="267"/>
                  <a:pt x="1780" y="267"/>
                </a:cubicBezTo>
                <a:cubicBezTo>
                  <a:pt x="1179" y="267"/>
                  <a:pt x="1179" y="267"/>
                  <a:pt x="1179" y="267"/>
                </a:cubicBezTo>
                <a:cubicBezTo>
                  <a:pt x="1179" y="918"/>
                  <a:pt x="651" y="1446"/>
                  <a:pt x="0" y="1446"/>
                </a:cubicBezTo>
                <a:cubicBezTo>
                  <a:pt x="0" y="1446"/>
                  <a:pt x="0" y="1446"/>
                  <a:pt x="0" y="1446"/>
                </a:cubicBezTo>
                <a:cubicBezTo>
                  <a:pt x="0" y="2023"/>
                  <a:pt x="0" y="2023"/>
                  <a:pt x="0" y="2023"/>
                </a:cubicBezTo>
                <a:cubicBezTo>
                  <a:pt x="266" y="2254"/>
                  <a:pt x="266" y="2254"/>
                  <a:pt x="266" y="2254"/>
                </a:cubicBezTo>
                <a:cubicBezTo>
                  <a:pt x="0" y="2485"/>
                  <a:pt x="0" y="2485"/>
                  <a:pt x="0" y="2485"/>
                </a:cubicBezTo>
                <a:cubicBezTo>
                  <a:pt x="0" y="3098"/>
                  <a:pt x="0" y="3098"/>
                  <a:pt x="0" y="3098"/>
                </a:cubicBezTo>
                <a:cubicBezTo>
                  <a:pt x="0" y="3098"/>
                  <a:pt x="0" y="3098"/>
                  <a:pt x="0" y="3098"/>
                </a:cubicBezTo>
                <a:cubicBezTo>
                  <a:pt x="1564" y="3098"/>
                  <a:pt x="2831" y="1830"/>
                  <a:pt x="2831" y="267"/>
                </a:cubicBezTo>
                <a:lnTo>
                  <a:pt x="2242" y="267"/>
                </a:lnTo>
                <a:close/>
              </a:path>
            </a:pathLst>
          </a:custGeom>
          <a:solidFill>
            <a:schemeClr val="accent2"/>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8"/>
          <p:cNvSpPr>
            <a:spLocks/>
          </p:cNvSpPr>
          <p:nvPr/>
        </p:nvSpPr>
        <p:spPr bwMode="auto">
          <a:xfrm>
            <a:off x="10570369" y="3920643"/>
            <a:ext cx="4240213" cy="3878263"/>
          </a:xfrm>
          <a:custGeom>
            <a:avLst/>
            <a:gdLst>
              <a:gd name="T0" fmla="*/ 3098 w 3098"/>
              <a:gd name="T1" fmla="*/ 808 h 2832"/>
              <a:gd name="T2" fmla="*/ 2832 w 3098"/>
              <a:gd name="T3" fmla="*/ 577 h 2832"/>
              <a:gd name="T4" fmla="*/ 2832 w 3098"/>
              <a:gd name="T5" fmla="*/ 0 h 2832"/>
              <a:gd name="T6" fmla="*/ 2832 w 3098"/>
              <a:gd name="T7" fmla="*/ 0 h 2832"/>
              <a:gd name="T8" fmla="*/ 0 w 3098"/>
              <a:gd name="T9" fmla="*/ 2832 h 2832"/>
              <a:gd name="T10" fmla="*/ 601 w 3098"/>
              <a:gd name="T11" fmla="*/ 2832 h 2832"/>
              <a:gd name="T12" fmla="*/ 832 w 3098"/>
              <a:gd name="T13" fmla="*/ 2565 h 2832"/>
              <a:gd name="T14" fmla="*/ 1063 w 3098"/>
              <a:gd name="T15" fmla="*/ 2832 h 2832"/>
              <a:gd name="T16" fmla="*/ 1652 w 3098"/>
              <a:gd name="T17" fmla="*/ 2832 h 2832"/>
              <a:gd name="T18" fmla="*/ 2832 w 3098"/>
              <a:gd name="T19" fmla="*/ 1652 h 2832"/>
              <a:gd name="T20" fmla="*/ 2832 w 3098"/>
              <a:gd name="T21" fmla="*/ 1652 h 2832"/>
              <a:gd name="T22" fmla="*/ 2832 w 3098"/>
              <a:gd name="T23" fmla="*/ 1039 h 2832"/>
              <a:gd name="T24" fmla="*/ 3098 w 3098"/>
              <a:gd name="T25" fmla="*/ 808 h 2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98" h="2832">
                <a:moveTo>
                  <a:pt x="3098" y="808"/>
                </a:moveTo>
                <a:cubicBezTo>
                  <a:pt x="2832" y="577"/>
                  <a:pt x="2832" y="577"/>
                  <a:pt x="2832" y="577"/>
                </a:cubicBezTo>
                <a:cubicBezTo>
                  <a:pt x="2832" y="0"/>
                  <a:pt x="2832" y="0"/>
                  <a:pt x="2832" y="0"/>
                </a:cubicBezTo>
                <a:cubicBezTo>
                  <a:pt x="2832" y="0"/>
                  <a:pt x="2832" y="0"/>
                  <a:pt x="2832" y="0"/>
                </a:cubicBezTo>
                <a:cubicBezTo>
                  <a:pt x="1268" y="0"/>
                  <a:pt x="0" y="1268"/>
                  <a:pt x="0" y="2832"/>
                </a:cubicBezTo>
                <a:cubicBezTo>
                  <a:pt x="601" y="2832"/>
                  <a:pt x="601" y="2832"/>
                  <a:pt x="601" y="2832"/>
                </a:cubicBezTo>
                <a:cubicBezTo>
                  <a:pt x="832" y="2565"/>
                  <a:pt x="832" y="2565"/>
                  <a:pt x="832" y="2565"/>
                </a:cubicBezTo>
                <a:cubicBezTo>
                  <a:pt x="1063" y="2832"/>
                  <a:pt x="1063" y="2832"/>
                  <a:pt x="1063" y="2832"/>
                </a:cubicBezTo>
                <a:cubicBezTo>
                  <a:pt x="1652" y="2832"/>
                  <a:pt x="1652" y="2832"/>
                  <a:pt x="1652" y="2832"/>
                </a:cubicBezTo>
                <a:cubicBezTo>
                  <a:pt x="1652" y="2180"/>
                  <a:pt x="2180" y="1652"/>
                  <a:pt x="2832" y="1652"/>
                </a:cubicBezTo>
                <a:cubicBezTo>
                  <a:pt x="2832" y="1652"/>
                  <a:pt x="2832" y="1652"/>
                  <a:pt x="2832" y="1652"/>
                </a:cubicBezTo>
                <a:cubicBezTo>
                  <a:pt x="2832" y="1039"/>
                  <a:pt x="2832" y="1039"/>
                  <a:pt x="2832" y="1039"/>
                </a:cubicBezTo>
                <a:lnTo>
                  <a:pt x="3098" y="808"/>
                </a:lnTo>
                <a:close/>
              </a:path>
            </a:pathLst>
          </a:custGeom>
          <a:solidFill>
            <a:schemeClr val="accent3"/>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9"/>
          <p:cNvSpPr>
            <a:spLocks/>
          </p:cNvSpPr>
          <p:nvPr/>
        </p:nvSpPr>
        <p:spPr bwMode="auto">
          <a:xfrm>
            <a:off x="14447044" y="3920643"/>
            <a:ext cx="4521200" cy="5330825"/>
          </a:xfrm>
          <a:custGeom>
            <a:avLst/>
            <a:gdLst>
              <a:gd name="T0" fmla="*/ 2831 w 3303"/>
              <a:gd name="T1" fmla="*/ 2832 h 3894"/>
              <a:gd name="T2" fmla="*/ 0 w 3303"/>
              <a:gd name="T3" fmla="*/ 0 h 3894"/>
              <a:gd name="T4" fmla="*/ 0 w 3303"/>
              <a:gd name="T5" fmla="*/ 577 h 3894"/>
              <a:gd name="T6" fmla="*/ 266 w 3303"/>
              <a:gd name="T7" fmla="*/ 808 h 3894"/>
              <a:gd name="T8" fmla="*/ 0 w 3303"/>
              <a:gd name="T9" fmla="*/ 1039 h 3894"/>
              <a:gd name="T10" fmla="*/ 0 w 3303"/>
              <a:gd name="T11" fmla="*/ 1652 h 3894"/>
              <a:gd name="T12" fmla="*/ 1179 w 3303"/>
              <a:gd name="T13" fmla="*/ 2832 h 3894"/>
              <a:gd name="T14" fmla="*/ 707 w 3303"/>
              <a:gd name="T15" fmla="*/ 2832 h 3894"/>
              <a:gd name="T16" fmla="*/ 2005 w 3303"/>
              <a:gd name="T17" fmla="*/ 3894 h 3894"/>
              <a:gd name="T18" fmla="*/ 3303 w 3303"/>
              <a:gd name="T19" fmla="*/ 2832 h 3894"/>
              <a:gd name="T20" fmla="*/ 2831 w 3303"/>
              <a:gd name="T21" fmla="*/ 2832 h 38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03" h="3894">
                <a:moveTo>
                  <a:pt x="2831" y="2832"/>
                </a:moveTo>
                <a:cubicBezTo>
                  <a:pt x="2831" y="1268"/>
                  <a:pt x="1564" y="0"/>
                  <a:pt x="0" y="0"/>
                </a:cubicBezTo>
                <a:cubicBezTo>
                  <a:pt x="0" y="577"/>
                  <a:pt x="0" y="577"/>
                  <a:pt x="0" y="577"/>
                </a:cubicBezTo>
                <a:cubicBezTo>
                  <a:pt x="266" y="808"/>
                  <a:pt x="266" y="808"/>
                  <a:pt x="266" y="808"/>
                </a:cubicBezTo>
                <a:cubicBezTo>
                  <a:pt x="0" y="1039"/>
                  <a:pt x="0" y="1039"/>
                  <a:pt x="0" y="1039"/>
                </a:cubicBezTo>
                <a:cubicBezTo>
                  <a:pt x="0" y="1652"/>
                  <a:pt x="0" y="1652"/>
                  <a:pt x="0" y="1652"/>
                </a:cubicBezTo>
                <a:cubicBezTo>
                  <a:pt x="651" y="1652"/>
                  <a:pt x="1179" y="2180"/>
                  <a:pt x="1179" y="2832"/>
                </a:cubicBezTo>
                <a:cubicBezTo>
                  <a:pt x="707" y="2832"/>
                  <a:pt x="707" y="2832"/>
                  <a:pt x="707" y="2832"/>
                </a:cubicBezTo>
                <a:cubicBezTo>
                  <a:pt x="2005" y="3894"/>
                  <a:pt x="2005" y="3894"/>
                  <a:pt x="2005" y="3894"/>
                </a:cubicBezTo>
                <a:cubicBezTo>
                  <a:pt x="3303" y="2832"/>
                  <a:pt x="3303" y="2832"/>
                  <a:pt x="3303" y="2832"/>
                </a:cubicBezTo>
                <a:lnTo>
                  <a:pt x="2831" y="2832"/>
                </a:lnTo>
                <a:close/>
              </a:path>
            </a:pathLst>
          </a:custGeom>
          <a:solidFill>
            <a:schemeClr val="accent4"/>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9" name="TextBox 28"/>
          <p:cNvSpPr txBox="1"/>
          <p:nvPr/>
        </p:nvSpPr>
        <p:spPr>
          <a:xfrm>
            <a:off x="6441868" y="9495676"/>
            <a:ext cx="2135602" cy="615553"/>
          </a:xfrm>
          <a:prstGeom prst="rect">
            <a:avLst/>
          </a:prstGeom>
          <a:noFill/>
        </p:spPr>
        <p:txBody>
          <a:bodyPr wrap="square" lIns="0" tIns="0" rIns="0" bIns="0" rtlCol="0">
            <a:spAutoFit/>
          </a:bodyPr>
          <a:lstStyle/>
          <a:p>
            <a:pPr algn="ctr"/>
            <a:r>
              <a:rPr lang="ar-DZ" sz="4000" b="1" dirty="0" smtClean="0"/>
              <a:t>جمع البيانات</a:t>
            </a:r>
            <a:endParaRPr lang="en-US" sz="4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5" name="TextBox 34"/>
          <p:cNvSpPr txBox="1"/>
          <p:nvPr/>
        </p:nvSpPr>
        <p:spPr>
          <a:xfrm>
            <a:off x="10201168" y="8571723"/>
            <a:ext cx="2135602" cy="1231106"/>
          </a:xfrm>
          <a:prstGeom prst="rect">
            <a:avLst/>
          </a:prstGeom>
          <a:noFill/>
        </p:spPr>
        <p:txBody>
          <a:bodyPr wrap="square" lIns="0" tIns="0" rIns="0" bIns="0" rtlCol="0">
            <a:spAutoFit/>
          </a:bodyPr>
          <a:lstStyle/>
          <a:p>
            <a:pPr algn="ctr"/>
            <a:r>
              <a:rPr lang="ar-DZ" sz="40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حساب قيمة السلعة</a:t>
            </a:r>
            <a:endParaRPr lang="en-US" sz="4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8" name="TextBox 37"/>
          <p:cNvSpPr txBox="1"/>
          <p:nvPr/>
        </p:nvSpPr>
        <p:spPr>
          <a:xfrm>
            <a:off x="11891104" y="4876023"/>
            <a:ext cx="2135602" cy="1231106"/>
          </a:xfrm>
          <a:prstGeom prst="rect">
            <a:avLst/>
          </a:prstGeom>
          <a:noFill/>
        </p:spPr>
        <p:txBody>
          <a:bodyPr wrap="square" lIns="0" tIns="0" rIns="0" bIns="0" rtlCol="0">
            <a:spAutoFit/>
          </a:bodyPr>
          <a:lstStyle/>
          <a:p>
            <a:pPr algn="ctr"/>
            <a:r>
              <a:rPr lang="ar-DZ" sz="4000" b="1" dirty="0" smtClean="0"/>
              <a:t>ترتيب العناصر</a:t>
            </a:r>
            <a:endParaRPr lang="en-US" sz="4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1" name="TextBox 40"/>
          <p:cNvSpPr txBox="1"/>
          <p:nvPr/>
        </p:nvSpPr>
        <p:spPr>
          <a:xfrm>
            <a:off x="15680501" y="5718565"/>
            <a:ext cx="2135602" cy="615553"/>
          </a:xfrm>
          <a:prstGeom prst="rect">
            <a:avLst/>
          </a:prstGeom>
          <a:noFill/>
        </p:spPr>
        <p:txBody>
          <a:bodyPr wrap="square" lIns="0" tIns="0" rIns="0" bIns="0" rtlCol="0">
            <a:spAutoFit/>
          </a:bodyPr>
          <a:lstStyle/>
          <a:p>
            <a:pPr algn="ctr"/>
            <a:r>
              <a:rPr lang="ar-DZ" sz="40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اتخاذ القرار</a:t>
            </a:r>
            <a:endParaRPr lang="en-US" sz="4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3" name="TextBox 42"/>
          <p:cNvSpPr txBox="1"/>
          <p:nvPr/>
        </p:nvSpPr>
        <p:spPr>
          <a:xfrm>
            <a:off x="5595064" y="8062987"/>
            <a:ext cx="1513600" cy="830997"/>
          </a:xfrm>
          <a:prstGeom prst="rect">
            <a:avLst/>
          </a:prstGeom>
          <a:noFill/>
        </p:spPr>
        <p:txBody>
          <a:bodyPr wrap="square" lIns="0" tIns="0" rIns="0" bIns="0" rtlCol="0">
            <a:spAutoFit/>
          </a:bodyPr>
          <a:lstStyle/>
          <a:p>
            <a:pPr algn="ctr"/>
            <a:r>
              <a:rPr lang="en-US"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01</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4" name="TextBox 43"/>
          <p:cNvSpPr txBox="1"/>
          <p:nvPr/>
        </p:nvSpPr>
        <p:spPr>
          <a:xfrm>
            <a:off x="9311022" y="10070837"/>
            <a:ext cx="1513600" cy="830997"/>
          </a:xfrm>
          <a:prstGeom prst="rect">
            <a:avLst/>
          </a:prstGeom>
          <a:noFill/>
        </p:spPr>
        <p:txBody>
          <a:bodyPr wrap="square" lIns="0" tIns="0" rIns="0" bIns="0" rtlCol="0">
            <a:spAutoFit/>
          </a:bodyPr>
          <a:lstStyle/>
          <a:p>
            <a:pPr algn="ctr"/>
            <a:r>
              <a:rPr lang="en-US"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02</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5" name="TextBox 44"/>
          <p:cNvSpPr txBox="1"/>
          <p:nvPr/>
        </p:nvSpPr>
        <p:spPr>
          <a:xfrm>
            <a:off x="10995107" y="6477841"/>
            <a:ext cx="1513600" cy="830997"/>
          </a:xfrm>
          <a:prstGeom prst="rect">
            <a:avLst/>
          </a:prstGeom>
          <a:noFill/>
        </p:spPr>
        <p:txBody>
          <a:bodyPr wrap="square" lIns="0" tIns="0" rIns="0" bIns="0" rtlCol="0">
            <a:spAutoFit/>
          </a:bodyPr>
          <a:lstStyle/>
          <a:p>
            <a:pPr algn="ctr"/>
            <a:r>
              <a:rPr lang="en-US"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03</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6" name="TextBox 45"/>
          <p:cNvSpPr txBox="1"/>
          <p:nvPr/>
        </p:nvSpPr>
        <p:spPr>
          <a:xfrm>
            <a:off x="14810582" y="4645190"/>
            <a:ext cx="1513600" cy="830997"/>
          </a:xfrm>
          <a:prstGeom prst="rect">
            <a:avLst/>
          </a:prstGeom>
          <a:noFill/>
        </p:spPr>
        <p:txBody>
          <a:bodyPr wrap="square" lIns="0" tIns="0" rIns="0" bIns="0" rtlCol="0">
            <a:spAutoFit/>
          </a:bodyPr>
          <a:lstStyle/>
          <a:p>
            <a:pPr algn="ctr"/>
            <a:r>
              <a:rPr lang="en-US"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04</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352868614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71700" y="349609"/>
            <a:ext cx="18878550" cy="11572399"/>
          </a:xfrm>
          <a:prstGeom prst="rect">
            <a:avLst/>
          </a:prstGeom>
          <a:noFill/>
        </p:spPr>
        <p:txBody>
          <a:bodyPr wrap="square" lIns="0" tIns="0" rIns="0" bIns="0" rtlCol="0">
            <a:spAutoFit/>
          </a:bodyPr>
          <a:lstStyle/>
          <a:p>
            <a:pPr algn="r" rtl="1"/>
            <a:r>
              <a:rPr lang="ar-DZ" sz="4800" i="1" dirty="0" smtClean="0"/>
              <a:t>1</a:t>
            </a:r>
            <a:r>
              <a:rPr lang="ar-DZ" sz="4800" b="1" i="1" dirty="0" smtClean="0"/>
              <a:t>. جمع البيانات</a:t>
            </a:r>
            <a:r>
              <a:rPr lang="ar-DZ" sz="4800" b="1" dirty="0" smtClean="0"/>
              <a:t>: جمع معلومات شاملة حول كل عنصر في المخزون الخاص بك، بما في ذلك حجم المبيعات، وتكلفة الوحدة، والمهلة الزمنية، وأنماط طلب العملاء. ستكون هذه البيانات بمثابة الأساس لتصنيف العناصر إلى مجموعات مختلفة.</a:t>
            </a:r>
          </a:p>
          <a:p>
            <a:pPr algn="r" rtl="1"/>
            <a:r>
              <a:rPr lang="ar-DZ" sz="4800" b="1" i="1" dirty="0" smtClean="0"/>
              <a:t>2. حساب قيمة السلعة</a:t>
            </a:r>
            <a:r>
              <a:rPr lang="ar-DZ" sz="4800" b="1" dirty="0" smtClean="0"/>
              <a:t>: احسب القيمة الإجمالية لكل سلعة عن طريق ضرب </a:t>
            </a:r>
            <a:r>
              <a:rPr lang="ar-DZ" sz="4800" b="1" u="sng" dirty="0" smtClean="0">
                <a:hlinkClick r:id="rId3" tooltip="النفقات العامة  رؤى عامة  تقليل تكلفة الوحدة الخاصة بك"/>
              </a:rPr>
              <a:t>تكلفة الوحدة الخاصة</a:t>
            </a:r>
            <a:r>
              <a:rPr lang="ar-DZ" sz="4800" b="1" dirty="0" smtClean="0"/>
              <a:t> </a:t>
            </a:r>
            <a:r>
              <a:rPr lang="ar-DZ" sz="4800" b="1" dirty="0" err="1" smtClean="0"/>
              <a:t>بها</a:t>
            </a:r>
            <a:r>
              <a:rPr lang="ar-DZ" sz="4800" b="1" dirty="0" smtClean="0"/>
              <a:t> في حجم مبيعاتها السنوية. تمثل هذه القيمة التأثير المالي لكل عنصر على عملك.</a:t>
            </a:r>
          </a:p>
          <a:p>
            <a:pPr algn="r" rtl="1"/>
            <a:r>
              <a:rPr lang="ar-DZ" sz="4800" b="1" i="1" dirty="0" smtClean="0"/>
              <a:t>3. ترتيب العناصر</a:t>
            </a:r>
            <a:r>
              <a:rPr lang="ar-DZ" sz="4800" b="1" dirty="0" smtClean="0"/>
              <a:t>: قم بفرز العناصر بترتيب تنازلي بناءً على قيمتها الإجمالية. عادةً ما تندرج أعلى 20% من العناصر في المجموعة </a:t>
            </a:r>
            <a:r>
              <a:rPr lang="ar-DZ" sz="4800" b="1" dirty="0" err="1" smtClean="0"/>
              <a:t>أ</a:t>
            </a:r>
            <a:r>
              <a:rPr lang="ar-DZ" sz="4800" b="1" dirty="0" smtClean="0"/>
              <a:t>، والـ 30% التالية في المجموعة </a:t>
            </a:r>
            <a:r>
              <a:rPr lang="ar-DZ" sz="4800" b="1" dirty="0" err="1" smtClean="0"/>
              <a:t>ب</a:t>
            </a:r>
            <a:r>
              <a:rPr lang="ar-DZ" sz="4800" b="1" dirty="0" smtClean="0"/>
              <a:t>، والـ 50% المتبقية في المجموعة </a:t>
            </a:r>
            <a:r>
              <a:rPr lang="ar-DZ" sz="4800" b="1" dirty="0" err="1" smtClean="0"/>
              <a:t>ج</a:t>
            </a:r>
            <a:r>
              <a:rPr lang="ar-DZ" sz="4800" b="1" dirty="0" smtClean="0"/>
              <a:t>.</a:t>
            </a:r>
          </a:p>
          <a:p>
            <a:pPr algn="r" rtl="1"/>
            <a:r>
              <a:rPr lang="ar-DZ" sz="4800" b="1" i="1" dirty="0" smtClean="0"/>
              <a:t>4. </a:t>
            </a:r>
            <a:r>
              <a:rPr lang="ar-DZ" sz="4800" b="1" i="1" u="sng" dirty="0" smtClean="0">
                <a:hlinkClick r:id="rId4" tooltip="شلل التحليل  شلل التحليل واتخاذ القرار  كيفية تجنب شلل التحليل والتغلب عليه"/>
              </a:rPr>
              <a:t>التحليل واتخاذ القرار</a:t>
            </a:r>
            <a:r>
              <a:rPr lang="ar-DZ" sz="4800" b="1" dirty="0" smtClean="0"/>
              <a:t>: تحليل خصائص كل مجموعة لتحديد الاستراتيجيات المناسبة لإدارة المخزون. بالنسبة لعناصر المجموعة </a:t>
            </a:r>
            <a:r>
              <a:rPr lang="ar-DZ" sz="4800" b="1" dirty="0" err="1" smtClean="0"/>
              <a:t>أ</a:t>
            </a:r>
            <a:r>
              <a:rPr lang="ar-DZ" sz="4800" b="1" dirty="0" smtClean="0"/>
              <a:t>، فكر في تنفيذ أنظمة المخزون في الوقت المناسب (</a:t>
            </a:r>
            <a:r>
              <a:rPr lang="fr-FR" sz="4800" b="1" dirty="0" smtClean="0"/>
              <a:t>JIT) </a:t>
            </a:r>
            <a:r>
              <a:rPr lang="ar-DZ" sz="4800" b="1" dirty="0" smtClean="0"/>
              <a:t>أو </a:t>
            </a:r>
            <a:r>
              <a:rPr lang="ar-DZ" sz="4800" b="1" u="sng" dirty="0" smtClean="0">
                <a:hlinkClick r:id="rId5" tooltip="مخزون الشحنة  وفقًا لشروطك  مزايا مخزون الشحنة في المخزون المُدار بواسطة البائع"/>
              </a:rPr>
              <a:t>المخزون المُدار بواسطة البائع</a:t>
            </a:r>
            <a:r>
              <a:rPr lang="ar-DZ" sz="4800" b="1" dirty="0" smtClean="0"/>
              <a:t> (</a:t>
            </a:r>
            <a:r>
              <a:rPr lang="fr-FR" sz="4800" b="1" dirty="0" smtClean="0"/>
              <a:t>VMI) </a:t>
            </a:r>
            <a:r>
              <a:rPr lang="ar-DZ" sz="4800" b="1" dirty="0" smtClean="0"/>
              <a:t>لضمان التوافر. قد تتطلب عناصر المجموعة </a:t>
            </a:r>
            <a:r>
              <a:rPr lang="ar-DZ" sz="4800" b="1" dirty="0" err="1" smtClean="0"/>
              <a:t>ب</a:t>
            </a:r>
            <a:r>
              <a:rPr lang="ar-DZ" sz="4800" b="1" dirty="0" smtClean="0"/>
              <a:t> مراجعة دورية </a:t>
            </a:r>
            <a:r>
              <a:rPr lang="ar-DZ" sz="4800" b="1" u="sng" dirty="0" smtClean="0">
                <a:hlinkClick r:id="rId6" tooltip="تحليل ABC  التصنيف لتحقيق النجاح  تحليل ABC وإعادة ترتيب النقاط الأمثل"/>
              </a:rPr>
              <a:t>وإعادة ترتيب النقاط</a:t>
            </a:r>
            <a:r>
              <a:rPr lang="ar-DZ" sz="4800" b="1" dirty="0" smtClean="0"/>
              <a:t> بناءً على تقلبات الطلب. يمكن إدارة عناصر المجموعة </a:t>
            </a:r>
            <a:r>
              <a:rPr lang="fr-FR" sz="4800" b="1" dirty="0" smtClean="0"/>
              <a:t>C </a:t>
            </a:r>
            <a:r>
              <a:rPr lang="ar-DZ" sz="4800" b="1" dirty="0" smtClean="0"/>
              <a:t>من خلال سياسات طلب أكثر استرخاءً أو حتى </a:t>
            </a:r>
            <a:r>
              <a:rPr lang="ar-DZ" sz="4800" b="1" u="sng" dirty="0" smtClean="0">
                <a:hlinkClick r:id="rId7" tooltip="الاستعانة بمصادر خارجية للتصنيع  كيفية الاستعانة بمصادر خارجية لمشاريع التصنيع الخاصة بك وزيادة إنتاجيتك"/>
              </a:rPr>
              <a:t>الاستعانة بمصادر خارجية</a:t>
            </a:r>
            <a:r>
              <a:rPr lang="ar-DZ" sz="4800" b="1" dirty="0" smtClean="0"/>
              <a:t> لموردين خارجيين</a:t>
            </a:r>
          </a:p>
          <a:p>
            <a:pPr algn="r" rtl="1"/>
            <a:endParaRPr lang="ar-DZ" sz="4800" b="1" dirty="0" smtClean="0"/>
          </a:p>
          <a:p>
            <a:pPr algn="r" rtl="1"/>
            <a:endParaRPr lang="ar-DZ" sz="4800" b="1" dirty="0" smtClean="0"/>
          </a:p>
          <a:p>
            <a:pPr algn="ctr" rtl="1"/>
            <a:endParaRPr lang="en-US" sz="3200" b="1"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xmlns="" val="151262013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02-Turquoise">
      <a:dk1>
        <a:srgbClr val="000000"/>
      </a:dk1>
      <a:lt1>
        <a:sysClr val="window" lastClr="FFFFFF"/>
      </a:lt1>
      <a:dk2>
        <a:srgbClr val="272D39"/>
      </a:dk2>
      <a:lt2>
        <a:srgbClr val="FFFFFF"/>
      </a:lt2>
      <a:accent1>
        <a:srgbClr val="52C3CB"/>
      </a:accent1>
      <a:accent2>
        <a:srgbClr val="1AA4BE"/>
      </a:accent2>
      <a:accent3>
        <a:srgbClr val="0197B8"/>
      </a:accent3>
      <a:accent4>
        <a:srgbClr val="0187AD"/>
      </a:accent4>
      <a:accent5>
        <a:srgbClr val="00769E"/>
      </a:accent5>
      <a:accent6>
        <a:srgbClr val="EFF0F3"/>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16322</TotalTime>
  <Words>861</Words>
  <Application>Microsoft Office PowerPoint</Application>
  <PresentationFormat>Personnalisé</PresentationFormat>
  <Paragraphs>127</Paragraphs>
  <Slides>18</Slides>
  <Notes>7</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Office Theme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Company>JafarDesigns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JafarDesigns</dc:creator>
  <cp:lastModifiedBy>user</cp:lastModifiedBy>
  <cp:revision>3457</cp:revision>
  <dcterms:created xsi:type="dcterms:W3CDTF">2016-06-20T18:47:00Z</dcterms:created>
  <dcterms:modified xsi:type="dcterms:W3CDTF">2025-03-01T15:56:43Z</dcterms:modified>
</cp:coreProperties>
</file>