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7BEDCC-A5BE-45AF-8828-EB3D60A4CC7C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EF5A42-8227-4D09-9FF6-F1716B13676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57884" y="4643446"/>
            <a:ext cx="3143272" cy="394164"/>
          </a:xfrm>
        </p:spPr>
        <p:txBody>
          <a:bodyPr>
            <a:noAutofit/>
          </a:bodyPr>
          <a:lstStyle/>
          <a:p>
            <a:pPr algn="ctr"/>
            <a:r>
              <a:rPr lang="fr-FR" sz="1800" u="sng" dirty="0" err="1" smtClean="0">
                <a:solidFill>
                  <a:schemeClr val="tx1"/>
                </a:solidFill>
              </a:rPr>
              <a:t>p</a:t>
            </a:r>
            <a:r>
              <a:rPr lang="fr-FR" sz="1800" u="sng" dirty="0" err="1" smtClean="0">
                <a:solidFill>
                  <a:schemeClr val="tx1"/>
                </a:solidFill>
              </a:rPr>
              <a:t>repared</a:t>
            </a:r>
            <a:r>
              <a:rPr lang="fr-FR" sz="1800" u="sng" dirty="0" smtClean="0">
                <a:solidFill>
                  <a:schemeClr val="tx1"/>
                </a:solidFill>
              </a:rPr>
              <a:t> by </a:t>
            </a:r>
            <a:r>
              <a:rPr lang="fr-FR" sz="1800" u="sng" dirty="0" err="1" smtClean="0">
                <a:solidFill>
                  <a:schemeClr val="tx1"/>
                </a:solidFill>
              </a:rPr>
              <a:t>student</a:t>
            </a:r>
            <a:r>
              <a:rPr lang="fr-FR" sz="1800" u="sng" dirty="0" smtClean="0">
                <a:solidFill>
                  <a:schemeClr val="tx1"/>
                </a:solidFill>
              </a:rPr>
              <a:t> : </a:t>
            </a:r>
            <a:endParaRPr lang="fr-FR" sz="1800" u="sng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215074" y="5072074"/>
            <a:ext cx="2743176" cy="1214446"/>
          </a:xfrm>
        </p:spPr>
        <p:txBody>
          <a:bodyPr>
            <a:normAutofit fontScale="70000" lnSpcReduction="20000"/>
          </a:bodyPr>
          <a:lstStyle/>
          <a:p>
            <a:r>
              <a:rPr lang="fr-FR" dirty="0" err="1" smtClean="0">
                <a:solidFill>
                  <a:schemeClr val="tx1"/>
                </a:solidFill>
              </a:rPr>
              <a:t>Cheriet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naima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salsabil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r>
              <a:rPr lang="fr-FR" dirty="0" err="1" smtClean="0">
                <a:solidFill>
                  <a:schemeClr val="tx1"/>
                </a:solidFill>
              </a:rPr>
              <a:t>Brinis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ibtihel</a:t>
            </a:r>
            <a:r>
              <a:rPr lang="fr-FR" dirty="0" smtClean="0">
                <a:solidFill>
                  <a:schemeClr val="tx1"/>
                </a:solidFill>
              </a:rPr>
              <a:t> el </a:t>
            </a:r>
            <a:r>
              <a:rPr lang="fr-FR" dirty="0" err="1" smtClean="0">
                <a:solidFill>
                  <a:schemeClr val="tx1"/>
                </a:solidFill>
              </a:rPr>
              <a:t>batoul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err="1" smtClean="0">
                <a:solidFill>
                  <a:schemeClr val="tx1"/>
                </a:solidFill>
              </a:rPr>
              <a:t>Boussafsaf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oumaima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err="1" smtClean="0">
                <a:solidFill>
                  <a:schemeClr val="tx1"/>
                </a:solidFill>
              </a:rPr>
              <a:t>Attabi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meriem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err="1" smtClean="0">
                <a:solidFill>
                  <a:schemeClr val="tx1"/>
                </a:solidFill>
              </a:rPr>
              <a:t>Gueche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ines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Parchemin horizontal 3"/>
          <p:cNvSpPr/>
          <p:nvPr/>
        </p:nvSpPr>
        <p:spPr>
          <a:xfrm>
            <a:off x="2786050" y="1928802"/>
            <a:ext cx="4643470" cy="1643074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u="sng" dirty="0" err="1" smtClean="0">
                <a:solidFill>
                  <a:schemeClr val="tx1"/>
                </a:solidFill>
              </a:rPr>
              <a:t>Privete</a:t>
            </a:r>
            <a:r>
              <a:rPr lang="fr-FR" sz="3600" b="1" u="sng" dirty="0" smtClean="0">
                <a:solidFill>
                  <a:schemeClr val="tx1"/>
                </a:solidFill>
              </a:rPr>
              <a:t> </a:t>
            </a:r>
            <a:r>
              <a:rPr lang="fr-FR" sz="3600" b="1" u="sng" dirty="0" err="1" smtClean="0">
                <a:solidFill>
                  <a:schemeClr val="tx1"/>
                </a:solidFill>
              </a:rPr>
              <a:t>limeted</a:t>
            </a:r>
            <a:r>
              <a:rPr lang="fr-FR" sz="3600" b="1" u="sng" dirty="0" smtClean="0">
                <a:solidFill>
                  <a:schemeClr val="tx1"/>
                </a:solidFill>
              </a:rPr>
              <a:t> </a:t>
            </a:r>
            <a:r>
              <a:rPr lang="fr-FR" sz="3600" b="1" u="sng" dirty="0" err="1" smtClean="0">
                <a:solidFill>
                  <a:schemeClr val="tx1"/>
                </a:solidFill>
              </a:rPr>
              <a:t>company</a:t>
            </a:r>
            <a:r>
              <a:rPr lang="fr-FR" sz="3600" b="1" u="sng" dirty="0" smtClean="0">
                <a:solidFill>
                  <a:schemeClr val="tx1"/>
                </a:solidFill>
              </a:rPr>
              <a:t> </a:t>
            </a:r>
            <a:endParaRPr lang="fr-FR" sz="3600" b="1" u="sng" dirty="0">
              <a:solidFill>
                <a:schemeClr val="tx1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214546" y="4786322"/>
            <a:ext cx="3286148" cy="25128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u="sng" cap="small" dirty="0" err="1" smtClean="0">
                <a:latin typeface="+mj-lt"/>
                <a:ea typeface="+mj-ea"/>
                <a:cs typeface="+mj-cs"/>
              </a:rPr>
              <a:t>Supervised</a:t>
            </a:r>
            <a:r>
              <a:rPr lang="fr-FR" sz="1600" b="1" u="sng" cap="small" dirty="0" smtClean="0">
                <a:latin typeface="+mj-lt"/>
                <a:ea typeface="+mj-ea"/>
                <a:cs typeface="+mj-cs"/>
              </a:rPr>
              <a:t> by </a:t>
            </a:r>
            <a:r>
              <a:rPr lang="fr-FR" sz="1600" b="1" u="sng" cap="small" dirty="0" err="1" smtClean="0">
                <a:latin typeface="+mj-lt"/>
                <a:ea typeface="+mj-ea"/>
                <a:cs typeface="+mj-cs"/>
              </a:rPr>
              <a:t>professor</a:t>
            </a:r>
            <a:r>
              <a:rPr lang="fr-FR" sz="1600" b="1" u="sng" cap="small" dirty="0" smtClean="0">
                <a:latin typeface="+mj-lt"/>
                <a:ea typeface="+mj-ea"/>
                <a:cs typeface="+mj-cs"/>
              </a:rPr>
              <a:t> : </a:t>
            </a:r>
            <a:endParaRPr kumimoji="0" lang="fr-FR" sz="1600" b="1" i="0" u="sng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571736" y="5072074"/>
            <a:ext cx="2286016" cy="25128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sng" strike="noStrike" kern="1200" cap="sm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Zaineb</a:t>
            </a:r>
            <a:r>
              <a:rPr kumimoji="0" lang="fr-FR" sz="1400" b="1" i="0" u="sng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1400" b="1" i="0" u="sng" strike="noStrike" kern="1200" cap="small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mezdoud</a:t>
            </a:r>
            <a:endParaRPr kumimoji="0" lang="fr-FR" sz="1400" b="1" i="0" u="sng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428860" y="6000768"/>
            <a:ext cx="2357454" cy="25128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="1" u="sng" cap="small" dirty="0" err="1" smtClean="0">
                <a:latin typeface="+mj-lt"/>
                <a:ea typeface="+mj-ea"/>
                <a:cs typeface="+mj-cs"/>
              </a:rPr>
              <a:t>Regiment</a:t>
            </a:r>
            <a:r>
              <a:rPr lang="fr-FR" sz="2000" b="1" u="sng" cap="small" dirty="0" smtClean="0">
                <a:latin typeface="+mj-lt"/>
                <a:ea typeface="+mj-ea"/>
                <a:cs typeface="+mj-cs"/>
              </a:rPr>
              <a:t> 4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3357554" y="357166"/>
            <a:ext cx="4357718" cy="110854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b="1" i="0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وزارة</a:t>
            </a:r>
            <a:r>
              <a:rPr kumimoji="0" lang="ar-DZ" b="1" i="0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التعليم العالي والبحث العلمي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b="1" cap="small" baseline="0" dirty="0" smtClean="0">
                <a:latin typeface="+mj-lt"/>
                <a:ea typeface="+mj-ea"/>
                <a:cs typeface="+mj-cs"/>
              </a:rPr>
              <a:t>جامعة</a:t>
            </a:r>
            <a:r>
              <a:rPr lang="ar-DZ" b="1" cap="small" dirty="0" smtClean="0">
                <a:latin typeface="+mj-lt"/>
                <a:ea typeface="+mj-ea"/>
                <a:cs typeface="+mj-cs"/>
              </a:rPr>
              <a:t> </a:t>
            </a:r>
            <a:r>
              <a:rPr lang="ar-DZ" b="1" cap="small" dirty="0" err="1" smtClean="0">
                <a:latin typeface="+mj-lt"/>
                <a:ea typeface="+mj-ea"/>
                <a:cs typeface="+mj-cs"/>
              </a:rPr>
              <a:t>باجي</a:t>
            </a:r>
            <a:r>
              <a:rPr lang="ar-DZ" b="1" cap="small" dirty="0" smtClean="0">
                <a:latin typeface="+mj-lt"/>
                <a:ea typeface="+mj-ea"/>
                <a:cs typeface="+mj-cs"/>
              </a:rPr>
              <a:t> مختار </a:t>
            </a:r>
            <a:r>
              <a:rPr lang="ar-DZ" b="1" cap="small" dirty="0" err="1" smtClean="0">
                <a:latin typeface="+mj-lt"/>
                <a:ea typeface="+mj-ea"/>
                <a:cs typeface="+mj-cs"/>
              </a:rPr>
              <a:t>عنابة</a:t>
            </a:r>
            <a:endParaRPr lang="ar-DZ" b="1" cap="small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b="1" i="0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كلية</a:t>
            </a:r>
            <a:r>
              <a:rPr kumimoji="0" lang="ar-DZ" b="1" i="0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العلوم الاقتصادية وعلوم التسيير والعلوم التجارية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b="1" cap="small" baseline="0" dirty="0" smtClean="0">
                <a:latin typeface="+mj-lt"/>
                <a:ea typeface="+mj-ea"/>
                <a:cs typeface="+mj-cs"/>
              </a:rPr>
              <a:t>تخصص مالية ومحاسبة</a:t>
            </a:r>
            <a:r>
              <a:rPr lang="ar-DZ" b="1" cap="small" dirty="0" smtClean="0">
                <a:latin typeface="+mj-lt"/>
                <a:ea typeface="+mj-ea"/>
                <a:cs typeface="+mj-cs"/>
              </a:rPr>
              <a:t> </a:t>
            </a:r>
            <a:endParaRPr kumimoji="0" lang="fr-FR" b="1" i="0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314" name="AutoShape 2" descr="Université Badji Mokhtar d'Annaba — Wikipédia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Université Badji Mokhtar d'Annaba — Wikipédia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8" name="AutoShape 6" descr="Université Badji Mokhtar d'Annaba — Wikipédia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20" name="AutoShape 8" descr="Université Badji Mokhtar d'Annaba — Wikipédia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321" name="Picture 9" descr="C:\Users\Utilisateur\Desktop\جامعة عنابة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214290"/>
            <a:ext cx="1285883" cy="1285883"/>
          </a:xfrm>
          <a:prstGeom prst="rect">
            <a:avLst/>
          </a:prstGeom>
          <a:noFill/>
        </p:spPr>
      </p:pic>
      <p:pic>
        <p:nvPicPr>
          <p:cNvPr id="16" name="Picture 9" descr="C:\Users\Utilisateur\Desktop\جامعة عنابة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14290"/>
            <a:ext cx="1285884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4186238" cy="846158"/>
          </a:xfrm>
        </p:spPr>
        <p:txBody>
          <a:bodyPr/>
          <a:lstStyle/>
          <a:p>
            <a:r>
              <a:rPr lang="fr-FR" u="sng" dirty="0" err="1" smtClean="0">
                <a:latin typeface="Berlin Sans FB Demi" pitchFamily="34" charset="0"/>
              </a:rPr>
              <a:t>R</a:t>
            </a:r>
            <a:r>
              <a:rPr lang="fr-FR" sz="3600" u="sng" dirty="0" err="1" smtClean="0">
                <a:latin typeface="Berlin Sans FB Demi" pitchFamily="34" charset="0"/>
              </a:rPr>
              <a:t>esearch</a:t>
            </a:r>
            <a:r>
              <a:rPr lang="fr-FR" sz="3600" u="sng" dirty="0" smtClean="0">
                <a:latin typeface="Berlin Sans FB Demi" pitchFamily="34" charset="0"/>
              </a:rPr>
              <a:t> plan </a:t>
            </a:r>
            <a:r>
              <a:rPr lang="fr-FR" dirty="0" smtClean="0"/>
              <a:t>: </a:t>
            </a:r>
            <a:endParaRPr lang="fr-FR" dirty="0"/>
          </a:p>
        </p:txBody>
      </p:sp>
      <p:sp>
        <p:nvSpPr>
          <p:cNvPr id="10" name="Organigramme : Terminateur 9"/>
          <p:cNvSpPr/>
          <p:nvPr/>
        </p:nvSpPr>
        <p:spPr>
          <a:xfrm>
            <a:off x="3786182" y="2285992"/>
            <a:ext cx="2643206" cy="1000132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tx1"/>
                </a:solidFill>
              </a:rPr>
              <a:t>Features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  <a:r>
              <a:rPr lang="fr-FR" b="1" dirty="0" err="1" smtClean="0">
                <a:solidFill>
                  <a:schemeClr val="tx1"/>
                </a:solidFill>
              </a:rPr>
              <a:t>limeted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private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company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2" name="Organigramme : Terminateur 11"/>
          <p:cNvSpPr/>
          <p:nvPr/>
        </p:nvSpPr>
        <p:spPr>
          <a:xfrm>
            <a:off x="785786" y="1214422"/>
            <a:ext cx="2643206" cy="1071570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tx1"/>
                </a:solidFill>
              </a:rPr>
              <a:t>Definition</a:t>
            </a:r>
            <a:r>
              <a:rPr lang="fr-FR" b="1" dirty="0" smtClean="0">
                <a:solidFill>
                  <a:schemeClr val="tx1"/>
                </a:solidFill>
              </a:rPr>
              <a:t> of </a:t>
            </a:r>
            <a:r>
              <a:rPr lang="fr-FR" b="1" dirty="0" err="1" smtClean="0">
                <a:solidFill>
                  <a:schemeClr val="tx1"/>
                </a:solidFill>
              </a:rPr>
              <a:t>limeted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private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company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Organigramme : Terminateur 12"/>
          <p:cNvSpPr/>
          <p:nvPr/>
        </p:nvSpPr>
        <p:spPr>
          <a:xfrm>
            <a:off x="4214810" y="5286388"/>
            <a:ext cx="2500330" cy="928694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tx1"/>
                </a:solidFill>
              </a:rPr>
              <a:t>Reasons</a:t>
            </a:r>
            <a:r>
              <a:rPr lang="fr-FR" b="1" dirty="0" smtClean="0">
                <a:solidFill>
                  <a:schemeClr val="tx1"/>
                </a:solidFill>
              </a:rPr>
              <a:t> for the </a:t>
            </a:r>
            <a:r>
              <a:rPr lang="fr-FR" b="1" dirty="0" err="1" smtClean="0">
                <a:solidFill>
                  <a:schemeClr val="tx1"/>
                </a:solidFill>
              </a:rPr>
              <a:t>failure</a:t>
            </a:r>
            <a:r>
              <a:rPr lang="fr-FR" b="1" dirty="0" smtClean="0">
                <a:solidFill>
                  <a:schemeClr val="tx1"/>
                </a:solidFill>
              </a:rPr>
              <a:t> of </a:t>
            </a:r>
            <a:r>
              <a:rPr lang="fr-FR" b="1" dirty="0" err="1" smtClean="0">
                <a:solidFill>
                  <a:schemeClr val="tx1"/>
                </a:solidFill>
              </a:rPr>
              <a:t>limited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privete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company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4" name="Organigramme : Terminateur 13"/>
          <p:cNvSpPr/>
          <p:nvPr/>
        </p:nvSpPr>
        <p:spPr>
          <a:xfrm>
            <a:off x="5857884" y="3714752"/>
            <a:ext cx="2786082" cy="928694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tx1"/>
                </a:solidFill>
              </a:rPr>
              <a:t>Success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methods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limited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privete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company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5" name="Organigramme : Terminateur 14"/>
          <p:cNvSpPr/>
          <p:nvPr/>
        </p:nvSpPr>
        <p:spPr>
          <a:xfrm>
            <a:off x="1142976" y="3714752"/>
            <a:ext cx="2643206" cy="1000132"/>
          </a:xfrm>
          <a:prstGeom prst="flowChartTermina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Importance of </a:t>
            </a:r>
            <a:r>
              <a:rPr lang="fr-FR" b="1" dirty="0" err="1" smtClean="0">
                <a:solidFill>
                  <a:schemeClr val="tx1"/>
                </a:solidFill>
              </a:rPr>
              <a:t>limeted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privete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company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00034" y="1000108"/>
            <a:ext cx="642942" cy="5715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1</a:t>
            </a:r>
            <a:endParaRPr lang="fr-FR" sz="3200" dirty="0"/>
          </a:p>
        </p:txBody>
      </p:sp>
      <p:sp>
        <p:nvSpPr>
          <p:cNvPr id="17" name="Ellipse 16"/>
          <p:cNvSpPr/>
          <p:nvPr/>
        </p:nvSpPr>
        <p:spPr>
          <a:xfrm>
            <a:off x="3500430" y="2071678"/>
            <a:ext cx="642942" cy="5715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2</a:t>
            </a:r>
            <a:endParaRPr lang="fr-FR" sz="3200" dirty="0"/>
          </a:p>
        </p:txBody>
      </p:sp>
      <p:sp>
        <p:nvSpPr>
          <p:cNvPr id="19" name="Ellipse 18"/>
          <p:cNvSpPr/>
          <p:nvPr/>
        </p:nvSpPr>
        <p:spPr>
          <a:xfrm>
            <a:off x="5572132" y="3500438"/>
            <a:ext cx="642942" cy="5715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4</a:t>
            </a:r>
            <a:endParaRPr lang="fr-FR" sz="3200" dirty="0"/>
          </a:p>
        </p:txBody>
      </p:sp>
      <p:sp>
        <p:nvSpPr>
          <p:cNvPr id="20" name="Ellipse 19"/>
          <p:cNvSpPr/>
          <p:nvPr/>
        </p:nvSpPr>
        <p:spPr>
          <a:xfrm>
            <a:off x="3857620" y="5072074"/>
            <a:ext cx="642942" cy="5715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5</a:t>
            </a:r>
            <a:endParaRPr lang="fr-FR" sz="3200" dirty="0"/>
          </a:p>
        </p:txBody>
      </p:sp>
      <p:sp>
        <p:nvSpPr>
          <p:cNvPr id="21" name="Ellipse 20"/>
          <p:cNvSpPr/>
          <p:nvPr/>
        </p:nvSpPr>
        <p:spPr>
          <a:xfrm>
            <a:off x="1000100" y="3500438"/>
            <a:ext cx="642942" cy="5715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3</a:t>
            </a:r>
            <a:endParaRPr lang="fr-FR" sz="3200" dirty="0"/>
          </a:p>
        </p:txBody>
      </p:sp>
      <p:pic>
        <p:nvPicPr>
          <p:cNvPr id="14339" name="Picture 3" descr="C:\Users\Utilisateur\Desktop\لللللل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42852"/>
            <a:ext cx="2729820" cy="1943962"/>
          </a:xfrm>
          <a:prstGeom prst="rect">
            <a:avLst/>
          </a:prstGeom>
          <a:noFill/>
        </p:spPr>
      </p:pic>
      <p:pic>
        <p:nvPicPr>
          <p:cNvPr id="14342" name="Picture 6" descr="C:\Users\Utilisateur\Desktop\ككككك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000636"/>
            <a:ext cx="2571768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82</Words>
  <Application>Microsoft Office PowerPoint</Application>
  <PresentationFormat>Affichage à l'écran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Oriel</vt:lpstr>
      <vt:lpstr>prepared by student : </vt:lpstr>
      <vt:lpstr>Research plan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privete limeted company</dc:title>
  <dc:creator>Utilisateur</dc:creator>
  <cp:lastModifiedBy>Utilisateur</cp:lastModifiedBy>
  <cp:revision>9</cp:revision>
  <dcterms:created xsi:type="dcterms:W3CDTF">2025-03-13T10:09:38Z</dcterms:created>
  <dcterms:modified xsi:type="dcterms:W3CDTF">2025-03-13T11:24:47Z</dcterms:modified>
</cp:coreProperties>
</file>