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97" r:id="rId23"/>
    <p:sldId id="298" r:id="rId24"/>
    <p:sldId id="277" r:id="rId25"/>
    <p:sldId id="278" r:id="rId26"/>
    <p:sldId id="279" r:id="rId27"/>
    <p:sldId id="280" r:id="rId28"/>
    <p:sldId id="281" r:id="rId29"/>
    <p:sldId id="283" r:id="rId30"/>
    <p:sldId id="284" r:id="rId31"/>
    <p:sldId id="285" r:id="rId32"/>
    <p:sldId id="286" r:id="rId33"/>
    <p:sldId id="287" r:id="rId34"/>
    <p:sldId id="288" r:id="rId3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14" autoAdjust="0"/>
    <p:restoredTop sz="90323" autoAdjust="0"/>
  </p:normalViewPr>
  <p:slideViewPr>
    <p:cSldViewPr>
      <p:cViewPr varScale="1">
        <p:scale>
          <a:sx n="66" d="100"/>
          <a:sy n="66" d="100"/>
        </p:scale>
        <p:origin x="-12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CB77CD-6BB1-43B3-A76F-FD491F527C5D}" type="datetimeFigureOut">
              <a:rPr lang="fr-FR" smtClean="0"/>
              <a:pPr/>
              <a:t>04/10/2025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C4E04E-98D2-41D5-AC59-FE5E73B8A51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F728E-AD33-4DEE-9188-418AAE7C29CA}" type="datetimeFigureOut">
              <a:rPr lang="fr-FR" smtClean="0"/>
              <a:pPr/>
              <a:t>04/10/2025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A305E-A434-4CDA-9FDD-5364F935DC8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F728E-AD33-4DEE-9188-418AAE7C29CA}" type="datetimeFigureOut">
              <a:rPr lang="fr-FR" smtClean="0"/>
              <a:pPr/>
              <a:t>04/10/2025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A305E-A434-4CDA-9FDD-5364F935DC8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F728E-AD33-4DEE-9188-418AAE7C29CA}" type="datetimeFigureOut">
              <a:rPr lang="fr-FR" smtClean="0"/>
              <a:pPr/>
              <a:t>04/10/2025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A305E-A434-4CDA-9FDD-5364F935DC8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F728E-AD33-4DEE-9188-418AAE7C29CA}" type="datetimeFigureOut">
              <a:rPr lang="fr-FR" smtClean="0"/>
              <a:pPr/>
              <a:t>04/10/2025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A305E-A434-4CDA-9FDD-5364F935DC8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F728E-AD33-4DEE-9188-418AAE7C29CA}" type="datetimeFigureOut">
              <a:rPr lang="fr-FR" smtClean="0"/>
              <a:pPr/>
              <a:t>04/10/2025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A305E-A434-4CDA-9FDD-5364F935DC8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F728E-AD33-4DEE-9188-418AAE7C29CA}" type="datetimeFigureOut">
              <a:rPr lang="fr-FR" smtClean="0"/>
              <a:pPr/>
              <a:t>04/10/2025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A305E-A434-4CDA-9FDD-5364F935DC8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F728E-AD33-4DEE-9188-418AAE7C29CA}" type="datetimeFigureOut">
              <a:rPr lang="fr-FR" smtClean="0"/>
              <a:pPr/>
              <a:t>04/10/2025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A305E-A434-4CDA-9FDD-5364F935DC8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F728E-AD33-4DEE-9188-418AAE7C29CA}" type="datetimeFigureOut">
              <a:rPr lang="fr-FR" smtClean="0"/>
              <a:pPr/>
              <a:t>04/10/2025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A305E-A434-4CDA-9FDD-5364F935DC8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F728E-AD33-4DEE-9188-418AAE7C29CA}" type="datetimeFigureOut">
              <a:rPr lang="fr-FR" smtClean="0"/>
              <a:pPr/>
              <a:t>04/10/2025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A305E-A434-4CDA-9FDD-5364F935DC8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F728E-AD33-4DEE-9188-418AAE7C29CA}" type="datetimeFigureOut">
              <a:rPr lang="fr-FR" smtClean="0"/>
              <a:pPr/>
              <a:t>04/10/2025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A305E-A434-4CDA-9FDD-5364F935DC8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F728E-AD33-4DEE-9188-418AAE7C29CA}" type="datetimeFigureOut">
              <a:rPr lang="fr-FR" smtClean="0"/>
              <a:pPr/>
              <a:t>04/10/2025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A305E-A434-4CDA-9FDD-5364F935DC8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F728E-AD33-4DEE-9188-418AAE7C29CA}" type="datetimeFigureOut">
              <a:rPr lang="fr-FR" smtClean="0"/>
              <a:pPr/>
              <a:t>04/10/2025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A305E-A434-4CDA-9FDD-5364F935DC8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4282" y="-24"/>
            <a:ext cx="8415342" cy="2786082"/>
          </a:xfrm>
        </p:spPr>
        <p:txBody>
          <a:bodyPr>
            <a:normAutofit/>
          </a:bodyPr>
          <a:lstStyle/>
          <a:p>
            <a:pPr algn="r"/>
            <a:r>
              <a:rPr lang="ar-DZ" sz="5000" b="1" dirty="0" smtClean="0"/>
              <a:t>تحليل السلاسل الزمنية: مدخل إلى الاقتصاد القياسي</a:t>
            </a:r>
            <a:r>
              <a:rPr lang="ar-DZ" sz="5000" b="1" dirty="0" smtClean="0"/>
              <a:t/>
            </a:r>
            <a:br>
              <a:rPr lang="ar-DZ" sz="5000" b="1" dirty="0" smtClean="0"/>
            </a:br>
            <a:r>
              <a:rPr lang="ar-DZ" sz="2800" b="1" dirty="0" smtClean="0"/>
              <a:t>إعداد الأستاذ</a:t>
            </a:r>
            <a:r>
              <a:rPr lang="ar-DZ" sz="2800" b="1" dirty="0" smtClean="0"/>
              <a:t>: بن معزو محمد زكريا</a:t>
            </a:r>
            <a:endParaRPr lang="fr-FR" sz="2800" b="1" dirty="0"/>
          </a:p>
        </p:txBody>
      </p:sp>
      <p:pic>
        <p:nvPicPr>
          <p:cNvPr id="9218" name="Picture 2" descr="Résultat de recherche d'images pour &quot;time series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928949"/>
            <a:ext cx="8610615" cy="28575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18164" t="23437" r="17968" b="9179"/>
          <a:stretch>
            <a:fillRect/>
          </a:stretch>
        </p:blipFill>
        <p:spPr bwMode="auto">
          <a:xfrm>
            <a:off x="785786" y="428604"/>
            <a:ext cx="7786742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 l="20703" t="31445" r="17773" b="55860"/>
          <a:stretch>
            <a:fillRect/>
          </a:stretch>
        </p:blipFill>
        <p:spPr bwMode="auto">
          <a:xfrm>
            <a:off x="928662" y="5643578"/>
            <a:ext cx="7500990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18750" t="20508" r="16211" b="19922"/>
          <a:stretch>
            <a:fillRect/>
          </a:stretch>
        </p:blipFill>
        <p:spPr bwMode="auto">
          <a:xfrm>
            <a:off x="357158" y="714356"/>
            <a:ext cx="8286808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19922" t="19531" r="16796" b="9179"/>
          <a:stretch>
            <a:fillRect/>
          </a:stretch>
        </p:blipFill>
        <p:spPr bwMode="auto">
          <a:xfrm>
            <a:off x="571472" y="357166"/>
            <a:ext cx="8072494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26367" t="22461" r="29687" b="11132"/>
          <a:stretch>
            <a:fillRect/>
          </a:stretch>
        </p:blipFill>
        <p:spPr bwMode="auto">
          <a:xfrm>
            <a:off x="1461295" y="428604"/>
            <a:ext cx="6539729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17578" t="32226" r="19140" b="18945"/>
          <a:stretch>
            <a:fillRect/>
          </a:stretch>
        </p:blipFill>
        <p:spPr bwMode="auto">
          <a:xfrm>
            <a:off x="357158" y="1071546"/>
            <a:ext cx="8429684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17578" t="35156" r="18554" b="20898"/>
          <a:stretch>
            <a:fillRect/>
          </a:stretch>
        </p:blipFill>
        <p:spPr bwMode="auto">
          <a:xfrm>
            <a:off x="357158" y="1142984"/>
            <a:ext cx="8501122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18750" t="20508" r="17382" b="11132"/>
          <a:stretch>
            <a:fillRect/>
          </a:stretch>
        </p:blipFill>
        <p:spPr bwMode="auto">
          <a:xfrm>
            <a:off x="714348" y="428604"/>
            <a:ext cx="7786742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/>
          <a:srcRect l="19336" t="28320" r="17382" b="25781"/>
          <a:stretch>
            <a:fillRect/>
          </a:stretch>
        </p:blipFill>
        <p:spPr bwMode="auto">
          <a:xfrm>
            <a:off x="357190" y="928670"/>
            <a:ext cx="8572528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19336" t="32226" r="17382" b="31641"/>
          <a:stretch>
            <a:fillRect/>
          </a:stretch>
        </p:blipFill>
        <p:spPr bwMode="auto">
          <a:xfrm>
            <a:off x="428596" y="1285860"/>
            <a:ext cx="8286808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25781" t="20508" r="27344" b="16992"/>
          <a:stretch>
            <a:fillRect/>
          </a:stretch>
        </p:blipFill>
        <p:spPr bwMode="auto">
          <a:xfrm>
            <a:off x="857224" y="371454"/>
            <a:ext cx="7572428" cy="6057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3476" t="18554" r="13281" b="9179"/>
          <a:stretch>
            <a:fillRect/>
          </a:stretch>
        </p:blipFill>
        <p:spPr bwMode="auto">
          <a:xfrm>
            <a:off x="428564" y="428604"/>
            <a:ext cx="8286840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 l="18164" t="25390" r="17968" b="39453"/>
          <a:stretch>
            <a:fillRect/>
          </a:stretch>
        </p:blipFill>
        <p:spPr bwMode="auto">
          <a:xfrm>
            <a:off x="214282" y="1643050"/>
            <a:ext cx="8715436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 l="18750" t="25390" r="19140" b="11133"/>
          <a:stretch>
            <a:fillRect/>
          </a:stretch>
        </p:blipFill>
        <p:spPr bwMode="auto">
          <a:xfrm>
            <a:off x="500034" y="428604"/>
            <a:ext cx="8215370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1500199" y="123824"/>
          <a:ext cx="6500825" cy="3162300"/>
        </p:xfrm>
        <a:graphic>
          <a:graphicData uri="http://schemas.openxmlformats.org/presentationml/2006/ole">
            <p:oleObj spid="_x0000_s31746" r:id="rId3" imgW="4714959" imgH="3162272" progId="">
              <p:embed/>
            </p:oleObj>
          </a:graphicData>
        </a:graphic>
      </p:graphicFrame>
      <p:graphicFrame>
        <p:nvGraphicFramePr>
          <p:cNvPr id="31747" name="Object 3"/>
          <p:cNvGraphicFramePr>
            <a:graphicFrameLocks noChangeAspect="1"/>
          </p:cNvGraphicFramePr>
          <p:nvPr/>
        </p:nvGraphicFramePr>
        <p:xfrm>
          <a:off x="1643075" y="3500438"/>
          <a:ext cx="6357949" cy="3162300"/>
        </p:xfrm>
        <a:graphic>
          <a:graphicData uri="http://schemas.openxmlformats.org/presentationml/2006/ole">
            <p:oleObj spid="_x0000_s31747" r:id="rId4" imgW="4714959" imgH="3162272" progId="">
              <p:embed/>
            </p:oleObj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3" name="Object 3"/>
          <p:cNvGraphicFramePr>
            <a:graphicFrameLocks noChangeAspect="1"/>
          </p:cNvGraphicFramePr>
          <p:nvPr/>
        </p:nvGraphicFramePr>
        <p:xfrm>
          <a:off x="566725" y="1162045"/>
          <a:ext cx="7791489" cy="4767285"/>
        </p:xfrm>
        <a:graphic>
          <a:graphicData uri="http://schemas.openxmlformats.org/presentationml/2006/ole">
            <p:oleObj spid="_x0000_s30723" r:id="rId3" imgW="4724400" imgH="3248111" progId="">
              <p:embed/>
            </p:oleObj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 l="18750" t="29297" r="17968" b="42383"/>
          <a:stretch>
            <a:fillRect/>
          </a:stretch>
        </p:blipFill>
        <p:spPr bwMode="auto">
          <a:xfrm>
            <a:off x="352231" y="2000240"/>
            <a:ext cx="8363173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 l="21680" t="25390" r="19726" b="13086"/>
          <a:stretch>
            <a:fillRect/>
          </a:stretch>
        </p:blipFill>
        <p:spPr bwMode="auto">
          <a:xfrm>
            <a:off x="428596" y="785794"/>
            <a:ext cx="8504524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 l="19336" t="22461" r="17382" b="26758"/>
          <a:stretch>
            <a:fillRect/>
          </a:stretch>
        </p:blipFill>
        <p:spPr bwMode="auto">
          <a:xfrm>
            <a:off x="285720" y="928670"/>
            <a:ext cx="8572560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 l="19336" t="36133" r="17382" b="51172"/>
          <a:stretch>
            <a:fillRect/>
          </a:stretch>
        </p:blipFill>
        <p:spPr bwMode="auto">
          <a:xfrm>
            <a:off x="285720" y="857232"/>
            <a:ext cx="871543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/>
          <a:srcRect l="18945" t="25586" r="17773" b="26562"/>
          <a:stretch>
            <a:fillRect/>
          </a:stretch>
        </p:blipFill>
        <p:spPr bwMode="auto">
          <a:xfrm>
            <a:off x="357158" y="2071678"/>
            <a:ext cx="8358214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 l="18164" t="19531" r="17968" b="9179"/>
          <a:stretch>
            <a:fillRect/>
          </a:stretch>
        </p:blipFill>
        <p:spPr bwMode="auto">
          <a:xfrm>
            <a:off x="214282" y="142852"/>
            <a:ext cx="8746751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19336" t="50781" r="17968" b="30664"/>
          <a:stretch>
            <a:fillRect/>
          </a:stretch>
        </p:blipFill>
        <p:spPr bwMode="auto">
          <a:xfrm>
            <a:off x="285720" y="5286388"/>
            <a:ext cx="8858312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 l="18750" t="18554" r="18554" b="9179"/>
          <a:stretch>
            <a:fillRect/>
          </a:stretch>
        </p:blipFill>
        <p:spPr bwMode="auto">
          <a:xfrm>
            <a:off x="357158" y="285752"/>
            <a:ext cx="8429684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2890" t="25390" r="13867" b="30664"/>
          <a:stretch>
            <a:fillRect/>
          </a:stretch>
        </p:blipFill>
        <p:spPr bwMode="auto">
          <a:xfrm>
            <a:off x="142844" y="1214422"/>
            <a:ext cx="8858312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 l="18164" t="29297" r="17968" b="11132"/>
          <a:stretch>
            <a:fillRect/>
          </a:stretch>
        </p:blipFill>
        <p:spPr bwMode="auto">
          <a:xfrm>
            <a:off x="500034" y="642918"/>
            <a:ext cx="8143932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 l="18164" t="18554" r="17382" b="6250"/>
          <a:stretch>
            <a:fillRect/>
          </a:stretch>
        </p:blipFill>
        <p:spPr bwMode="auto">
          <a:xfrm>
            <a:off x="428596" y="500042"/>
            <a:ext cx="8215370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 l="18750" t="21484" r="17968" b="11133"/>
          <a:stretch>
            <a:fillRect/>
          </a:stretch>
        </p:blipFill>
        <p:spPr bwMode="auto">
          <a:xfrm>
            <a:off x="428596" y="285728"/>
            <a:ext cx="8286808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/>
          <a:srcRect l="18945" t="53906" r="18359" b="29492"/>
          <a:stretch>
            <a:fillRect/>
          </a:stretch>
        </p:blipFill>
        <p:spPr bwMode="auto">
          <a:xfrm>
            <a:off x="642910" y="5214950"/>
            <a:ext cx="800105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 l="35156" t="17578" r="22656" b="6250"/>
          <a:stretch>
            <a:fillRect/>
          </a:stretch>
        </p:blipFill>
        <p:spPr bwMode="auto">
          <a:xfrm>
            <a:off x="1142976" y="142852"/>
            <a:ext cx="7072362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 l="18164" t="21484" r="16797" b="36523"/>
          <a:stretch>
            <a:fillRect/>
          </a:stretch>
        </p:blipFill>
        <p:spPr bwMode="auto">
          <a:xfrm>
            <a:off x="0" y="1500174"/>
            <a:ext cx="8929718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4648" t="30273" r="12695" b="39453"/>
          <a:stretch>
            <a:fillRect/>
          </a:stretch>
        </p:blipFill>
        <p:spPr bwMode="auto">
          <a:xfrm>
            <a:off x="500034" y="2214554"/>
            <a:ext cx="835824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14648" t="21484" r="11523" b="23828"/>
          <a:stretch>
            <a:fillRect/>
          </a:stretch>
        </p:blipFill>
        <p:spPr bwMode="auto">
          <a:xfrm>
            <a:off x="428596" y="571480"/>
            <a:ext cx="8358246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l="14844" t="32422" r="12500" b="52930"/>
          <a:stretch>
            <a:fillRect/>
          </a:stretch>
        </p:blipFill>
        <p:spPr bwMode="auto">
          <a:xfrm>
            <a:off x="357158" y="4500570"/>
            <a:ext cx="8286776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14648" t="22223" r="12109" b="23828"/>
          <a:stretch>
            <a:fillRect/>
          </a:stretch>
        </p:blipFill>
        <p:spPr bwMode="auto">
          <a:xfrm>
            <a:off x="357158" y="785794"/>
            <a:ext cx="8501154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14648" t="27344" r="12109" b="18945"/>
          <a:stretch>
            <a:fillRect/>
          </a:stretch>
        </p:blipFill>
        <p:spPr bwMode="auto">
          <a:xfrm>
            <a:off x="214250" y="785794"/>
            <a:ext cx="8929750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14062" t="25390" r="12695" b="47266"/>
          <a:stretch>
            <a:fillRect/>
          </a:stretch>
        </p:blipFill>
        <p:spPr bwMode="auto">
          <a:xfrm>
            <a:off x="285720" y="2000240"/>
            <a:ext cx="857252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11719" t="18554" r="13867" b="12109"/>
          <a:stretch>
            <a:fillRect/>
          </a:stretch>
        </p:blipFill>
        <p:spPr bwMode="auto">
          <a:xfrm>
            <a:off x="71374" y="857232"/>
            <a:ext cx="9072626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1069</TotalTime>
  <Words>8</Words>
  <Application>Microsoft Office PowerPoint</Application>
  <PresentationFormat>Affichage à l'écran (4:3)</PresentationFormat>
  <Paragraphs>1</Paragraphs>
  <Slides>34</Slides>
  <Notes>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0</vt:i4>
      </vt:variant>
      <vt:variant>
        <vt:lpstr>Titres des diapositives</vt:lpstr>
      </vt:variant>
      <vt:variant>
        <vt:i4>34</vt:i4>
      </vt:variant>
    </vt:vector>
  </HeadingPairs>
  <TitlesOfParts>
    <vt:vector size="35" baseType="lpstr">
      <vt:lpstr>Thème Office</vt:lpstr>
      <vt:lpstr>تحليل السلاسل الزمنية: مدخل إلى الاقتصاد القياسي إعداد الأستاذ: بن معزو محمد زكريا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PowerPC</dc:creator>
  <cp:lastModifiedBy>PowerPC</cp:lastModifiedBy>
  <cp:revision>244</cp:revision>
  <dcterms:created xsi:type="dcterms:W3CDTF">2018-02-17T09:52:29Z</dcterms:created>
  <dcterms:modified xsi:type="dcterms:W3CDTF">2025-10-04T16:41:45Z</dcterms:modified>
</cp:coreProperties>
</file>