
<file path=[Content_Types].xml><?xml version="1.0" encoding="utf-8"?>
<Types xmlns="http://schemas.openxmlformats.org/package/2006/content-types">
  <Default Extension="rels" ContentType="application/vnd.openxmlformats-package.relationships+xml"/>
  <Default Extension="xml" ContentType="application/xml"/>
  <Default Extension="mp4" ContentType="vide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Slides/notesSlide1.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3.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type="screen16x10" cy="5715000" cx="9144000"/>
  <p:notesSz cx="6858000" cy="9144000"/>
  <p:defaultTextStyle>
    <a:defPPr>
      <a:defRPr lang="en-US"/>
    </a:defPPr>
    <a:lvl1pPr algn="l" defTabSz="178308" eaLnBrk="1" hangingPunct="1" latinLnBrk="0" marL="0" rtl="0">
      <a:defRPr sz="700" kern="1200">
        <a:solidFill>
          <a:schemeClr val="tx1"/>
        </a:solidFill>
        <a:latin typeface="+mn-lt"/>
        <a:ea typeface="+mn-ea"/>
        <a:cs typeface="+mn-cs"/>
      </a:defRPr>
    </a:lvl1pPr>
    <a:lvl2pPr algn="l" defTabSz="178308" eaLnBrk="1" hangingPunct="1" latinLnBrk="0" marL="178308" rtl="0">
      <a:defRPr sz="700" kern="1200">
        <a:solidFill>
          <a:schemeClr val="tx1"/>
        </a:solidFill>
        <a:latin typeface="+mn-lt"/>
        <a:ea typeface="+mn-ea"/>
        <a:cs typeface="+mn-cs"/>
      </a:defRPr>
    </a:lvl2pPr>
    <a:lvl3pPr algn="l" defTabSz="178308" eaLnBrk="1" hangingPunct="1" latinLnBrk="0" marL="356616" rtl="0">
      <a:defRPr sz="700" kern="1200">
        <a:solidFill>
          <a:schemeClr val="tx1"/>
        </a:solidFill>
        <a:latin typeface="+mn-lt"/>
        <a:ea typeface="+mn-ea"/>
        <a:cs typeface="+mn-cs"/>
      </a:defRPr>
    </a:lvl3pPr>
    <a:lvl4pPr algn="l" defTabSz="178308" eaLnBrk="1" hangingPunct="1" latinLnBrk="0" marL="534924" rtl="0">
      <a:defRPr sz="700" kern="1200">
        <a:solidFill>
          <a:schemeClr val="tx1"/>
        </a:solidFill>
        <a:latin typeface="+mn-lt"/>
        <a:ea typeface="+mn-ea"/>
        <a:cs typeface="+mn-cs"/>
      </a:defRPr>
    </a:lvl4pPr>
    <a:lvl5pPr algn="l" defTabSz="178308" eaLnBrk="1" hangingPunct="1" latinLnBrk="0" marL="713232" rtl="0">
      <a:defRPr sz="700" kern="1200">
        <a:solidFill>
          <a:schemeClr val="tx1"/>
        </a:solidFill>
        <a:latin typeface="+mn-lt"/>
        <a:ea typeface="+mn-ea"/>
        <a:cs typeface="+mn-cs"/>
      </a:defRPr>
    </a:lvl5pPr>
    <a:lvl6pPr algn="l" defTabSz="178308" eaLnBrk="1" hangingPunct="1" latinLnBrk="0" marL="891540" rtl="0">
      <a:defRPr sz="700" kern="1200">
        <a:solidFill>
          <a:schemeClr val="tx1"/>
        </a:solidFill>
        <a:latin typeface="+mn-lt"/>
        <a:ea typeface="+mn-ea"/>
        <a:cs typeface="+mn-cs"/>
      </a:defRPr>
    </a:lvl6pPr>
    <a:lvl7pPr algn="l" defTabSz="178308" eaLnBrk="1" hangingPunct="1" latinLnBrk="0" marL="1069848" rtl="0">
      <a:defRPr sz="700" kern="1200">
        <a:solidFill>
          <a:schemeClr val="tx1"/>
        </a:solidFill>
        <a:latin typeface="+mn-lt"/>
        <a:ea typeface="+mn-ea"/>
        <a:cs typeface="+mn-cs"/>
      </a:defRPr>
    </a:lvl7pPr>
    <a:lvl8pPr algn="l" defTabSz="178308" eaLnBrk="1" hangingPunct="1" latinLnBrk="0" marL="1248156" rtl="0">
      <a:defRPr sz="700" kern="1200">
        <a:solidFill>
          <a:schemeClr val="tx1"/>
        </a:solidFill>
        <a:latin typeface="+mn-lt"/>
        <a:ea typeface="+mn-ea"/>
        <a:cs typeface="+mn-cs"/>
      </a:defRPr>
    </a:lvl8pPr>
    <a:lvl9pPr algn="l" defTabSz="178308" eaLnBrk="1" hangingPunct="1" latinLnBrk="0" marL="1426464" rtl="0">
      <a:defRPr sz="7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E0F7B3"/>
    <a:srgbClr val="FFFFFF"/>
    <a:srgbClr val="0000CC"/>
    <a:srgbClr val="FF0066"/>
    <a:srgbClr val="3333FF"/>
    <a:srgbClr val="0099FF"/>
    <a:srgbClr val="0DC30D"/>
    <a:srgbClr val="2AA3A6"/>
    <a:srgbClr val="7030A0"/>
    <a:srgbClr val="308292"/>
  </p:clrMru>
</p:presentationPr>
</file>

<file path=ppt/tableStyles.xml><?xml version="1.0" encoding="utf-8"?>
<a:tblStyleLst xmlns:a="http://schemas.openxmlformats.org/drawingml/2006/main" def="{5C22544A-7EE6-4342-B048-85BDC9FD1C3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lastView="sldThumbnailView">
  <p:normalViewPr>
    <p:restoredLeft sz="8284" autoAdjust="0"/>
    <p:restoredTop sz="92639" autoAdjust="0"/>
  </p:normalViewPr>
  <p:slideViewPr>
    <p:cSldViewPr snapToGrid="0">
      <p:cViewPr varScale="1">
        <p:scale>
          <a:sx n="96" d="100"/>
          <a:sy n="96" d="100"/>
        </p:scale>
        <p:origin x="1402" y="72"/>
      </p:cViewPr>
      <p:guideLst>
        <p:guide orient="horz" pos="1800"/>
        <p:guide pos="2880"/>
      </p:guideLst>
    </p:cSldViewPr>
  </p:slideViewPr>
  <p:notesTextViewPr>
    <p:cViewPr>
      <p:scale>
        <a:sx n="100" d="100"/>
        <a:sy n="100" d="100"/>
      </p:scale>
      <p:origin x="0" y="0"/>
    </p:cViewPr>
  </p:notesTextViewPr>
  <p:sorterViewPr>
    <p:cViewPr>
      <p:scale>
        <a:sx n="100" d="100"/>
        <a:sy n="100" d="100"/>
      </p:scale>
      <p:origin x="0" y="144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tableStyles" Target="tableStyle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07" name=""/>
        <p:cNvGrpSpPr/>
        <p:nvPr/>
      </p:nvGrpSpPr>
      <p:grpSpPr>
        <a:xfrm>
          <a:off x="0" y="0"/>
          <a:ext cx="0" cy="0"/>
          <a:chOff x="0" y="0"/>
          <a:chExt cx="0" cy="0"/>
        </a:xfrm>
      </p:grpSpPr>
      <p:sp>
        <p:nvSpPr>
          <p:cNvPr id="1048813" name="Shape 39"/>
          <p:cNvSpPr>
            <a:spLocks noChangeAspect="1" noRot="1" noGrp="1"/>
          </p:cNvSpPr>
          <p:nvPr>
            <p:ph type="sldImg"/>
          </p:nvPr>
        </p:nvSpPr>
        <p:spPr>
          <a:xfrm>
            <a:off x="685800" y="685800"/>
            <a:ext cx="5486400" cy="3429000"/>
          </a:xfrm>
          <a:prstGeom prst="rect"/>
        </p:spPr>
        <p:txBody>
          <a:bodyPr/>
          <a:p>
            <a:pPr lvl="0"/>
          </a:p>
        </p:txBody>
      </p:sp>
      <p:sp>
        <p:nvSpPr>
          <p:cNvPr id="1048814" name="Shape 40"/>
          <p:cNvSpPr>
            <a:spLocks noGrp="1"/>
          </p:cNvSpPr>
          <p:nvPr>
            <p:ph type="body" sz="quarter" idx="1"/>
          </p:nvPr>
        </p:nvSpPr>
        <p:spPr>
          <a:xfrm>
            <a:off x="914400" y="4343400"/>
            <a:ext cx="5029200" cy="4114800"/>
          </a:xfrm>
          <a:prstGeom prst="rect"/>
        </p:spPr>
        <p:txBody>
          <a:bodyPr/>
          <a:p>
            <a:pPr lvl="0"/>
          </a:p>
        </p:txBody>
      </p:sp>
    </p:spTree>
  </p:cSld>
  <p:clrMap accent1="accent1" accent2="accent2" accent3="accent3" accent4="accent4" accent5="accent5" accent6="accent6" bg1="lt1" bg2="lt2" tx1="dk1" tx2="dk2" hlink="hlink" folHlink="folHlink"/>
  <p:notesStyle>
    <a:lvl1pPr defTabSz="178308">
      <a:lnSpc>
        <a:spcPct val="125000"/>
      </a:lnSpc>
      <a:defRPr sz="900">
        <a:latin typeface="Avenir Roman"/>
        <a:ea typeface="Avenir Roman"/>
        <a:cs typeface="Avenir Roman"/>
        <a:sym typeface="Avenir Roman"/>
      </a:defRPr>
    </a:lvl1pPr>
    <a:lvl2pPr defTabSz="178308" indent="89154">
      <a:lnSpc>
        <a:spcPct val="125000"/>
      </a:lnSpc>
      <a:defRPr sz="900">
        <a:latin typeface="Avenir Roman"/>
        <a:ea typeface="Avenir Roman"/>
        <a:cs typeface="Avenir Roman"/>
        <a:sym typeface="Avenir Roman"/>
      </a:defRPr>
    </a:lvl2pPr>
    <a:lvl3pPr defTabSz="178308" indent="178308">
      <a:lnSpc>
        <a:spcPct val="125000"/>
      </a:lnSpc>
      <a:defRPr sz="900">
        <a:latin typeface="Avenir Roman"/>
        <a:ea typeface="Avenir Roman"/>
        <a:cs typeface="Avenir Roman"/>
        <a:sym typeface="Avenir Roman"/>
      </a:defRPr>
    </a:lvl3pPr>
    <a:lvl4pPr defTabSz="178308" indent="267462">
      <a:lnSpc>
        <a:spcPct val="125000"/>
      </a:lnSpc>
      <a:defRPr sz="900">
        <a:latin typeface="Avenir Roman"/>
        <a:ea typeface="Avenir Roman"/>
        <a:cs typeface="Avenir Roman"/>
        <a:sym typeface="Avenir Roman"/>
      </a:defRPr>
    </a:lvl4pPr>
    <a:lvl5pPr defTabSz="178308" indent="356616">
      <a:lnSpc>
        <a:spcPct val="125000"/>
      </a:lnSpc>
      <a:defRPr sz="900">
        <a:latin typeface="Avenir Roman"/>
        <a:ea typeface="Avenir Roman"/>
        <a:cs typeface="Avenir Roman"/>
        <a:sym typeface="Avenir Roman"/>
      </a:defRPr>
    </a:lvl5pPr>
    <a:lvl6pPr defTabSz="178308" indent="445770">
      <a:lnSpc>
        <a:spcPct val="125000"/>
      </a:lnSpc>
      <a:defRPr sz="900">
        <a:latin typeface="Avenir Roman"/>
        <a:ea typeface="Avenir Roman"/>
        <a:cs typeface="Avenir Roman"/>
        <a:sym typeface="Avenir Roman"/>
      </a:defRPr>
    </a:lvl6pPr>
    <a:lvl7pPr defTabSz="178308" indent="534924">
      <a:lnSpc>
        <a:spcPct val="125000"/>
      </a:lnSpc>
      <a:defRPr sz="900">
        <a:latin typeface="Avenir Roman"/>
        <a:ea typeface="Avenir Roman"/>
        <a:cs typeface="Avenir Roman"/>
        <a:sym typeface="Avenir Roman"/>
      </a:defRPr>
    </a:lvl7pPr>
    <a:lvl8pPr defTabSz="178308" indent="624078">
      <a:lnSpc>
        <a:spcPct val="125000"/>
      </a:lnSpc>
      <a:defRPr sz="900">
        <a:latin typeface="Avenir Roman"/>
        <a:ea typeface="Avenir Roman"/>
        <a:cs typeface="Avenir Roman"/>
        <a:sym typeface="Avenir Roman"/>
      </a:defRPr>
    </a:lvl8pPr>
    <a:lvl9pPr defTabSz="178308" indent="713232">
      <a:lnSpc>
        <a:spcPct val="125000"/>
      </a:lnSpc>
      <a:defRPr sz="9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41" name="Espace réservé de l'image des diapositives 1"/>
          <p:cNvSpPr>
            <a:spLocks noChangeAspect="1" noRot="1" noGrp="1"/>
          </p:cNvSpPr>
          <p:nvPr>
            <p:ph type="sldImg"/>
          </p:nvPr>
        </p:nvSpPr>
        <p:spPr>
          <a:xfrm>
            <a:off x="685800" y="685800"/>
            <a:ext cx="5486400" cy="3429000"/>
          </a:xfrm>
        </p:spPr>
      </p:sp>
      <p:sp>
        <p:nvSpPr>
          <p:cNvPr id="1048642" name="Espace réservé des commentaires 2"/>
          <p:cNvSpPr>
            <a:spLocks noGrp="1"/>
          </p:cNvSpPr>
          <p:nvPr>
            <p:ph type="body" idx="1"/>
          </p:nvPr>
        </p:nvSpPr>
        <p:spPr/>
        <p:txBody>
          <a:bodyPr/>
          <a:p>
            <a:pPr algn="l" lvl="0" rtl="1"/>
            <a:endParaRPr dirty="0"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47" name="Espace réservé de l'image des diapositives 1"/>
          <p:cNvSpPr>
            <a:spLocks noChangeAspect="1" noRot="1" noGrp="1"/>
          </p:cNvSpPr>
          <p:nvPr>
            <p:ph type="sldImg"/>
          </p:nvPr>
        </p:nvSpPr>
        <p:spPr>
          <a:xfrm>
            <a:off x="685800" y="685800"/>
            <a:ext cx="5486400" cy="3429000"/>
          </a:xfrm>
        </p:spPr>
      </p:sp>
      <p:sp>
        <p:nvSpPr>
          <p:cNvPr id="1048648" name="Espace réservé des commentaires 2"/>
          <p:cNvSpPr>
            <a:spLocks noGrp="1"/>
          </p:cNvSpPr>
          <p:nvPr>
            <p:ph type="body" idx="1"/>
          </p:nvPr>
        </p:nvSpPr>
        <p:spPr/>
        <p:txBody>
          <a:bodyPr/>
          <a:p>
            <a:pPr algn="l" lvl="0" rtl="1"/>
            <a:endParaRPr dirty="0" sz="2400" lang="fr-FR" smtClean="0">
              <a:effectLst/>
              <a:latin typeface="Avenir Roman"/>
              <a:ea typeface="Avenir Roman"/>
              <a:cs typeface="Avenir Roman"/>
              <a:sym typeface="Avenir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1048677" name="Slide Image Placeholder 1"/>
          <p:cNvSpPr>
            <a:spLocks noChangeAspect="1" noRot="1" noGrp="1"/>
          </p:cNvSpPr>
          <p:nvPr>
            <p:ph type="sldImg"/>
          </p:nvPr>
        </p:nvSpPr>
        <p:spPr>
          <a:xfrm>
            <a:off x="685800" y="685800"/>
            <a:ext cx="5486400" cy="3429000"/>
          </a:xfrm>
        </p:spPr>
      </p:sp>
      <p:sp>
        <p:nvSpPr>
          <p:cNvPr id="1048678" name="Notes Placeholder 2"/>
          <p:cNvSpPr>
            <a:spLocks noGrp="1"/>
          </p:cNvSpPr>
          <p:nvPr>
            <p:ph type="body" idx="1"/>
          </p:nvPr>
        </p:nvSpPr>
        <p:spPr/>
        <p:txBody>
          <a:bodyPr/>
          <a:p>
            <a:endParaRPr dirty="0"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type="title">
  <p:cSld name="Diapositive de titre">
    <p:spTree>
      <p:nvGrpSpPr>
        <p:cNvPr id="50" name=""/>
        <p:cNvGrpSpPr/>
        <p:nvPr/>
      </p:nvGrpSpPr>
      <p:grpSpPr>
        <a:xfrm>
          <a:off x="0" y="0"/>
          <a:ext cx="0" cy="0"/>
          <a:chOff x="0" y="0"/>
          <a:chExt cx="0" cy="0"/>
        </a:xfrm>
      </p:grpSpPr>
      <p:grpSp>
        <p:nvGrpSpPr>
          <p:cNvPr id="51" name="Group 7"/>
          <p:cNvGrpSpPr/>
          <p:nvPr/>
        </p:nvGrpSpPr>
        <p:grpSpPr>
          <a:xfrm>
            <a:off x="0" y="-7056"/>
            <a:ext cx="9144000" cy="5722056"/>
            <a:chOff x="0" y="-8467"/>
            <a:chExt cx="12192000" cy="6866467"/>
          </a:xfrm>
        </p:grpSpPr>
        <p:cxnSp>
          <p:nvCxnSpPr>
            <p:cNvPr id="3145730" name="Straight Connector 31"/>
            <p:cNvCxnSpPr>
              <a:cxnSpLocks/>
            </p:cNvCxnSpPr>
            <p:nvPr/>
          </p:nvCxnSpPr>
          <p:spPr>
            <a:xfrm>
              <a:off x="9371012" y="0"/>
              <a:ext cx="1219200" cy="6858000"/>
            </a:xfrm>
            <a:prstGeom prst="line"/>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145731" name="Straight Connector 20"/>
            <p:cNvCxnSpPr>
              <a:cxnSpLocks/>
            </p:cNvCxnSpPr>
            <p:nvPr/>
          </p:nvCxnSpPr>
          <p:spPr>
            <a:xfrm flipH="1">
              <a:off x="7425267" y="3681413"/>
              <a:ext cx="4763558" cy="3176587"/>
            </a:xfrm>
            <a:prstGeom prst="line"/>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48592" name="Rectangle 23"/>
            <p:cNvSpPr/>
            <p:nvPr/>
          </p:nvSpPr>
          <p:spPr>
            <a:xfrm>
              <a:off x="9181476" y="-8467"/>
              <a:ext cx="3007349" cy="6866467"/>
            </a:xfrm>
            <a:custGeom>
              <a:av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93" name="Rectangle 25"/>
            <p:cNvSpPr/>
            <p:nvPr/>
          </p:nvSpPr>
          <p:spPr>
            <a:xfrm>
              <a:off x="9603442" y="-8467"/>
              <a:ext cx="2588558" cy="6866467"/>
            </a:xfrm>
            <a:custGeom>
              <a:av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94"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95" name="Rectangle 27"/>
            <p:cNvSpPr/>
            <p:nvPr/>
          </p:nvSpPr>
          <p:spPr>
            <a:xfrm>
              <a:off x="9334500" y="-8467"/>
              <a:ext cx="2854326" cy="6866467"/>
            </a:xfrm>
            <a:custGeom>
              <a:avLst/>
              <a:ah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96" name="Rectangle 28"/>
            <p:cNvSpPr/>
            <p:nvPr/>
          </p:nvSpPr>
          <p:spPr>
            <a:xfrm>
              <a:off x="10898730" y="-8467"/>
              <a:ext cx="1290094" cy="6866467"/>
            </a:xfrm>
            <a:custGeom>
              <a:avLst/>
              <a:ah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97" name="Rectangle 29"/>
            <p:cNvSpPr/>
            <p:nvPr/>
          </p:nvSpPr>
          <p:spPr>
            <a:xfrm>
              <a:off x="10938999" y="-8467"/>
              <a:ext cx="1249825" cy="6866467"/>
            </a:xfrm>
            <a:custGeom>
              <a:avLst/>
              <a:ah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98"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9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48600" name="Title 1"/>
          <p:cNvSpPr>
            <a:spLocks noGrp="1"/>
          </p:cNvSpPr>
          <p:nvPr>
            <p:ph type="ctrTitle"/>
          </p:nvPr>
        </p:nvSpPr>
        <p:spPr>
          <a:xfrm>
            <a:off x="1130300" y="2003779"/>
            <a:ext cx="5825202" cy="1371918"/>
          </a:xfrm>
        </p:spPr>
        <p:txBody>
          <a:bodyPr anchor="b">
            <a:noAutofit/>
          </a:bodyPr>
          <a:lstStyle>
            <a:lvl1pPr algn="r">
              <a:defRPr sz="4200">
                <a:solidFill>
                  <a:schemeClr val="accent1"/>
                </a:solidFill>
              </a:defRPr>
            </a:lvl1pPr>
          </a:lstStyle>
          <a:p>
            <a:r>
              <a:rPr lang="fr-FR" smtClean="0"/>
              <a:t>Modifiez le style du titre</a:t>
            </a:r>
            <a:endParaRPr dirty="0" lang="en-US"/>
          </a:p>
        </p:txBody>
      </p:sp>
      <p:sp>
        <p:nvSpPr>
          <p:cNvPr id="1048601" name="Subtitle 2"/>
          <p:cNvSpPr>
            <a:spLocks noGrp="1"/>
          </p:cNvSpPr>
          <p:nvPr>
            <p:ph type="subTitle" idx="1"/>
          </p:nvPr>
        </p:nvSpPr>
        <p:spPr>
          <a:xfrm>
            <a:off x="1130300" y="3375694"/>
            <a:ext cx="5825202" cy="914083"/>
          </a:xfrm>
        </p:spPr>
        <p:txBody>
          <a:bodyPr anchor="t"/>
          <a:lstStyle>
            <a:lvl1pPr algn="r" indent="0" marL="0">
              <a:buNone/>
              <a:defRPr>
                <a:solidFill>
                  <a:schemeClr val="tx1">
                    <a:lumMod val="50000"/>
                    <a:lumOff val="50000"/>
                  </a:schemeClr>
                </a:solidFill>
              </a:defRPr>
            </a:lvl1pPr>
            <a:lvl2pPr algn="ctr" indent="0" marL="356616">
              <a:buNone/>
              <a:defRPr>
                <a:solidFill>
                  <a:schemeClr val="tx1">
                    <a:tint val="75000"/>
                  </a:schemeClr>
                </a:solidFill>
              </a:defRPr>
            </a:lvl2pPr>
            <a:lvl3pPr algn="ctr" indent="0" marL="713232">
              <a:buNone/>
              <a:defRPr>
                <a:solidFill>
                  <a:schemeClr val="tx1">
                    <a:tint val="75000"/>
                  </a:schemeClr>
                </a:solidFill>
              </a:defRPr>
            </a:lvl3pPr>
            <a:lvl4pPr algn="ctr" indent="0" marL="1069848">
              <a:buNone/>
              <a:defRPr>
                <a:solidFill>
                  <a:schemeClr val="tx1">
                    <a:tint val="75000"/>
                  </a:schemeClr>
                </a:solidFill>
              </a:defRPr>
            </a:lvl4pPr>
            <a:lvl5pPr algn="ctr" indent="0" marL="1426464">
              <a:buNone/>
              <a:defRPr>
                <a:solidFill>
                  <a:schemeClr val="tx1">
                    <a:tint val="75000"/>
                  </a:schemeClr>
                </a:solidFill>
              </a:defRPr>
            </a:lvl5pPr>
            <a:lvl6pPr algn="ctr" indent="0" marL="1783080">
              <a:buNone/>
              <a:defRPr>
                <a:solidFill>
                  <a:schemeClr val="tx1">
                    <a:tint val="75000"/>
                  </a:schemeClr>
                </a:solidFill>
              </a:defRPr>
            </a:lvl6pPr>
            <a:lvl7pPr algn="ctr" indent="0" marL="2139696">
              <a:buNone/>
              <a:defRPr>
                <a:solidFill>
                  <a:schemeClr val="tx1">
                    <a:tint val="75000"/>
                  </a:schemeClr>
                </a:solidFill>
              </a:defRPr>
            </a:lvl7pPr>
            <a:lvl8pPr algn="ctr" indent="0" marL="2496312">
              <a:buNone/>
              <a:defRPr>
                <a:solidFill>
                  <a:schemeClr val="tx1">
                    <a:tint val="75000"/>
                  </a:schemeClr>
                </a:solidFill>
              </a:defRPr>
            </a:lvl8pPr>
            <a:lvl9pPr algn="ctr" indent="0" marL="2852928">
              <a:buNone/>
              <a:defRPr>
                <a:solidFill>
                  <a:schemeClr val="tx1">
                    <a:tint val="75000"/>
                  </a:schemeClr>
                </a:solidFill>
              </a:defRPr>
            </a:lvl9pPr>
          </a:lstStyle>
          <a:p>
            <a:r>
              <a:rPr lang="fr-FR" smtClean="0"/>
              <a:t>Modifiez le style des sous-titres du masque</a:t>
            </a:r>
            <a:endParaRPr dirty="0" lang="en-US"/>
          </a:p>
        </p:txBody>
      </p:sp>
      <p:sp>
        <p:nvSpPr>
          <p:cNvPr id="1048602" name="Date Placeholder 3"/>
          <p:cNvSpPr>
            <a:spLocks noGrp="1"/>
          </p:cNvSpPr>
          <p:nvPr>
            <p:ph type="dt" sz="half" idx="10"/>
          </p:nvPr>
        </p:nvSpPr>
        <p:spPr/>
        <p:txBody>
          <a:bodyPr/>
          <a:p>
            <a:endParaRPr dirty="0" lang="en-US"/>
          </a:p>
        </p:txBody>
      </p:sp>
      <p:sp>
        <p:nvSpPr>
          <p:cNvPr id="1048603" name="Footer Placeholder 4"/>
          <p:cNvSpPr>
            <a:spLocks noGrp="1"/>
          </p:cNvSpPr>
          <p:nvPr>
            <p:ph type="ftr" sz="quarter" idx="11"/>
          </p:nvPr>
        </p:nvSpPr>
        <p:spPr/>
        <p:txBody>
          <a:bodyPr/>
          <a:p>
            <a:endParaRPr dirty="0" lang="en-US"/>
          </a:p>
        </p:txBody>
      </p:sp>
      <p:sp>
        <p:nvSpPr>
          <p:cNvPr id="1048604"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02" name=""/>
        <p:cNvGrpSpPr/>
        <p:nvPr/>
      </p:nvGrpSpPr>
      <p:grpSpPr>
        <a:xfrm>
          <a:off x="0" y="0"/>
          <a:ext cx="0" cy="0"/>
          <a:chOff x="0" y="0"/>
          <a:chExt cx="0" cy="0"/>
        </a:xfrm>
      </p:grpSpPr>
      <p:sp>
        <p:nvSpPr>
          <p:cNvPr id="1048785" name="Title 1"/>
          <p:cNvSpPr>
            <a:spLocks noGrp="1"/>
          </p:cNvSpPr>
          <p:nvPr>
            <p:ph type="title"/>
          </p:nvPr>
        </p:nvSpPr>
        <p:spPr>
          <a:xfrm>
            <a:off x="508001" y="508000"/>
            <a:ext cx="6447501" cy="2836333"/>
          </a:xfrm>
        </p:spPr>
        <p:txBody>
          <a:bodyPr anchor="ctr">
            <a:normAutofit/>
          </a:bodyPr>
          <a:lstStyle>
            <a:lvl1pPr algn="l">
              <a:defRPr b="0" cap="none" sz="3400"/>
            </a:lvl1pPr>
          </a:lstStyle>
          <a:p>
            <a:r>
              <a:rPr lang="fr-FR" smtClean="0"/>
              <a:t>Modifiez le style du titre</a:t>
            </a:r>
            <a:endParaRPr dirty="0" lang="en-US"/>
          </a:p>
        </p:txBody>
      </p:sp>
      <p:sp>
        <p:nvSpPr>
          <p:cNvPr id="1048786" name="Text Placeholder 2"/>
          <p:cNvSpPr>
            <a:spLocks noGrp="1"/>
          </p:cNvSpPr>
          <p:nvPr>
            <p:ph type="body" idx="1"/>
          </p:nvPr>
        </p:nvSpPr>
        <p:spPr>
          <a:xfrm>
            <a:off x="508001" y="3725333"/>
            <a:ext cx="6447501" cy="1309135"/>
          </a:xfrm>
        </p:spPr>
        <p:txBody>
          <a:bodyPr anchor="ctr">
            <a:normAutofit/>
          </a:bodyPr>
          <a:lstStyle>
            <a:lvl1pPr algn="l" indent="0" marL="0">
              <a:buNone/>
              <a:defRPr sz="1400">
                <a:solidFill>
                  <a:schemeClr val="tx1">
                    <a:lumMod val="75000"/>
                    <a:lumOff val="25000"/>
                  </a:schemeClr>
                </a:solidFill>
              </a:defRPr>
            </a:lvl1pPr>
            <a:lvl2pPr indent="0" marL="356616">
              <a:buNone/>
              <a:defRPr sz="1400">
                <a:solidFill>
                  <a:schemeClr val="tx1">
                    <a:tint val="75000"/>
                  </a:schemeClr>
                </a:solidFill>
              </a:defRPr>
            </a:lvl2pPr>
            <a:lvl3pPr indent="0" marL="713232">
              <a:buNone/>
              <a:defRPr sz="1200">
                <a:solidFill>
                  <a:schemeClr val="tx1">
                    <a:tint val="75000"/>
                  </a:schemeClr>
                </a:solidFill>
              </a:defRPr>
            </a:lvl3pPr>
            <a:lvl4pPr indent="0" marL="1069848">
              <a:buNone/>
              <a:defRPr sz="1100">
                <a:solidFill>
                  <a:schemeClr val="tx1">
                    <a:tint val="75000"/>
                  </a:schemeClr>
                </a:solidFill>
              </a:defRPr>
            </a:lvl4pPr>
            <a:lvl5pPr indent="0" marL="1426464">
              <a:buNone/>
              <a:defRPr sz="1100">
                <a:solidFill>
                  <a:schemeClr val="tx1">
                    <a:tint val="75000"/>
                  </a:schemeClr>
                </a:solidFill>
              </a:defRPr>
            </a:lvl5pPr>
            <a:lvl6pPr indent="0" marL="1783080">
              <a:buNone/>
              <a:defRPr sz="1100">
                <a:solidFill>
                  <a:schemeClr val="tx1">
                    <a:tint val="75000"/>
                  </a:schemeClr>
                </a:solidFill>
              </a:defRPr>
            </a:lvl6pPr>
            <a:lvl7pPr indent="0" marL="2139696">
              <a:buNone/>
              <a:defRPr sz="1100">
                <a:solidFill>
                  <a:schemeClr val="tx1">
                    <a:tint val="75000"/>
                  </a:schemeClr>
                </a:solidFill>
              </a:defRPr>
            </a:lvl7pPr>
            <a:lvl8pPr indent="0" marL="2496312">
              <a:buNone/>
              <a:defRPr sz="1100">
                <a:solidFill>
                  <a:schemeClr val="tx1">
                    <a:tint val="75000"/>
                  </a:schemeClr>
                </a:solidFill>
              </a:defRPr>
            </a:lvl8pPr>
            <a:lvl9pPr indent="0" marL="2852928">
              <a:buNone/>
              <a:defRPr sz="1100">
                <a:solidFill>
                  <a:schemeClr val="tx1">
                    <a:tint val="75000"/>
                  </a:schemeClr>
                </a:solidFill>
              </a:defRPr>
            </a:lvl9pPr>
          </a:lstStyle>
          <a:p>
            <a:pPr lvl="0"/>
            <a:r>
              <a:rPr lang="fr-FR" smtClean="0"/>
              <a:t>Modifiez les styles du texte du masque</a:t>
            </a:r>
          </a:p>
        </p:txBody>
      </p:sp>
      <p:sp>
        <p:nvSpPr>
          <p:cNvPr id="1048787" name="Date Placeholder 3"/>
          <p:cNvSpPr>
            <a:spLocks noGrp="1"/>
          </p:cNvSpPr>
          <p:nvPr>
            <p:ph type="dt" sz="half" idx="10"/>
          </p:nvPr>
        </p:nvSpPr>
        <p:spPr/>
        <p:txBody>
          <a:bodyPr/>
          <a:p>
            <a:endParaRPr dirty="0" lang="en-US"/>
          </a:p>
        </p:txBody>
      </p:sp>
      <p:sp>
        <p:nvSpPr>
          <p:cNvPr id="1048788" name="Footer Placeholder 4"/>
          <p:cNvSpPr>
            <a:spLocks noGrp="1"/>
          </p:cNvSpPr>
          <p:nvPr>
            <p:ph type="ftr" sz="quarter" idx="11"/>
          </p:nvPr>
        </p:nvSpPr>
        <p:spPr/>
        <p:txBody>
          <a:bodyPr/>
          <a:p>
            <a:endParaRPr dirty="0" lang="en-US"/>
          </a:p>
        </p:txBody>
      </p:sp>
      <p:sp>
        <p:nvSpPr>
          <p:cNvPr id="1048789"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96" name=""/>
        <p:cNvGrpSpPr/>
        <p:nvPr/>
      </p:nvGrpSpPr>
      <p:grpSpPr>
        <a:xfrm>
          <a:off x="0" y="0"/>
          <a:ext cx="0" cy="0"/>
          <a:chOff x="0" y="0"/>
          <a:chExt cx="0" cy="0"/>
        </a:xfrm>
      </p:grpSpPr>
      <p:sp>
        <p:nvSpPr>
          <p:cNvPr id="1048751" name="Title 1"/>
          <p:cNvSpPr>
            <a:spLocks noGrp="1"/>
          </p:cNvSpPr>
          <p:nvPr>
            <p:ph type="title"/>
          </p:nvPr>
        </p:nvSpPr>
        <p:spPr>
          <a:xfrm>
            <a:off x="698500" y="508000"/>
            <a:ext cx="6070601" cy="2518833"/>
          </a:xfrm>
        </p:spPr>
        <p:txBody>
          <a:bodyPr anchor="ctr">
            <a:normAutofit/>
          </a:bodyPr>
          <a:lstStyle>
            <a:lvl1pPr algn="l">
              <a:defRPr b="0" cap="none" sz="3400"/>
            </a:lvl1pPr>
          </a:lstStyle>
          <a:p>
            <a:r>
              <a:rPr lang="fr-FR" smtClean="0"/>
              <a:t>Modifiez le style du titre</a:t>
            </a:r>
            <a:endParaRPr dirty="0" lang="en-US"/>
          </a:p>
        </p:txBody>
      </p:sp>
      <p:sp>
        <p:nvSpPr>
          <p:cNvPr id="1048752" name="Text Placeholder 9"/>
          <p:cNvSpPr>
            <a:spLocks noGrp="1"/>
          </p:cNvSpPr>
          <p:nvPr>
            <p:ph type="body" sz="quarter" idx="13"/>
          </p:nvPr>
        </p:nvSpPr>
        <p:spPr>
          <a:xfrm>
            <a:off x="1024604" y="3026833"/>
            <a:ext cx="5418393" cy="317500"/>
          </a:xfrm>
        </p:spPr>
        <p:txBody>
          <a:bodyPr anchor="ctr">
            <a:noAutofit/>
          </a:bodyPr>
          <a:lstStyle>
            <a:lvl1pPr indent="0" marL="0">
              <a:buFontTx/>
              <a:buNone/>
              <a:defRPr sz="1200">
                <a:solidFill>
                  <a:schemeClr val="tx1">
                    <a:lumMod val="50000"/>
                    <a:lumOff val="50000"/>
                  </a:schemeClr>
                </a:solidFill>
              </a:defRPr>
            </a:lvl1pPr>
            <a:lvl2pPr indent="0" marL="356616">
              <a:buFontTx/>
              <a:buNone/>
            </a:lvl2pPr>
            <a:lvl3pPr indent="0" marL="713232">
              <a:buFontTx/>
              <a:buNone/>
            </a:lvl3pPr>
            <a:lvl4pPr indent="0" marL="1069848">
              <a:buFontTx/>
              <a:buNone/>
            </a:lvl4pPr>
            <a:lvl5pPr indent="0" marL="1426464">
              <a:buFontTx/>
              <a:buNone/>
            </a:lvl5pPr>
          </a:lstStyle>
          <a:p>
            <a:pPr lvl="0"/>
            <a:r>
              <a:rPr lang="fr-FR" smtClean="0"/>
              <a:t>Modifiez les styles du texte du masque</a:t>
            </a:r>
          </a:p>
        </p:txBody>
      </p:sp>
      <p:sp>
        <p:nvSpPr>
          <p:cNvPr id="1048753" name="Text Placeholder 2"/>
          <p:cNvSpPr>
            <a:spLocks noGrp="1"/>
          </p:cNvSpPr>
          <p:nvPr>
            <p:ph type="body" idx="1"/>
          </p:nvPr>
        </p:nvSpPr>
        <p:spPr>
          <a:xfrm>
            <a:off x="508001" y="3725333"/>
            <a:ext cx="6447501" cy="1309135"/>
          </a:xfrm>
        </p:spPr>
        <p:txBody>
          <a:bodyPr anchor="ctr">
            <a:normAutofit/>
          </a:bodyPr>
          <a:lstStyle>
            <a:lvl1pPr algn="l" indent="0" marL="0">
              <a:buNone/>
              <a:defRPr sz="1400">
                <a:solidFill>
                  <a:schemeClr val="tx1">
                    <a:lumMod val="75000"/>
                    <a:lumOff val="25000"/>
                  </a:schemeClr>
                </a:solidFill>
              </a:defRPr>
            </a:lvl1pPr>
            <a:lvl2pPr indent="0" marL="356616">
              <a:buNone/>
              <a:defRPr sz="1400">
                <a:solidFill>
                  <a:schemeClr val="tx1">
                    <a:tint val="75000"/>
                  </a:schemeClr>
                </a:solidFill>
              </a:defRPr>
            </a:lvl2pPr>
            <a:lvl3pPr indent="0" marL="713232">
              <a:buNone/>
              <a:defRPr sz="1200">
                <a:solidFill>
                  <a:schemeClr val="tx1">
                    <a:tint val="75000"/>
                  </a:schemeClr>
                </a:solidFill>
              </a:defRPr>
            </a:lvl3pPr>
            <a:lvl4pPr indent="0" marL="1069848">
              <a:buNone/>
              <a:defRPr sz="1100">
                <a:solidFill>
                  <a:schemeClr val="tx1">
                    <a:tint val="75000"/>
                  </a:schemeClr>
                </a:solidFill>
              </a:defRPr>
            </a:lvl4pPr>
            <a:lvl5pPr indent="0" marL="1426464">
              <a:buNone/>
              <a:defRPr sz="1100">
                <a:solidFill>
                  <a:schemeClr val="tx1">
                    <a:tint val="75000"/>
                  </a:schemeClr>
                </a:solidFill>
              </a:defRPr>
            </a:lvl5pPr>
            <a:lvl6pPr indent="0" marL="1783080">
              <a:buNone/>
              <a:defRPr sz="1100">
                <a:solidFill>
                  <a:schemeClr val="tx1">
                    <a:tint val="75000"/>
                  </a:schemeClr>
                </a:solidFill>
              </a:defRPr>
            </a:lvl6pPr>
            <a:lvl7pPr indent="0" marL="2139696">
              <a:buNone/>
              <a:defRPr sz="1100">
                <a:solidFill>
                  <a:schemeClr val="tx1">
                    <a:tint val="75000"/>
                  </a:schemeClr>
                </a:solidFill>
              </a:defRPr>
            </a:lvl7pPr>
            <a:lvl8pPr indent="0" marL="2496312">
              <a:buNone/>
              <a:defRPr sz="1100">
                <a:solidFill>
                  <a:schemeClr val="tx1">
                    <a:tint val="75000"/>
                  </a:schemeClr>
                </a:solidFill>
              </a:defRPr>
            </a:lvl8pPr>
            <a:lvl9pPr indent="0" marL="2852928">
              <a:buNone/>
              <a:defRPr sz="1100">
                <a:solidFill>
                  <a:schemeClr val="tx1">
                    <a:tint val="75000"/>
                  </a:schemeClr>
                </a:solidFill>
              </a:defRPr>
            </a:lvl9pPr>
          </a:lstStyle>
          <a:p>
            <a:pPr lvl="0"/>
            <a:r>
              <a:rPr lang="fr-FR" smtClean="0"/>
              <a:t>Modifiez les styles du texte du masque</a:t>
            </a:r>
          </a:p>
        </p:txBody>
      </p:sp>
      <p:sp>
        <p:nvSpPr>
          <p:cNvPr id="1048754" name="Date Placeholder 3"/>
          <p:cNvSpPr>
            <a:spLocks noGrp="1"/>
          </p:cNvSpPr>
          <p:nvPr>
            <p:ph type="dt" sz="half" idx="10"/>
          </p:nvPr>
        </p:nvSpPr>
        <p:spPr/>
        <p:txBody>
          <a:bodyPr/>
          <a:p>
            <a:endParaRPr dirty="0" lang="en-US"/>
          </a:p>
        </p:txBody>
      </p:sp>
      <p:sp>
        <p:nvSpPr>
          <p:cNvPr id="1048755" name="Footer Placeholder 4"/>
          <p:cNvSpPr>
            <a:spLocks noGrp="1"/>
          </p:cNvSpPr>
          <p:nvPr>
            <p:ph type="ftr" sz="quarter" idx="11"/>
          </p:nvPr>
        </p:nvSpPr>
        <p:spPr/>
        <p:txBody>
          <a:bodyPr/>
          <a:p>
            <a:endParaRPr dirty="0" lang="en-US"/>
          </a:p>
        </p:txBody>
      </p:sp>
      <p:sp>
        <p:nvSpPr>
          <p:cNvPr id="1048756" name="Slide Number Placeholder 5"/>
          <p:cNvSpPr>
            <a:spLocks noGrp="1"/>
          </p:cNvSpPr>
          <p:nvPr>
            <p:ph type="sldNum" sz="quarter" idx="12"/>
          </p:nvPr>
        </p:nvSpPr>
        <p:spPr/>
        <p:txBody>
          <a:bodyPr/>
          <a:p>
            <a:fld id="{4FAB73BC-B049-4115-A692-8D63A059BFB8}" type="slidenum">
              <a:rPr lang="en-US" smtClean="0"/>
              <a:t>‹N°›</a:t>
            </a:fld>
            <a:endParaRPr dirty="0" lang="en-US"/>
          </a:p>
        </p:txBody>
      </p:sp>
      <p:sp>
        <p:nvSpPr>
          <p:cNvPr id="1048757" name="TextBox 19"/>
          <p:cNvSpPr txBox="1"/>
          <p:nvPr/>
        </p:nvSpPr>
        <p:spPr>
          <a:xfrm>
            <a:off x="406403" y="658649"/>
            <a:ext cx="457200" cy="487313"/>
          </a:xfrm>
          <a:prstGeom prst="rect"/>
        </p:spPr>
        <p:txBody>
          <a:bodyPr anchor="ctr" bIns="35662" lIns="71323" rIns="71323" rtlCol="0" tIns="35662" vert="horz">
            <a:noAutofit/>
          </a:bodyPr>
          <a:p>
            <a:pPr lvl="0"/>
            <a:r>
              <a:rPr baseline="0" dirty="0" sz="6200" lang="en-US">
                <a:ln w="3175" cmpd="sng">
                  <a:noFill/>
                </a:ln>
                <a:solidFill>
                  <a:schemeClr val="accent1"/>
                </a:solidFill>
                <a:effectLst/>
                <a:latin typeface="Arial"/>
              </a:rPr>
              <a:t>“</a:t>
            </a:r>
          </a:p>
        </p:txBody>
      </p:sp>
      <p:sp>
        <p:nvSpPr>
          <p:cNvPr id="1048758" name="TextBox 21"/>
          <p:cNvSpPr txBox="1"/>
          <p:nvPr/>
        </p:nvSpPr>
        <p:spPr>
          <a:xfrm>
            <a:off x="6669758" y="2405464"/>
            <a:ext cx="457200" cy="487313"/>
          </a:xfrm>
          <a:prstGeom prst="rect"/>
        </p:spPr>
        <p:txBody>
          <a:bodyPr anchor="ctr" bIns="35662" lIns="71323" rIns="71323" rtlCol="0" tIns="35662" vert="horz">
            <a:noAutofit/>
          </a:bodyPr>
          <a:p>
            <a:pPr lvl="0"/>
            <a:r>
              <a:rPr baseline="0" dirty="0" sz="6200" lang="en-US">
                <a:ln w="3175" cmpd="sng">
                  <a:noFill/>
                </a:ln>
                <a:solidFill>
                  <a:schemeClr val="accent1"/>
                </a:solidFill>
                <a:effectLst/>
                <a:latin typeface="Arial"/>
              </a:rPr>
              <a:t>”</a:t>
            </a:r>
          </a:p>
        </p:txBody>
      </p:sp>
    </p:spTree>
  </p:cSld>
  <p:clrMapOvr>
    <a:masterClrMapping/>
  </p:clrMapOvr>
  <p:hf dt="0" ftr="0" hdr="0" sldNum="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00" name=""/>
        <p:cNvGrpSpPr/>
        <p:nvPr/>
      </p:nvGrpSpPr>
      <p:grpSpPr>
        <a:xfrm>
          <a:off x="0" y="0"/>
          <a:ext cx="0" cy="0"/>
          <a:chOff x="0" y="0"/>
          <a:chExt cx="0" cy="0"/>
        </a:xfrm>
      </p:grpSpPr>
      <p:sp>
        <p:nvSpPr>
          <p:cNvPr id="1048775" name="Title 1"/>
          <p:cNvSpPr>
            <a:spLocks noGrp="1"/>
          </p:cNvSpPr>
          <p:nvPr>
            <p:ph type="title"/>
          </p:nvPr>
        </p:nvSpPr>
        <p:spPr>
          <a:xfrm>
            <a:off x="508001" y="1609990"/>
            <a:ext cx="6447501" cy="2162883"/>
          </a:xfrm>
        </p:spPr>
        <p:txBody>
          <a:bodyPr anchor="b">
            <a:normAutofit/>
          </a:bodyPr>
          <a:lstStyle>
            <a:lvl1pPr algn="l">
              <a:defRPr b="0" cap="none" sz="3400"/>
            </a:lvl1pPr>
          </a:lstStyle>
          <a:p>
            <a:r>
              <a:rPr lang="fr-FR" smtClean="0"/>
              <a:t>Modifiez le style du titre</a:t>
            </a:r>
            <a:endParaRPr dirty="0" lang="en-US"/>
          </a:p>
        </p:txBody>
      </p:sp>
      <p:sp>
        <p:nvSpPr>
          <p:cNvPr id="1048776" name="Text Placeholder 2"/>
          <p:cNvSpPr>
            <a:spLocks noGrp="1"/>
          </p:cNvSpPr>
          <p:nvPr>
            <p:ph type="body" idx="1"/>
          </p:nvPr>
        </p:nvSpPr>
        <p:spPr>
          <a:xfrm>
            <a:off x="508001" y="3772873"/>
            <a:ext cx="6447501" cy="1261595"/>
          </a:xfrm>
        </p:spPr>
        <p:txBody>
          <a:bodyPr anchor="t">
            <a:normAutofit/>
          </a:bodyPr>
          <a:lstStyle>
            <a:lvl1pPr algn="l" indent="0" marL="0">
              <a:buNone/>
              <a:defRPr sz="1400">
                <a:solidFill>
                  <a:schemeClr val="tx1">
                    <a:lumMod val="75000"/>
                    <a:lumOff val="25000"/>
                  </a:schemeClr>
                </a:solidFill>
              </a:defRPr>
            </a:lvl1pPr>
            <a:lvl2pPr indent="0" marL="356616">
              <a:buNone/>
              <a:defRPr sz="1400">
                <a:solidFill>
                  <a:schemeClr val="tx1">
                    <a:tint val="75000"/>
                  </a:schemeClr>
                </a:solidFill>
              </a:defRPr>
            </a:lvl2pPr>
            <a:lvl3pPr indent="0" marL="713232">
              <a:buNone/>
              <a:defRPr sz="1200">
                <a:solidFill>
                  <a:schemeClr val="tx1">
                    <a:tint val="75000"/>
                  </a:schemeClr>
                </a:solidFill>
              </a:defRPr>
            </a:lvl3pPr>
            <a:lvl4pPr indent="0" marL="1069848">
              <a:buNone/>
              <a:defRPr sz="1100">
                <a:solidFill>
                  <a:schemeClr val="tx1">
                    <a:tint val="75000"/>
                  </a:schemeClr>
                </a:solidFill>
              </a:defRPr>
            </a:lvl4pPr>
            <a:lvl5pPr indent="0" marL="1426464">
              <a:buNone/>
              <a:defRPr sz="1100">
                <a:solidFill>
                  <a:schemeClr val="tx1">
                    <a:tint val="75000"/>
                  </a:schemeClr>
                </a:solidFill>
              </a:defRPr>
            </a:lvl5pPr>
            <a:lvl6pPr indent="0" marL="1783080">
              <a:buNone/>
              <a:defRPr sz="1100">
                <a:solidFill>
                  <a:schemeClr val="tx1">
                    <a:tint val="75000"/>
                  </a:schemeClr>
                </a:solidFill>
              </a:defRPr>
            </a:lvl6pPr>
            <a:lvl7pPr indent="0" marL="2139696">
              <a:buNone/>
              <a:defRPr sz="1100">
                <a:solidFill>
                  <a:schemeClr val="tx1">
                    <a:tint val="75000"/>
                  </a:schemeClr>
                </a:solidFill>
              </a:defRPr>
            </a:lvl7pPr>
            <a:lvl8pPr indent="0" marL="2496312">
              <a:buNone/>
              <a:defRPr sz="1100">
                <a:solidFill>
                  <a:schemeClr val="tx1">
                    <a:tint val="75000"/>
                  </a:schemeClr>
                </a:solidFill>
              </a:defRPr>
            </a:lvl8pPr>
            <a:lvl9pPr indent="0" marL="2852928">
              <a:buNone/>
              <a:defRPr sz="1100">
                <a:solidFill>
                  <a:schemeClr val="tx1">
                    <a:tint val="75000"/>
                  </a:schemeClr>
                </a:solidFill>
              </a:defRPr>
            </a:lvl9pPr>
          </a:lstStyle>
          <a:p>
            <a:pPr lvl="0"/>
            <a:r>
              <a:rPr lang="fr-FR" smtClean="0"/>
              <a:t>Modifiez les styles du texte du masque</a:t>
            </a:r>
          </a:p>
        </p:txBody>
      </p:sp>
      <p:sp>
        <p:nvSpPr>
          <p:cNvPr id="1048777" name="Date Placeholder 3"/>
          <p:cNvSpPr>
            <a:spLocks noGrp="1"/>
          </p:cNvSpPr>
          <p:nvPr>
            <p:ph type="dt" sz="half" idx="10"/>
          </p:nvPr>
        </p:nvSpPr>
        <p:spPr/>
        <p:txBody>
          <a:bodyPr/>
          <a:p>
            <a:endParaRPr dirty="0" lang="en-US"/>
          </a:p>
        </p:txBody>
      </p:sp>
      <p:sp>
        <p:nvSpPr>
          <p:cNvPr id="1048778" name="Footer Placeholder 4"/>
          <p:cNvSpPr>
            <a:spLocks noGrp="1"/>
          </p:cNvSpPr>
          <p:nvPr>
            <p:ph type="ftr" sz="quarter" idx="11"/>
          </p:nvPr>
        </p:nvSpPr>
        <p:spPr/>
        <p:txBody>
          <a:bodyPr/>
          <a:p>
            <a:endParaRPr dirty="0" lang="en-US"/>
          </a:p>
        </p:txBody>
      </p:sp>
      <p:sp>
        <p:nvSpPr>
          <p:cNvPr id="1048779"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95" name=""/>
        <p:cNvGrpSpPr/>
        <p:nvPr/>
      </p:nvGrpSpPr>
      <p:grpSpPr>
        <a:xfrm>
          <a:off x="0" y="0"/>
          <a:ext cx="0" cy="0"/>
          <a:chOff x="0" y="0"/>
          <a:chExt cx="0" cy="0"/>
        </a:xfrm>
      </p:grpSpPr>
      <p:sp>
        <p:nvSpPr>
          <p:cNvPr id="1048743" name="Title 1"/>
          <p:cNvSpPr>
            <a:spLocks noGrp="1"/>
          </p:cNvSpPr>
          <p:nvPr>
            <p:ph type="title"/>
          </p:nvPr>
        </p:nvSpPr>
        <p:spPr>
          <a:xfrm>
            <a:off x="698500" y="508000"/>
            <a:ext cx="6070601" cy="2518833"/>
          </a:xfrm>
        </p:spPr>
        <p:txBody>
          <a:bodyPr anchor="ctr">
            <a:normAutofit/>
          </a:bodyPr>
          <a:lstStyle>
            <a:lvl1pPr algn="l">
              <a:defRPr b="0" cap="none" sz="3400"/>
            </a:lvl1pPr>
          </a:lstStyle>
          <a:p>
            <a:r>
              <a:rPr lang="fr-FR" smtClean="0"/>
              <a:t>Modifiez le style du titre</a:t>
            </a:r>
            <a:endParaRPr dirty="0" lang="en-US"/>
          </a:p>
        </p:txBody>
      </p:sp>
      <p:sp>
        <p:nvSpPr>
          <p:cNvPr id="1048744" name="Text Placeholder 9"/>
          <p:cNvSpPr>
            <a:spLocks noGrp="1"/>
          </p:cNvSpPr>
          <p:nvPr>
            <p:ph type="body" sz="quarter" idx="13"/>
          </p:nvPr>
        </p:nvSpPr>
        <p:spPr>
          <a:xfrm>
            <a:off x="507999" y="3344333"/>
            <a:ext cx="6447502" cy="428540"/>
          </a:xfrm>
        </p:spPr>
        <p:txBody>
          <a:bodyPr anchor="b">
            <a:noAutofit/>
          </a:bodyPr>
          <a:lstStyle>
            <a:lvl1pPr indent="0" marL="0">
              <a:buFontTx/>
              <a:buNone/>
              <a:defRPr sz="1900">
                <a:solidFill>
                  <a:schemeClr val="tx1">
                    <a:lumMod val="75000"/>
                    <a:lumOff val="25000"/>
                  </a:schemeClr>
                </a:solidFill>
              </a:defRPr>
            </a:lvl1pPr>
            <a:lvl2pPr indent="0" marL="356616">
              <a:buFontTx/>
              <a:buNone/>
            </a:lvl2pPr>
            <a:lvl3pPr indent="0" marL="713232">
              <a:buFontTx/>
              <a:buNone/>
            </a:lvl3pPr>
            <a:lvl4pPr indent="0" marL="1069848">
              <a:buFontTx/>
              <a:buNone/>
            </a:lvl4pPr>
            <a:lvl5pPr indent="0" marL="1426464">
              <a:buFontTx/>
              <a:buNone/>
            </a:lvl5pPr>
          </a:lstStyle>
          <a:p>
            <a:pPr lvl="0"/>
            <a:r>
              <a:rPr lang="fr-FR" smtClean="0"/>
              <a:t>Modifiez les styles du texte du masque</a:t>
            </a:r>
          </a:p>
        </p:txBody>
      </p:sp>
      <p:sp>
        <p:nvSpPr>
          <p:cNvPr id="1048745" name="Text Placeholder 2"/>
          <p:cNvSpPr>
            <a:spLocks noGrp="1"/>
          </p:cNvSpPr>
          <p:nvPr>
            <p:ph type="body" idx="1"/>
          </p:nvPr>
        </p:nvSpPr>
        <p:spPr>
          <a:xfrm>
            <a:off x="508001" y="3772873"/>
            <a:ext cx="6447501" cy="1261595"/>
          </a:xfrm>
        </p:spPr>
        <p:txBody>
          <a:bodyPr anchor="t">
            <a:normAutofit/>
          </a:bodyPr>
          <a:lstStyle>
            <a:lvl1pPr algn="l" indent="0" marL="0">
              <a:buNone/>
              <a:defRPr sz="1400">
                <a:solidFill>
                  <a:schemeClr val="tx1">
                    <a:lumMod val="50000"/>
                    <a:lumOff val="50000"/>
                  </a:schemeClr>
                </a:solidFill>
              </a:defRPr>
            </a:lvl1pPr>
            <a:lvl2pPr indent="0" marL="356616">
              <a:buNone/>
              <a:defRPr sz="1400">
                <a:solidFill>
                  <a:schemeClr val="tx1">
                    <a:tint val="75000"/>
                  </a:schemeClr>
                </a:solidFill>
              </a:defRPr>
            </a:lvl2pPr>
            <a:lvl3pPr indent="0" marL="713232">
              <a:buNone/>
              <a:defRPr sz="1200">
                <a:solidFill>
                  <a:schemeClr val="tx1">
                    <a:tint val="75000"/>
                  </a:schemeClr>
                </a:solidFill>
              </a:defRPr>
            </a:lvl3pPr>
            <a:lvl4pPr indent="0" marL="1069848">
              <a:buNone/>
              <a:defRPr sz="1100">
                <a:solidFill>
                  <a:schemeClr val="tx1">
                    <a:tint val="75000"/>
                  </a:schemeClr>
                </a:solidFill>
              </a:defRPr>
            </a:lvl4pPr>
            <a:lvl5pPr indent="0" marL="1426464">
              <a:buNone/>
              <a:defRPr sz="1100">
                <a:solidFill>
                  <a:schemeClr val="tx1">
                    <a:tint val="75000"/>
                  </a:schemeClr>
                </a:solidFill>
              </a:defRPr>
            </a:lvl5pPr>
            <a:lvl6pPr indent="0" marL="1783080">
              <a:buNone/>
              <a:defRPr sz="1100">
                <a:solidFill>
                  <a:schemeClr val="tx1">
                    <a:tint val="75000"/>
                  </a:schemeClr>
                </a:solidFill>
              </a:defRPr>
            </a:lvl6pPr>
            <a:lvl7pPr indent="0" marL="2139696">
              <a:buNone/>
              <a:defRPr sz="1100">
                <a:solidFill>
                  <a:schemeClr val="tx1">
                    <a:tint val="75000"/>
                  </a:schemeClr>
                </a:solidFill>
              </a:defRPr>
            </a:lvl7pPr>
            <a:lvl8pPr indent="0" marL="2496312">
              <a:buNone/>
              <a:defRPr sz="1100">
                <a:solidFill>
                  <a:schemeClr val="tx1">
                    <a:tint val="75000"/>
                  </a:schemeClr>
                </a:solidFill>
              </a:defRPr>
            </a:lvl8pPr>
            <a:lvl9pPr indent="0" marL="2852928">
              <a:buNone/>
              <a:defRPr sz="1100">
                <a:solidFill>
                  <a:schemeClr val="tx1">
                    <a:tint val="75000"/>
                  </a:schemeClr>
                </a:solidFill>
              </a:defRPr>
            </a:lvl9pPr>
          </a:lstStyle>
          <a:p>
            <a:pPr lvl="0"/>
            <a:r>
              <a:rPr lang="fr-FR" smtClean="0"/>
              <a:t>Modifiez les styles du texte du masque</a:t>
            </a:r>
          </a:p>
        </p:txBody>
      </p:sp>
      <p:sp>
        <p:nvSpPr>
          <p:cNvPr id="1048746" name="Date Placeholder 3"/>
          <p:cNvSpPr>
            <a:spLocks noGrp="1"/>
          </p:cNvSpPr>
          <p:nvPr>
            <p:ph type="dt" sz="half" idx="10"/>
          </p:nvPr>
        </p:nvSpPr>
        <p:spPr/>
        <p:txBody>
          <a:bodyPr/>
          <a:p>
            <a:endParaRPr dirty="0" lang="en-US"/>
          </a:p>
        </p:txBody>
      </p:sp>
      <p:sp>
        <p:nvSpPr>
          <p:cNvPr id="1048747" name="Footer Placeholder 4"/>
          <p:cNvSpPr>
            <a:spLocks noGrp="1"/>
          </p:cNvSpPr>
          <p:nvPr>
            <p:ph type="ftr" sz="quarter" idx="11"/>
          </p:nvPr>
        </p:nvSpPr>
        <p:spPr/>
        <p:txBody>
          <a:bodyPr/>
          <a:p>
            <a:endParaRPr dirty="0" lang="en-US"/>
          </a:p>
        </p:txBody>
      </p:sp>
      <p:sp>
        <p:nvSpPr>
          <p:cNvPr id="1048748" name="Slide Number Placeholder 5"/>
          <p:cNvSpPr>
            <a:spLocks noGrp="1"/>
          </p:cNvSpPr>
          <p:nvPr>
            <p:ph type="sldNum" sz="quarter" idx="12"/>
          </p:nvPr>
        </p:nvSpPr>
        <p:spPr/>
        <p:txBody>
          <a:bodyPr/>
          <a:p>
            <a:fld id="{4FAB73BC-B049-4115-A692-8D63A059BFB8}" type="slidenum">
              <a:rPr lang="en-US" smtClean="0"/>
              <a:t>‹N°›</a:t>
            </a:fld>
            <a:endParaRPr dirty="0" lang="en-US"/>
          </a:p>
        </p:txBody>
      </p:sp>
      <p:sp>
        <p:nvSpPr>
          <p:cNvPr id="1048749" name="TextBox 23"/>
          <p:cNvSpPr txBox="1"/>
          <p:nvPr/>
        </p:nvSpPr>
        <p:spPr>
          <a:xfrm>
            <a:off x="406403" y="658649"/>
            <a:ext cx="457200" cy="487313"/>
          </a:xfrm>
          <a:prstGeom prst="rect"/>
        </p:spPr>
        <p:txBody>
          <a:bodyPr anchor="ctr" bIns="35662" lIns="71323" rIns="71323" rtlCol="0" tIns="35662" vert="horz">
            <a:noAutofit/>
          </a:bodyPr>
          <a:p>
            <a:pPr lvl="0"/>
            <a:r>
              <a:rPr baseline="0" dirty="0" sz="6200" lang="en-US">
                <a:ln w="3175" cmpd="sng">
                  <a:noFill/>
                </a:ln>
                <a:solidFill>
                  <a:schemeClr val="accent1"/>
                </a:solidFill>
                <a:effectLst/>
                <a:latin typeface="Arial"/>
              </a:rPr>
              <a:t>“</a:t>
            </a:r>
          </a:p>
        </p:txBody>
      </p:sp>
      <p:sp>
        <p:nvSpPr>
          <p:cNvPr id="1048750" name="TextBox 24"/>
          <p:cNvSpPr txBox="1"/>
          <p:nvPr/>
        </p:nvSpPr>
        <p:spPr>
          <a:xfrm>
            <a:off x="6669758" y="2405464"/>
            <a:ext cx="457200" cy="487313"/>
          </a:xfrm>
          <a:prstGeom prst="rect"/>
        </p:spPr>
        <p:txBody>
          <a:bodyPr anchor="ctr" bIns="35662" lIns="71323" rIns="71323" rtlCol="0" tIns="35662" vert="horz">
            <a:noAutofit/>
          </a:bodyPr>
          <a:p>
            <a:pPr lvl="0"/>
            <a:r>
              <a:rPr baseline="0" dirty="0" sz="6200" lang="en-US">
                <a:ln w="3175" cmpd="sng">
                  <a:noFill/>
                </a:ln>
                <a:solidFill>
                  <a:schemeClr val="accent1"/>
                </a:solidFill>
                <a:effectLst/>
                <a:latin typeface="Arial"/>
              </a:rPr>
              <a:t>”</a:t>
            </a:r>
          </a:p>
        </p:txBody>
      </p:sp>
    </p:spTree>
  </p:cSld>
  <p:clrMapOvr>
    <a:masterClrMapping/>
  </p:clrMapOvr>
  <p:hf dt="0" ftr="0" hdr="0" sldNum="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04" name=""/>
        <p:cNvGrpSpPr/>
        <p:nvPr/>
      </p:nvGrpSpPr>
      <p:grpSpPr>
        <a:xfrm>
          <a:off x="0" y="0"/>
          <a:ext cx="0" cy="0"/>
          <a:chOff x="0" y="0"/>
          <a:chExt cx="0" cy="0"/>
        </a:xfrm>
      </p:grpSpPr>
      <p:sp>
        <p:nvSpPr>
          <p:cNvPr id="1048796" name="Title 1"/>
          <p:cNvSpPr>
            <a:spLocks noGrp="1"/>
          </p:cNvSpPr>
          <p:nvPr>
            <p:ph type="title"/>
          </p:nvPr>
        </p:nvSpPr>
        <p:spPr>
          <a:xfrm>
            <a:off x="514350" y="508000"/>
            <a:ext cx="6441152" cy="2518833"/>
          </a:xfrm>
        </p:spPr>
        <p:txBody>
          <a:bodyPr anchor="ctr">
            <a:normAutofit/>
          </a:bodyPr>
          <a:lstStyle>
            <a:lvl1pPr algn="l">
              <a:defRPr b="0" cap="none" sz="3400"/>
            </a:lvl1pPr>
          </a:lstStyle>
          <a:p>
            <a:r>
              <a:rPr lang="fr-FR" smtClean="0"/>
              <a:t>Modifiez le style du titre</a:t>
            </a:r>
            <a:endParaRPr dirty="0" lang="en-US"/>
          </a:p>
        </p:txBody>
      </p:sp>
      <p:sp>
        <p:nvSpPr>
          <p:cNvPr id="1048797" name="Text Placeholder 9"/>
          <p:cNvSpPr>
            <a:spLocks noGrp="1"/>
          </p:cNvSpPr>
          <p:nvPr>
            <p:ph type="body" sz="quarter" idx="13"/>
          </p:nvPr>
        </p:nvSpPr>
        <p:spPr>
          <a:xfrm>
            <a:off x="507999" y="3344333"/>
            <a:ext cx="6447502" cy="428540"/>
          </a:xfrm>
        </p:spPr>
        <p:txBody>
          <a:bodyPr anchor="b">
            <a:noAutofit/>
          </a:bodyPr>
          <a:lstStyle>
            <a:lvl1pPr indent="0" marL="0">
              <a:buFontTx/>
              <a:buNone/>
              <a:defRPr sz="1900">
                <a:solidFill>
                  <a:schemeClr val="accent1"/>
                </a:solidFill>
              </a:defRPr>
            </a:lvl1pPr>
            <a:lvl2pPr indent="0" marL="356616">
              <a:buFontTx/>
              <a:buNone/>
            </a:lvl2pPr>
            <a:lvl3pPr indent="0" marL="713232">
              <a:buFontTx/>
              <a:buNone/>
            </a:lvl3pPr>
            <a:lvl4pPr indent="0" marL="1069848">
              <a:buFontTx/>
              <a:buNone/>
            </a:lvl4pPr>
            <a:lvl5pPr indent="0" marL="1426464">
              <a:buFontTx/>
              <a:buNone/>
            </a:lvl5pPr>
          </a:lstStyle>
          <a:p>
            <a:pPr lvl="0"/>
            <a:r>
              <a:rPr lang="fr-FR" smtClean="0"/>
              <a:t>Modifiez les styles du texte du masque</a:t>
            </a:r>
          </a:p>
        </p:txBody>
      </p:sp>
      <p:sp>
        <p:nvSpPr>
          <p:cNvPr id="1048798" name="Text Placeholder 2"/>
          <p:cNvSpPr>
            <a:spLocks noGrp="1"/>
          </p:cNvSpPr>
          <p:nvPr>
            <p:ph type="body" idx="1"/>
          </p:nvPr>
        </p:nvSpPr>
        <p:spPr>
          <a:xfrm>
            <a:off x="508001" y="3772873"/>
            <a:ext cx="6447501" cy="1261595"/>
          </a:xfrm>
        </p:spPr>
        <p:txBody>
          <a:bodyPr anchor="t">
            <a:normAutofit/>
          </a:bodyPr>
          <a:lstStyle>
            <a:lvl1pPr algn="l" indent="0" marL="0">
              <a:buNone/>
              <a:defRPr sz="1400">
                <a:solidFill>
                  <a:schemeClr val="tx1">
                    <a:lumMod val="50000"/>
                    <a:lumOff val="50000"/>
                  </a:schemeClr>
                </a:solidFill>
              </a:defRPr>
            </a:lvl1pPr>
            <a:lvl2pPr indent="0" marL="356616">
              <a:buNone/>
              <a:defRPr sz="1400">
                <a:solidFill>
                  <a:schemeClr val="tx1">
                    <a:tint val="75000"/>
                  </a:schemeClr>
                </a:solidFill>
              </a:defRPr>
            </a:lvl2pPr>
            <a:lvl3pPr indent="0" marL="713232">
              <a:buNone/>
              <a:defRPr sz="1200">
                <a:solidFill>
                  <a:schemeClr val="tx1">
                    <a:tint val="75000"/>
                  </a:schemeClr>
                </a:solidFill>
              </a:defRPr>
            </a:lvl3pPr>
            <a:lvl4pPr indent="0" marL="1069848">
              <a:buNone/>
              <a:defRPr sz="1100">
                <a:solidFill>
                  <a:schemeClr val="tx1">
                    <a:tint val="75000"/>
                  </a:schemeClr>
                </a:solidFill>
              </a:defRPr>
            </a:lvl4pPr>
            <a:lvl5pPr indent="0" marL="1426464">
              <a:buNone/>
              <a:defRPr sz="1100">
                <a:solidFill>
                  <a:schemeClr val="tx1">
                    <a:tint val="75000"/>
                  </a:schemeClr>
                </a:solidFill>
              </a:defRPr>
            </a:lvl5pPr>
            <a:lvl6pPr indent="0" marL="1783080">
              <a:buNone/>
              <a:defRPr sz="1100">
                <a:solidFill>
                  <a:schemeClr val="tx1">
                    <a:tint val="75000"/>
                  </a:schemeClr>
                </a:solidFill>
              </a:defRPr>
            </a:lvl6pPr>
            <a:lvl7pPr indent="0" marL="2139696">
              <a:buNone/>
              <a:defRPr sz="1100">
                <a:solidFill>
                  <a:schemeClr val="tx1">
                    <a:tint val="75000"/>
                  </a:schemeClr>
                </a:solidFill>
              </a:defRPr>
            </a:lvl7pPr>
            <a:lvl8pPr indent="0" marL="2496312">
              <a:buNone/>
              <a:defRPr sz="1100">
                <a:solidFill>
                  <a:schemeClr val="tx1">
                    <a:tint val="75000"/>
                  </a:schemeClr>
                </a:solidFill>
              </a:defRPr>
            </a:lvl8pPr>
            <a:lvl9pPr indent="0" marL="2852928">
              <a:buNone/>
              <a:defRPr sz="1100">
                <a:solidFill>
                  <a:schemeClr val="tx1">
                    <a:tint val="75000"/>
                  </a:schemeClr>
                </a:solidFill>
              </a:defRPr>
            </a:lvl9pPr>
          </a:lstStyle>
          <a:p>
            <a:pPr lvl="0"/>
            <a:r>
              <a:rPr lang="fr-FR" smtClean="0"/>
              <a:t>Modifiez les styles du texte du masque</a:t>
            </a:r>
          </a:p>
        </p:txBody>
      </p:sp>
      <p:sp>
        <p:nvSpPr>
          <p:cNvPr id="1048799" name="Date Placeholder 3"/>
          <p:cNvSpPr>
            <a:spLocks noGrp="1"/>
          </p:cNvSpPr>
          <p:nvPr>
            <p:ph type="dt" sz="half" idx="10"/>
          </p:nvPr>
        </p:nvSpPr>
        <p:spPr/>
        <p:txBody>
          <a:bodyPr/>
          <a:p>
            <a:endParaRPr dirty="0" lang="en-US"/>
          </a:p>
        </p:txBody>
      </p:sp>
      <p:sp>
        <p:nvSpPr>
          <p:cNvPr id="1048800" name="Footer Placeholder 4"/>
          <p:cNvSpPr>
            <a:spLocks noGrp="1"/>
          </p:cNvSpPr>
          <p:nvPr>
            <p:ph type="ftr" sz="quarter" idx="11"/>
          </p:nvPr>
        </p:nvSpPr>
        <p:spPr/>
        <p:txBody>
          <a:bodyPr/>
          <a:p>
            <a:endParaRPr dirty="0" lang="en-US"/>
          </a:p>
        </p:txBody>
      </p:sp>
      <p:sp>
        <p:nvSpPr>
          <p:cNvPr id="1048801"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vertTx">
  <p:cSld name="Titre et texte vertical">
    <p:spTree>
      <p:nvGrpSpPr>
        <p:cNvPr id="98" name=""/>
        <p:cNvGrpSpPr/>
        <p:nvPr/>
      </p:nvGrpSpPr>
      <p:grpSpPr>
        <a:xfrm>
          <a:off x="0" y="0"/>
          <a:ext cx="0" cy="0"/>
          <a:chOff x="0" y="0"/>
          <a:chExt cx="0" cy="0"/>
        </a:xfrm>
      </p:grpSpPr>
      <p:sp>
        <p:nvSpPr>
          <p:cNvPr id="1048765" name="Title 1"/>
          <p:cNvSpPr>
            <a:spLocks noGrp="1"/>
          </p:cNvSpPr>
          <p:nvPr>
            <p:ph type="title"/>
          </p:nvPr>
        </p:nvSpPr>
        <p:spPr/>
        <p:txBody>
          <a:bodyPr/>
          <a:p>
            <a:r>
              <a:rPr lang="fr-FR" smtClean="0"/>
              <a:t>Modifiez le style du titre</a:t>
            </a:r>
            <a:endParaRPr dirty="0" lang="en-US"/>
          </a:p>
        </p:txBody>
      </p:sp>
      <p:sp>
        <p:nvSpPr>
          <p:cNvPr id="1048766" name="Vertical Text Placeholder 2"/>
          <p:cNvSpPr>
            <a:spLocks noGrp="1"/>
          </p:cNvSpPr>
          <p:nvPr>
            <p:ph type="body" orient="vert" idx="1"/>
          </p:nvPr>
        </p:nvSpPr>
        <p:spPr/>
        <p:txBody>
          <a:bodyPr vert="eaVert"/>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767" name="Date Placeholder 3"/>
          <p:cNvSpPr>
            <a:spLocks noGrp="1"/>
          </p:cNvSpPr>
          <p:nvPr>
            <p:ph type="dt" sz="half" idx="10"/>
          </p:nvPr>
        </p:nvSpPr>
        <p:spPr/>
        <p:txBody>
          <a:bodyPr/>
          <a:p>
            <a:endParaRPr dirty="0" lang="en-US"/>
          </a:p>
        </p:txBody>
      </p:sp>
      <p:sp>
        <p:nvSpPr>
          <p:cNvPr id="1048768" name="Footer Placeholder 4"/>
          <p:cNvSpPr>
            <a:spLocks noGrp="1"/>
          </p:cNvSpPr>
          <p:nvPr>
            <p:ph type="ftr" sz="quarter" idx="11"/>
          </p:nvPr>
        </p:nvSpPr>
        <p:spPr/>
        <p:txBody>
          <a:bodyPr/>
          <a:p>
            <a:endParaRPr dirty="0" lang="en-US"/>
          </a:p>
        </p:txBody>
      </p:sp>
      <p:sp>
        <p:nvSpPr>
          <p:cNvPr id="1048769"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vertTitleAndTx">
  <p:cSld name="Titre vertical et texte">
    <p:spTree>
      <p:nvGrpSpPr>
        <p:cNvPr id="106" name=""/>
        <p:cNvGrpSpPr/>
        <p:nvPr/>
      </p:nvGrpSpPr>
      <p:grpSpPr>
        <a:xfrm>
          <a:off x="0" y="0"/>
          <a:ext cx="0" cy="0"/>
          <a:chOff x="0" y="0"/>
          <a:chExt cx="0" cy="0"/>
        </a:xfrm>
      </p:grpSpPr>
      <p:sp>
        <p:nvSpPr>
          <p:cNvPr id="1048808" name="Vertical Title 1"/>
          <p:cNvSpPr>
            <a:spLocks noGrp="1"/>
          </p:cNvSpPr>
          <p:nvPr>
            <p:ph type="title" orient="vert"/>
          </p:nvPr>
        </p:nvSpPr>
        <p:spPr>
          <a:xfrm>
            <a:off x="5975755" y="508000"/>
            <a:ext cx="978557" cy="4376209"/>
          </a:xfrm>
        </p:spPr>
        <p:txBody>
          <a:bodyPr anchor="ctr" vert="eaVert"/>
          <a:p>
            <a:r>
              <a:rPr lang="fr-FR" smtClean="0"/>
              <a:t>Modifiez le style du titre</a:t>
            </a:r>
            <a:endParaRPr dirty="0" lang="en-US"/>
          </a:p>
        </p:txBody>
      </p:sp>
      <p:sp>
        <p:nvSpPr>
          <p:cNvPr id="1048809" name="Vertical Text Placeholder 2"/>
          <p:cNvSpPr>
            <a:spLocks noGrp="1"/>
          </p:cNvSpPr>
          <p:nvPr>
            <p:ph type="body" orient="vert" idx="1"/>
          </p:nvPr>
        </p:nvSpPr>
        <p:spPr>
          <a:xfrm>
            <a:off x="508001" y="508000"/>
            <a:ext cx="5295113" cy="4376208"/>
          </a:xfrm>
        </p:spPr>
        <p:txBody>
          <a:bodyPr vert="eaVert"/>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810" name="Date Placeholder 3"/>
          <p:cNvSpPr>
            <a:spLocks noGrp="1"/>
          </p:cNvSpPr>
          <p:nvPr>
            <p:ph type="dt" sz="half" idx="10"/>
          </p:nvPr>
        </p:nvSpPr>
        <p:spPr/>
        <p:txBody>
          <a:bodyPr/>
          <a:p>
            <a:endParaRPr dirty="0" lang="en-US"/>
          </a:p>
        </p:txBody>
      </p:sp>
      <p:sp>
        <p:nvSpPr>
          <p:cNvPr id="1048811" name="Footer Placeholder 4"/>
          <p:cNvSpPr>
            <a:spLocks noGrp="1"/>
          </p:cNvSpPr>
          <p:nvPr>
            <p:ph type="ftr" sz="quarter" idx="11"/>
          </p:nvPr>
        </p:nvSpPr>
        <p:spPr/>
        <p:txBody>
          <a:bodyPr/>
          <a:p>
            <a:endParaRPr dirty="0" lang="en-US"/>
          </a:p>
        </p:txBody>
      </p:sp>
      <p:sp>
        <p:nvSpPr>
          <p:cNvPr id="1048812"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reak-2">
    <p:spTree>
      <p:nvGrpSpPr>
        <p:cNvPr id="48" name=""/>
        <p:cNvGrpSpPr/>
        <p:nvPr/>
      </p:nvGrpSpPr>
      <p:grpSpPr>
        <a:xfrm>
          <a:off x="0" y="0"/>
          <a:ext cx="0" cy="0"/>
          <a:chOff x="0" y="0"/>
          <a:chExt cx="0" cy="0"/>
        </a:xfrm>
      </p:grpSpPr>
      <p:sp>
        <p:nvSpPr>
          <p:cNvPr id="1048591" name="Picture Placeholder 2"/>
          <p:cNvSpPr>
            <a:spLocks noGrp="1"/>
          </p:cNvSpPr>
          <p:nvPr>
            <p:ph type="pic" sz="quarter" idx="10"/>
          </p:nvPr>
        </p:nvSpPr>
        <p:spPr>
          <a:xfrm>
            <a:off x="0" y="-11140"/>
            <a:ext cx="9154030" cy="5765132"/>
          </a:xfrm>
          <a:prstGeom prst="rect"/>
        </p:spPr>
        <p:txBody>
          <a:bodyPr>
            <a:normAutofit/>
          </a:bodyPr>
          <a:lstStyle>
            <a:lvl1pPr indent="0" marL="0">
              <a:buNone/>
              <a:defRPr sz="800">
                <a:solidFill>
                  <a:schemeClr val="bg1"/>
                </a:solidFill>
                <a:latin typeface="Raleway Light"/>
                <a:cs typeface="Raleway Light"/>
              </a:defRPr>
            </a:lvl1pPr>
          </a:lstStyle>
          <a:p>
            <a:endParaRPr dirty="0" lang="id-ID"/>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in_Slide">
    <p:spTree>
      <p:nvGrpSpPr>
        <p:cNvPr id="46" name=""/>
        <p:cNvGrpSpPr/>
        <p:nvPr/>
      </p:nvGrpSpPr>
      <p:grpSpPr>
        <a:xfrm>
          <a:off x="0" y="0"/>
          <a:ext cx="0" cy="0"/>
          <a:chOff x="0" y="0"/>
          <a:chExt cx="0" cy="0"/>
        </a:xfrm>
      </p:grpSpPr>
      <p:sp>
        <p:nvSpPr>
          <p:cNvPr id="1048589" name="Shape 18"/>
          <p:cNvSpPr>
            <a:spLocks noGrp="1"/>
          </p:cNvSpPr>
          <p:nvPr>
            <p:ph type="title"/>
          </p:nvPr>
        </p:nvSpPr>
        <p:spPr>
          <a:xfrm>
            <a:off x="2075433" y="248708"/>
            <a:ext cx="4993135" cy="349251"/>
          </a:xfrm>
          <a:prstGeom prst="rect"/>
        </p:spPr>
        <p:txBody>
          <a:bodyPr/>
          <a:lstStyle>
            <a:lvl1pPr>
              <a:defRPr sz="2000">
                <a:solidFill>
                  <a:srgbClr val="53585F"/>
                </a:solidFill>
                <a:latin typeface="Roboto Medium"/>
                <a:ea typeface="Roboto Medium"/>
                <a:cs typeface="Roboto Medium"/>
                <a:sym typeface="Roboto Medium"/>
              </a:defRPr>
            </a:lvl1pPr>
          </a:lstStyle>
          <a:p>
            <a:pPr lvl="0">
              <a:defRPr sz="1800">
                <a:solidFill>
                  <a:srgbClr val="000000"/>
                </a:solidFill>
              </a:defRPr>
            </a:pPr>
            <a:r>
              <a:rPr sz="2000" lang="en-US">
                <a:solidFill>
                  <a:srgbClr val="53585F"/>
                </a:solidFill>
              </a:rPr>
              <a:t>Click to edit Master title style</a:t>
            </a:r>
            <a:endParaRPr sz="2000">
              <a:solidFill>
                <a:srgbClr val="53585F"/>
              </a:solidFill>
            </a:endParaRPr>
          </a:p>
        </p:txBody>
      </p:sp>
      <p:sp>
        <p:nvSpPr>
          <p:cNvPr id="1048590" name="Shape 26"/>
          <p:cNvSpPr>
            <a:spLocks noGrp="1"/>
          </p:cNvSpPr>
          <p:nvPr>
            <p:ph type="body" idx="1"/>
          </p:nvPr>
        </p:nvSpPr>
        <p:spPr>
          <a:xfrm>
            <a:off x="2996717" y="689956"/>
            <a:ext cx="3150567" cy="301846"/>
          </a:xfrm>
          <a:prstGeom prst="rect"/>
        </p:spPr>
        <p:txBody>
          <a:bodyPr/>
          <a:lstStyle>
            <a:lvl1pPr algn="ctr" indent="0" marL="0">
              <a:buSzTx/>
              <a:buNone/>
              <a:defRPr sz="1200">
                <a:solidFill>
                  <a:srgbClr val="A6AAA9"/>
                </a:solidFill>
                <a:latin typeface="Roboto Regular"/>
                <a:ea typeface="Roboto Regular"/>
                <a:cs typeface="Roboto Regular"/>
                <a:sym typeface="Roboto Regular"/>
              </a:defRPr>
            </a:lvl1pPr>
            <a:lvl2pPr>
              <a:defRPr sz="1200">
                <a:solidFill>
                  <a:srgbClr val="A6AAA9"/>
                </a:solidFill>
                <a:latin typeface="Roboto Regular"/>
                <a:ea typeface="Roboto Regular"/>
                <a:cs typeface="Roboto Regular"/>
                <a:sym typeface="Roboto Regular"/>
              </a:defRPr>
            </a:lvl2pPr>
            <a:lvl3pPr>
              <a:defRPr sz="1200">
                <a:solidFill>
                  <a:srgbClr val="A6AAA9"/>
                </a:solidFill>
                <a:latin typeface="Roboto Regular"/>
                <a:ea typeface="Roboto Regular"/>
                <a:cs typeface="Roboto Regular"/>
                <a:sym typeface="Roboto Regular"/>
              </a:defRPr>
            </a:lvl3pPr>
            <a:lvl4pPr>
              <a:defRPr sz="1200">
                <a:solidFill>
                  <a:srgbClr val="A6AAA9"/>
                </a:solidFill>
                <a:latin typeface="Roboto Regular"/>
                <a:ea typeface="Roboto Regular"/>
                <a:cs typeface="Roboto Regular"/>
                <a:sym typeface="Roboto Regular"/>
              </a:defRPr>
            </a:lvl4pPr>
            <a:lvl5pPr>
              <a:defRPr sz="1200">
                <a:solidFill>
                  <a:srgbClr val="A6AAA9"/>
                </a:solidFill>
                <a:latin typeface="Roboto Regular"/>
                <a:ea typeface="Roboto Regular"/>
                <a:cs typeface="Roboto Regular"/>
                <a:sym typeface="Roboto Regular"/>
              </a:defRPr>
            </a:lvl5pPr>
          </a:lstStyle>
          <a:p>
            <a:pPr lvl="0">
              <a:defRPr sz="1800">
                <a:solidFill>
                  <a:srgbClr val="000000"/>
                </a:solidFill>
              </a:defRPr>
            </a:pPr>
            <a:r>
              <a:rPr sz="1200" lang="en-US">
                <a:solidFill>
                  <a:srgbClr val="A6AAA9"/>
                </a:solidFill>
              </a:rPr>
              <a:t>Edit Master text styles</a:t>
            </a:r>
          </a:p>
          <a:p>
            <a:pPr lvl="1">
              <a:defRPr sz="1800">
                <a:solidFill>
                  <a:srgbClr val="000000"/>
                </a:solidFill>
              </a:defRPr>
            </a:pPr>
            <a:r>
              <a:rPr sz="1200" lang="en-US">
                <a:solidFill>
                  <a:srgbClr val="A6AAA9"/>
                </a:solidFill>
              </a:rPr>
              <a:t>Second level</a:t>
            </a:r>
          </a:p>
          <a:p>
            <a:pPr lvl="2">
              <a:defRPr sz="1800">
                <a:solidFill>
                  <a:srgbClr val="000000"/>
                </a:solidFill>
              </a:defRPr>
            </a:pPr>
            <a:r>
              <a:rPr sz="1200" lang="en-US">
                <a:solidFill>
                  <a:srgbClr val="A6AAA9"/>
                </a:solidFill>
              </a:rPr>
              <a:t>Third level</a:t>
            </a:r>
          </a:p>
          <a:p>
            <a:pPr lvl="3">
              <a:defRPr sz="1800">
                <a:solidFill>
                  <a:srgbClr val="000000"/>
                </a:solidFill>
              </a:defRPr>
            </a:pPr>
            <a:r>
              <a:rPr sz="1200" lang="en-US">
                <a:solidFill>
                  <a:srgbClr val="A6AAA9"/>
                </a:solidFill>
              </a:rPr>
              <a:t>Fourth level</a:t>
            </a:r>
          </a:p>
          <a:p>
            <a:pPr lvl="4">
              <a:defRPr sz="1800">
                <a:solidFill>
                  <a:srgbClr val="000000"/>
                </a:solidFill>
              </a:defRPr>
            </a:pPr>
            <a:r>
              <a:rPr sz="1200" lang="en-US">
                <a:solidFill>
                  <a:srgbClr val="A6AAA9"/>
                </a:solidFill>
              </a:rPr>
              <a:t>Fifth level</a:t>
            </a:r>
            <a:endParaRPr dirty="0" sz="1200">
              <a:solidFill>
                <a:srgbClr val="A6AAA9"/>
              </a:solidFill>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re et contenu">
    <p:spTree>
      <p:nvGrpSpPr>
        <p:cNvPr id="101" name=""/>
        <p:cNvGrpSpPr/>
        <p:nvPr/>
      </p:nvGrpSpPr>
      <p:grpSpPr>
        <a:xfrm>
          <a:off x="0" y="0"/>
          <a:ext cx="0" cy="0"/>
          <a:chOff x="0" y="0"/>
          <a:chExt cx="0" cy="0"/>
        </a:xfrm>
      </p:grpSpPr>
      <p:sp>
        <p:nvSpPr>
          <p:cNvPr id="1048780" name="Title 1"/>
          <p:cNvSpPr>
            <a:spLocks noGrp="1"/>
          </p:cNvSpPr>
          <p:nvPr>
            <p:ph type="title"/>
          </p:nvPr>
        </p:nvSpPr>
        <p:spPr/>
        <p:txBody>
          <a:bodyPr>
            <a:normAutofit/>
          </a:bodyPr>
          <a:lstStyle>
            <a:lvl1pPr>
              <a:defRPr sz="2800"/>
            </a:lvl1pPr>
          </a:lstStyle>
          <a:p>
            <a:r>
              <a:rPr lang="fr-FR" smtClean="0"/>
              <a:t>Modifiez le style du titre</a:t>
            </a:r>
            <a:endParaRPr dirty="0" lang="en-US"/>
          </a:p>
        </p:txBody>
      </p:sp>
      <p:sp>
        <p:nvSpPr>
          <p:cNvPr id="1048781" name="Content Placeholder 2"/>
          <p:cNvSpPr>
            <a:spLocks noGrp="1"/>
          </p:cNvSpPr>
          <p:nvPr>
            <p:ph idx="1"/>
          </p:nvPr>
        </p:nvSpPr>
        <p:spPr/>
        <p:txBody>
          <a:bodyPr/>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782" name="Date Placeholder 3"/>
          <p:cNvSpPr>
            <a:spLocks noGrp="1"/>
          </p:cNvSpPr>
          <p:nvPr>
            <p:ph type="dt" sz="half" idx="10"/>
          </p:nvPr>
        </p:nvSpPr>
        <p:spPr/>
        <p:txBody>
          <a:bodyPr/>
          <a:p>
            <a:endParaRPr dirty="0" lang="en-US"/>
          </a:p>
        </p:txBody>
      </p:sp>
      <p:sp>
        <p:nvSpPr>
          <p:cNvPr id="1048783" name="Footer Placeholder 4"/>
          <p:cNvSpPr>
            <a:spLocks noGrp="1"/>
          </p:cNvSpPr>
          <p:nvPr>
            <p:ph type="ftr" sz="quarter" idx="11"/>
          </p:nvPr>
        </p:nvSpPr>
        <p:spPr/>
        <p:txBody>
          <a:bodyPr/>
          <a:p>
            <a:endParaRPr dirty="0" lang="en-US"/>
          </a:p>
        </p:txBody>
      </p:sp>
      <p:sp>
        <p:nvSpPr>
          <p:cNvPr id="1048784"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Titre de section">
    <p:spTree>
      <p:nvGrpSpPr>
        <p:cNvPr id="99" name=""/>
        <p:cNvGrpSpPr/>
        <p:nvPr/>
      </p:nvGrpSpPr>
      <p:grpSpPr>
        <a:xfrm>
          <a:off x="0" y="0"/>
          <a:ext cx="0" cy="0"/>
          <a:chOff x="0" y="0"/>
          <a:chExt cx="0" cy="0"/>
        </a:xfrm>
      </p:grpSpPr>
      <p:sp>
        <p:nvSpPr>
          <p:cNvPr id="1048770" name="Title 1"/>
          <p:cNvSpPr>
            <a:spLocks noGrp="1"/>
          </p:cNvSpPr>
          <p:nvPr>
            <p:ph type="title"/>
          </p:nvPr>
        </p:nvSpPr>
        <p:spPr>
          <a:xfrm>
            <a:off x="508001" y="2250723"/>
            <a:ext cx="6447501" cy="1522151"/>
          </a:xfrm>
        </p:spPr>
        <p:txBody>
          <a:bodyPr anchor="b"/>
          <a:lstStyle>
            <a:lvl1pPr algn="l">
              <a:defRPr b="0" cap="none" sz="3100"/>
            </a:lvl1pPr>
          </a:lstStyle>
          <a:p>
            <a:r>
              <a:rPr lang="fr-FR" smtClean="0"/>
              <a:t>Modifiez le style du titre</a:t>
            </a:r>
            <a:endParaRPr dirty="0" lang="en-US"/>
          </a:p>
        </p:txBody>
      </p:sp>
      <p:sp>
        <p:nvSpPr>
          <p:cNvPr id="1048771" name="Text Placeholder 2"/>
          <p:cNvSpPr>
            <a:spLocks noGrp="1"/>
          </p:cNvSpPr>
          <p:nvPr>
            <p:ph type="body" idx="1"/>
          </p:nvPr>
        </p:nvSpPr>
        <p:spPr>
          <a:xfrm>
            <a:off x="508001" y="3772873"/>
            <a:ext cx="6447501" cy="717000"/>
          </a:xfrm>
        </p:spPr>
        <p:txBody>
          <a:bodyPr anchor="t"/>
          <a:lstStyle>
            <a:lvl1pPr algn="l" indent="0" marL="0">
              <a:buNone/>
              <a:defRPr sz="1600">
                <a:solidFill>
                  <a:schemeClr val="tx1">
                    <a:lumMod val="50000"/>
                    <a:lumOff val="50000"/>
                  </a:schemeClr>
                </a:solidFill>
              </a:defRPr>
            </a:lvl1pPr>
            <a:lvl2pPr indent="0" marL="356616">
              <a:buNone/>
              <a:defRPr sz="1400">
                <a:solidFill>
                  <a:schemeClr val="tx1">
                    <a:tint val="75000"/>
                  </a:schemeClr>
                </a:solidFill>
              </a:defRPr>
            </a:lvl2pPr>
            <a:lvl3pPr indent="0" marL="713232">
              <a:buNone/>
              <a:defRPr sz="1200">
                <a:solidFill>
                  <a:schemeClr val="tx1">
                    <a:tint val="75000"/>
                  </a:schemeClr>
                </a:solidFill>
              </a:defRPr>
            </a:lvl3pPr>
            <a:lvl4pPr indent="0" marL="1069848">
              <a:buNone/>
              <a:defRPr sz="1100">
                <a:solidFill>
                  <a:schemeClr val="tx1">
                    <a:tint val="75000"/>
                  </a:schemeClr>
                </a:solidFill>
              </a:defRPr>
            </a:lvl4pPr>
            <a:lvl5pPr indent="0" marL="1426464">
              <a:buNone/>
              <a:defRPr sz="1100">
                <a:solidFill>
                  <a:schemeClr val="tx1">
                    <a:tint val="75000"/>
                  </a:schemeClr>
                </a:solidFill>
              </a:defRPr>
            </a:lvl5pPr>
            <a:lvl6pPr indent="0" marL="1783080">
              <a:buNone/>
              <a:defRPr sz="1100">
                <a:solidFill>
                  <a:schemeClr val="tx1">
                    <a:tint val="75000"/>
                  </a:schemeClr>
                </a:solidFill>
              </a:defRPr>
            </a:lvl6pPr>
            <a:lvl7pPr indent="0" marL="2139696">
              <a:buNone/>
              <a:defRPr sz="1100">
                <a:solidFill>
                  <a:schemeClr val="tx1">
                    <a:tint val="75000"/>
                  </a:schemeClr>
                </a:solidFill>
              </a:defRPr>
            </a:lvl7pPr>
            <a:lvl8pPr indent="0" marL="2496312">
              <a:buNone/>
              <a:defRPr sz="1100">
                <a:solidFill>
                  <a:schemeClr val="tx1">
                    <a:tint val="75000"/>
                  </a:schemeClr>
                </a:solidFill>
              </a:defRPr>
            </a:lvl8pPr>
            <a:lvl9pPr indent="0" marL="2852928">
              <a:buNone/>
              <a:defRPr sz="1100">
                <a:solidFill>
                  <a:schemeClr val="tx1">
                    <a:tint val="75000"/>
                  </a:schemeClr>
                </a:solidFill>
              </a:defRPr>
            </a:lvl9pPr>
          </a:lstStyle>
          <a:p>
            <a:pPr lvl="0"/>
            <a:r>
              <a:rPr lang="fr-FR" smtClean="0"/>
              <a:t>Modifiez les styles du texte du masque</a:t>
            </a:r>
          </a:p>
        </p:txBody>
      </p:sp>
      <p:sp>
        <p:nvSpPr>
          <p:cNvPr id="1048772" name="Date Placeholder 3"/>
          <p:cNvSpPr>
            <a:spLocks noGrp="1"/>
          </p:cNvSpPr>
          <p:nvPr>
            <p:ph type="dt" sz="half" idx="10"/>
          </p:nvPr>
        </p:nvSpPr>
        <p:spPr/>
        <p:txBody>
          <a:bodyPr/>
          <a:p>
            <a:endParaRPr dirty="0" lang="en-US"/>
          </a:p>
        </p:txBody>
      </p:sp>
      <p:sp>
        <p:nvSpPr>
          <p:cNvPr id="1048773" name="Footer Placeholder 4"/>
          <p:cNvSpPr>
            <a:spLocks noGrp="1"/>
          </p:cNvSpPr>
          <p:nvPr>
            <p:ph type="ftr" sz="quarter" idx="11"/>
          </p:nvPr>
        </p:nvSpPr>
        <p:spPr/>
        <p:txBody>
          <a:bodyPr/>
          <a:p>
            <a:endParaRPr dirty="0" lang="en-US"/>
          </a:p>
        </p:txBody>
      </p:sp>
      <p:sp>
        <p:nvSpPr>
          <p:cNvPr id="1048774" name="Slide Number Placeholder 5"/>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Deux contenus">
    <p:spTree>
      <p:nvGrpSpPr>
        <p:cNvPr id="103" name=""/>
        <p:cNvGrpSpPr/>
        <p:nvPr/>
      </p:nvGrpSpPr>
      <p:grpSpPr>
        <a:xfrm>
          <a:off x="0" y="0"/>
          <a:ext cx="0" cy="0"/>
          <a:chOff x="0" y="0"/>
          <a:chExt cx="0" cy="0"/>
        </a:xfrm>
      </p:grpSpPr>
      <p:sp>
        <p:nvSpPr>
          <p:cNvPr id="1048790" name="Title 1"/>
          <p:cNvSpPr>
            <a:spLocks noGrp="1"/>
          </p:cNvSpPr>
          <p:nvPr>
            <p:ph type="title"/>
          </p:nvPr>
        </p:nvSpPr>
        <p:spPr/>
        <p:txBody>
          <a:bodyPr/>
          <a:p>
            <a:r>
              <a:rPr lang="fr-FR" smtClean="0"/>
              <a:t>Modifiez le style du titre</a:t>
            </a:r>
            <a:endParaRPr dirty="0" lang="en-US"/>
          </a:p>
        </p:txBody>
      </p:sp>
      <p:sp>
        <p:nvSpPr>
          <p:cNvPr id="1048791" name="Content Placeholder 2"/>
          <p:cNvSpPr>
            <a:spLocks noGrp="1"/>
          </p:cNvSpPr>
          <p:nvPr>
            <p:ph sz="half" idx="1"/>
          </p:nvPr>
        </p:nvSpPr>
        <p:spPr>
          <a:xfrm>
            <a:off x="508001" y="1800491"/>
            <a:ext cx="3138026" cy="3233977"/>
          </a:xfrm>
        </p:spPr>
        <p:txBody>
          <a:bodyPr/>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792" name="Content Placeholder 3"/>
          <p:cNvSpPr>
            <a:spLocks noGrp="1"/>
          </p:cNvSpPr>
          <p:nvPr>
            <p:ph sz="half" idx="2"/>
          </p:nvPr>
        </p:nvSpPr>
        <p:spPr>
          <a:xfrm>
            <a:off x="3817477" y="1800491"/>
            <a:ext cx="3138026" cy="3233978"/>
          </a:xfrm>
        </p:spPr>
        <p:txBody>
          <a:bodyPr/>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793" name="Date Placeholder 4"/>
          <p:cNvSpPr>
            <a:spLocks noGrp="1"/>
          </p:cNvSpPr>
          <p:nvPr>
            <p:ph type="dt" sz="half" idx="10"/>
          </p:nvPr>
        </p:nvSpPr>
        <p:spPr/>
        <p:txBody>
          <a:bodyPr/>
          <a:p>
            <a:endParaRPr dirty="0" lang="en-US"/>
          </a:p>
        </p:txBody>
      </p:sp>
      <p:sp>
        <p:nvSpPr>
          <p:cNvPr id="1048794" name="Footer Placeholder 5"/>
          <p:cNvSpPr>
            <a:spLocks noGrp="1"/>
          </p:cNvSpPr>
          <p:nvPr>
            <p:ph type="ftr" sz="quarter" idx="11"/>
          </p:nvPr>
        </p:nvSpPr>
        <p:spPr/>
        <p:txBody>
          <a:bodyPr/>
          <a:p>
            <a:endParaRPr dirty="0" lang="en-US"/>
          </a:p>
        </p:txBody>
      </p:sp>
      <p:sp>
        <p:nvSpPr>
          <p:cNvPr id="1048795" name="Slide Number Placeholder 6"/>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aison">
    <p:spTree>
      <p:nvGrpSpPr>
        <p:cNvPr id="61" name=""/>
        <p:cNvGrpSpPr/>
        <p:nvPr/>
      </p:nvGrpSpPr>
      <p:grpSpPr>
        <a:xfrm>
          <a:off x="0" y="0"/>
          <a:ext cx="0" cy="0"/>
          <a:chOff x="0" y="0"/>
          <a:chExt cx="0" cy="0"/>
        </a:xfrm>
      </p:grpSpPr>
      <p:sp>
        <p:nvSpPr>
          <p:cNvPr id="1048631" name="Title 1"/>
          <p:cNvSpPr>
            <a:spLocks noGrp="1"/>
          </p:cNvSpPr>
          <p:nvPr>
            <p:ph type="title"/>
          </p:nvPr>
        </p:nvSpPr>
        <p:spPr/>
        <p:txBody>
          <a:bodyPr/>
          <a:p>
            <a:r>
              <a:rPr lang="fr-FR" smtClean="0"/>
              <a:t>Modifiez le style du titre</a:t>
            </a:r>
            <a:endParaRPr dirty="0" lang="en-US"/>
          </a:p>
        </p:txBody>
      </p:sp>
      <p:sp>
        <p:nvSpPr>
          <p:cNvPr id="1048632" name="Text Placeholder 2"/>
          <p:cNvSpPr>
            <a:spLocks noGrp="1"/>
          </p:cNvSpPr>
          <p:nvPr>
            <p:ph type="body" idx="1"/>
          </p:nvPr>
        </p:nvSpPr>
        <p:spPr>
          <a:xfrm>
            <a:off x="506809" y="1800819"/>
            <a:ext cx="3139217" cy="480218"/>
          </a:xfrm>
        </p:spPr>
        <p:txBody>
          <a:bodyPr anchor="b">
            <a:noAutofit/>
          </a:bodyPr>
          <a:lstStyle>
            <a:lvl1pPr indent="0" marL="0">
              <a:buNone/>
              <a:defRPr b="0" sz="1900"/>
            </a:lvl1pPr>
            <a:lvl2pPr indent="0" marL="356616">
              <a:buNone/>
              <a:defRPr b="1" sz="1600"/>
            </a:lvl2pPr>
            <a:lvl3pPr indent="0" marL="713232">
              <a:buNone/>
              <a:defRPr b="1" sz="1400"/>
            </a:lvl3pPr>
            <a:lvl4pPr indent="0" marL="1069848">
              <a:buNone/>
              <a:defRPr b="1" sz="1200"/>
            </a:lvl4pPr>
            <a:lvl5pPr indent="0" marL="1426464">
              <a:buNone/>
              <a:defRPr b="1" sz="1200"/>
            </a:lvl5pPr>
            <a:lvl6pPr indent="0" marL="1783080">
              <a:buNone/>
              <a:defRPr b="1" sz="1200"/>
            </a:lvl6pPr>
            <a:lvl7pPr indent="0" marL="2139696">
              <a:buNone/>
              <a:defRPr b="1" sz="1200"/>
            </a:lvl7pPr>
            <a:lvl8pPr indent="0" marL="2496312">
              <a:buNone/>
              <a:defRPr b="1" sz="1200"/>
            </a:lvl8pPr>
            <a:lvl9pPr indent="0" marL="2852928">
              <a:buNone/>
              <a:defRPr b="1" sz="1200"/>
            </a:lvl9pPr>
          </a:lstStyle>
          <a:p>
            <a:pPr lvl="0"/>
            <a:r>
              <a:rPr lang="fr-FR" smtClean="0"/>
              <a:t>Modifiez les styles du texte du masque</a:t>
            </a:r>
          </a:p>
        </p:txBody>
      </p:sp>
      <p:sp>
        <p:nvSpPr>
          <p:cNvPr id="1048633" name="Content Placeholder 3"/>
          <p:cNvSpPr>
            <a:spLocks noGrp="1"/>
          </p:cNvSpPr>
          <p:nvPr>
            <p:ph sz="half" idx="2"/>
          </p:nvPr>
        </p:nvSpPr>
        <p:spPr>
          <a:xfrm>
            <a:off x="506809" y="2281038"/>
            <a:ext cx="3139217" cy="2753431"/>
          </a:xfrm>
        </p:spPr>
        <p:txBody>
          <a:bodyPr>
            <a:normAutofit/>
          </a:bodyPr>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634" name="Text Placeholder 4"/>
          <p:cNvSpPr>
            <a:spLocks noGrp="1"/>
          </p:cNvSpPr>
          <p:nvPr>
            <p:ph type="body" sz="quarter" idx="3"/>
          </p:nvPr>
        </p:nvSpPr>
        <p:spPr>
          <a:xfrm>
            <a:off x="3816287" y="1800819"/>
            <a:ext cx="3139214" cy="480218"/>
          </a:xfrm>
        </p:spPr>
        <p:txBody>
          <a:bodyPr anchor="b">
            <a:noAutofit/>
          </a:bodyPr>
          <a:lstStyle>
            <a:lvl1pPr indent="0" marL="0">
              <a:buNone/>
              <a:defRPr b="0" sz="1900"/>
            </a:lvl1pPr>
            <a:lvl2pPr indent="0" marL="356616">
              <a:buNone/>
              <a:defRPr b="1" sz="1600"/>
            </a:lvl2pPr>
            <a:lvl3pPr indent="0" marL="713232">
              <a:buNone/>
              <a:defRPr b="1" sz="1400"/>
            </a:lvl3pPr>
            <a:lvl4pPr indent="0" marL="1069848">
              <a:buNone/>
              <a:defRPr b="1" sz="1200"/>
            </a:lvl4pPr>
            <a:lvl5pPr indent="0" marL="1426464">
              <a:buNone/>
              <a:defRPr b="1" sz="1200"/>
            </a:lvl5pPr>
            <a:lvl6pPr indent="0" marL="1783080">
              <a:buNone/>
              <a:defRPr b="1" sz="1200"/>
            </a:lvl6pPr>
            <a:lvl7pPr indent="0" marL="2139696">
              <a:buNone/>
              <a:defRPr b="1" sz="1200"/>
            </a:lvl7pPr>
            <a:lvl8pPr indent="0" marL="2496312">
              <a:buNone/>
              <a:defRPr b="1" sz="1200"/>
            </a:lvl8pPr>
            <a:lvl9pPr indent="0" marL="2852928">
              <a:buNone/>
              <a:defRPr b="1" sz="1200"/>
            </a:lvl9pPr>
          </a:lstStyle>
          <a:p>
            <a:pPr lvl="0"/>
            <a:r>
              <a:rPr lang="fr-FR" smtClean="0"/>
              <a:t>Modifiez les styles du texte du masque</a:t>
            </a:r>
          </a:p>
        </p:txBody>
      </p:sp>
      <p:sp>
        <p:nvSpPr>
          <p:cNvPr id="1048635" name="Content Placeholder 5"/>
          <p:cNvSpPr>
            <a:spLocks noGrp="1"/>
          </p:cNvSpPr>
          <p:nvPr>
            <p:ph sz="quarter" idx="4"/>
          </p:nvPr>
        </p:nvSpPr>
        <p:spPr>
          <a:xfrm>
            <a:off x="3816288" y="2281038"/>
            <a:ext cx="3139213" cy="2753431"/>
          </a:xfrm>
        </p:spPr>
        <p:txBody>
          <a:bodyPr>
            <a:normAutofit/>
          </a:bodyPr>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636" name="Date Placeholder 6"/>
          <p:cNvSpPr>
            <a:spLocks noGrp="1"/>
          </p:cNvSpPr>
          <p:nvPr>
            <p:ph type="dt" sz="half" idx="10"/>
          </p:nvPr>
        </p:nvSpPr>
        <p:spPr/>
        <p:txBody>
          <a:bodyPr/>
          <a:p>
            <a:endParaRPr dirty="0" lang="en-US"/>
          </a:p>
        </p:txBody>
      </p:sp>
      <p:sp>
        <p:nvSpPr>
          <p:cNvPr id="1048637" name="Footer Placeholder 7"/>
          <p:cNvSpPr>
            <a:spLocks noGrp="1"/>
          </p:cNvSpPr>
          <p:nvPr>
            <p:ph type="ftr" sz="quarter" idx="11"/>
          </p:nvPr>
        </p:nvSpPr>
        <p:spPr/>
        <p:txBody>
          <a:bodyPr/>
          <a:p>
            <a:endParaRPr dirty="0" lang="en-US"/>
          </a:p>
        </p:txBody>
      </p:sp>
      <p:sp>
        <p:nvSpPr>
          <p:cNvPr id="1048638" name="Slide Number Placeholder 8"/>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re seul">
    <p:spTree>
      <p:nvGrpSpPr>
        <p:cNvPr id="94" name=""/>
        <p:cNvGrpSpPr/>
        <p:nvPr/>
      </p:nvGrpSpPr>
      <p:grpSpPr>
        <a:xfrm>
          <a:off x="0" y="0"/>
          <a:ext cx="0" cy="0"/>
          <a:chOff x="0" y="0"/>
          <a:chExt cx="0" cy="0"/>
        </a:xfrm>
      </p:grpSpPr>
      <p:sp>
        <p:nvSpPr>
          <p:cNvPr id="1048739" name="Title 1"/>
          <p:cNvSpPr>
            <a:spLocks noGrp="1"/>
          </p:cNvSpPr>
          <p:nvPr>
            <p:ph type="title"/>
          </p:nvPr>
        </p:nvSpPr>
        <p:spPr>
          <a:xfrm>
            <a:off x="508001" y="508000"/>
            <a:ext cx="6447501" cy="1100667"/>
          </a:xfrm>
        </p:spPr>
        <p:txBody>
          <a:bodyPr/>
          <a:p>
            <a:r>
              <a:rPr lang="fr-FR" smtClean="0"/>
              <a:t>Modifiez le style du titre</a:t>
            </a:r>
            <a:endParaRPr dirty="0" lang="en-US"/>
          </a:p>
        </p:txBody>
      </p:sp>
      <p:sp>
        <p:nvSpPr>
          <p:cNvPr id="1048740" name="Date Placeholder 2"/>
          <p:cNvSpPr>
            <a:spLocks noGrp="1"/>
          </p:cNvSpPr>
          <p:nvPr>
            <p:ph type="dt" sz="half" idx="10"/>
          </p:nvPr>
        </p:nvSpPr>
        <p:spPr/>
        <p:txBody>
          <a:bodyPr/>
          <a:p>
            <a:endParaRPr dirty="0" lang="en-US"/>
          </a:p>
        </p:txBody>
      </p:sp>
      <p:sp>
        <p:nvSpPr>
          <p:cNvPr id="1048741" name="Footer Placeholder 3"/>
          <p:cNvSpPr>
            <a:spLocks noGrp="1"/>
          </p:cNvSpPr>
          <p:nvPr>
            <p:ph type="ftr" sz="quarter" idx="11"/>
          </p:nvPr>
        </p:nvSpPr>
        <p:spPr/>
        <p:txBody>
          <a:bodyPr/>
          <a:p>
            <a:endParaRPr dirty="0" lang="en-US"/>
          </a:p>
        </p:txBody>
      </p:sp>
      <p:sp>
        <p:nvSpPr>
          <p:cNvPr id="1048742" name="Slide Number Placeholder 4"/>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Vide">
    <p:spTree>
      <p:nvGrpSpPr>
        <p:cNvPr id="58" name=""/>
        <p:cNvGrpSpPr/>
        <p:nvPr/>
      </p:nvGrpSpPr>
      <p:grpSpPr>
        <a:xfrm>
          <a:off x="0" y="0"/>
          <a:ext cx="0" cy="0"/>
          <a:chOff x="0" y="0"/>
          <a:chExt cx="0" cy="0"/>
        </a:xfrm>
      </p:grpSpPr>
      <p:sp>
        <p:nvSpPr>
          <p:cNvPr id="1048621" name="Date Placeholder 1"/>
          <p:cNvSpPr>
            <a:spLocks noGrp="1"/>
          </p:cNvSpPr>
          <p:nvPr>
            <p:ph type="dt" sz="half" idx="10"/>
          </p:nvPr>
        </p:nvSpPr>
        <p:spPr/>
        <p:txBody>
          <a:bodyPr/>
          <a:p>
            <a:endParaRPr dirty="0" lang="en-US"/>
          </a:p>
        </p:txBody>
      </p:sp>
      <p:sp>
        <p:nvSpPr>
          <p:cNvPr id="1048622" name="Footer Placeholder 2"/>
          <p:cNvSpPr>
            <a:spLocks noGrp="1"/>
          </p:cNvSpPr>
          <p:nvPr>
            <p:ph type="ftr" sz="quarter" idx="11"/>
          </p:nvPr>
        </p:nvSpPr>
        <p:spPr/>
        <p:txBody>
          <a:bodyPr/>
          <a:p>
            <a:endParaRPr dirty="0" lang="en-US"/>
          </a:p>
        </p:txBody>
      </p:sp>
      <p:sp>
        <p:nvSpPr>
          <p:cNvPr id="1048623" name="Slide Number Placeholder 3"/>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u avec légende">
    <p:spTree>
      <p:nvGrpSpPr>
        <p:cNvPr id="105" name=""/>
        <p:cNvGrpSpPr/>
        <p:nvPr/>
      </p:nvGrpSpPr>
      <p:grpSpPr>
        <a:xfrm>
          <a:off x="0" y="0"/>
          <a:ext cx="0" cy="0"/>
          <a:chOff x="0" y="0"/>
          <a:chExt cx="0" cy="0"/>
        </a:xfrm>
      </p:grpSpPr>
      <p:sp>
        <p:nvSpPr>
          <p:cNvPr id="1048802" name="Title 1"/>
          <p:cNvSpPr>
            <a:spLocks noGrp="1"/>
          </p:cNvSpPr>
          <p:nvPr>
            <p:ph type="title"/>
          </p:nvPr>
        </p:nvSpPr>
        <p:spPr>
          <a:xfrm>
            <a:off x="508001" y="1248837"/>
            <a:ext cx="2890896" cy="1065388"/>
          </a:xfrm>
        </p:spPr>
        <p:txBody>
          <a:bodyPr anchor="b">
            <a:normAutofit/>
          </a:bodyPr>
          <a:lstStyle>
            <a:lvl1pPr>
              <a:defRPr sz="1600"/>
            </a:lvl1pPr>
          </a:lstStyle>
          <a:p>
            <a:r>
              <a:rPr lang="fr-FR" smtClean="0"/>
              <a:t>Modifiez le style du titre</a:t>
            </a:r>
            <a:endParaRPr dirty="0" lang="en-US"/>
          </a:p>
        </p:txBody>
      </p:sp>
      <p:sp>
        <p:nvSpPr>
          <p:cNvPr id="1048803" name="Content Placeholder 2"/>
          <p:cNvSpPr>
            <a:spLocks noGrp="1"/>
          </p:cNvSpPr>
          <p:nvPr>
            <p:ph idx="1"/>
          </p:nvPr>
        </p:nvSpPr>
        <p:spPr>
          <a:xfrm>
            <a:off x="3570346" y="429104"/>
            <a:ext cx="3385156" cy="4605364"/>
          </a:xfrm>
        </p:spPr>
        <p:txBody>
          <a:bodyPr>
            <a:normAutofit/>
          </a:bodyPr>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804" name="Text Placeholder 3"/>
          <p:cNvSpPr>
            <a:spLocks noGrp="1"/>
          </p:cNvSpPr>
          <p:nvPr>
            <p:ph type="body" sz="half" idx="2"/>
          </p:nvPr>
        </p:nvSpPr>
        <p:spPr>
          <a:xfrm>
            <a:off x="508001" y="2314224"/>
            <a:ext cx="2890896" cy="2153708"/>
          </a:xfrm>
        </p:spPr>
        <p:txBody>
          <a:bodyPr>
            <a:normAutofit/>
          </a:bodyPr>
          <a:lstStyle>
            <a:lvl1pPr indent="0" marL="0">
              <a:buNone/>
              <a:defRPr sz="1100"/>
            </a:lvl1pPr>
            <a:lvl2pPr indent="0" marL="356509">
              <a:buNone/>
              <a:defRPr sz="1100"/>
            </a:lvl2pPr>
            <a:lvl3pPr indent="0" marL="713018">
              <a:buNone/>
              <a:defRPr sz="900"/>
            </a:lvl3pPr>
            <a:lvl4pPr indent="0" marL="1069527">
              <a:buNone/>
              <a:defRPr sz="800"/>
            </a:lvl4pPr>
            <a:lvl5pPr indent="0" marL="1426036">
              <a:buNone/>
              <a:defRPr sz="800"/>
            </a:lvl5pPr>
            <a:lvl6pPr indent="0" marL="1782545">
              <a:buNone/>
              <a:defRPr sz="800"/>
            </a:lvl6pPr>
            <a:lvl7pPr indent="0" marL="2139054">
              <a:buNone/>
              <a:defRPr sz="800"/>
            </a:lvl7pPr>
            <a:lvl8pPr indent="0" marL="2495563">
              <a:buNone/>
              <a:defRPr sz="800"/>
            </a:lvl8pPr>
            <a:lvl9pPr indent="0" marL="2852072">
              <a:buNone/>
              <a:defRPr sz="800"/>
            </a:lvl9pPr>
          </a:lstStyle>
          <a:p>
            <a:pPr lvl="0"/>
            <a:r>
              <a:rPr lang="fr-FR" smtClean="0"/>
              <a:t>Modifiez les styles du texte du masque</a:t>
            </a:r>
          </a:p>
        </p:txBody>
      </p:sp>
      <p:sp>
        <p:nvSpPr>
          <p:cNvPr id="1048805" name="Date Placeholder 4"/>
          <p:cNvSpPr>
            <a:spLocks noGrp="1"/>
          </p:cNvSpPr>
          <p:nvPr>
            <p:ph type="dt" sz="half" idx="10"/>
          </p:nvPr>
        </p:nvSpPr>
        <p:spPr/>
        <p:txBody>
          <a:bodyPr/>
          <a:p>
            <a:endParaRPr dirty="0" lang="en-US"/>
          </a:p>
        </p:txBody>
      </p:sp>
      <p:sp>
        <p:nvSpPr>
          <p:cNvPr id="1048806" name="Footer Placeholder 5"/>
          <p:cNvSpPr>
            <a:spLocks noGrp="1"/>
          </p:cNvSpPr>
          <p:nvPr>
            <p:ph type="ftr" sz="quarter" idx="11"/>
          </p:nvPr>
        </p:nvSpPr>
        <p:spPr/>
        <p:txBody>
          <a:bodyPr/>
          <a:p>
            <a:endParaRPr dirty="0" lang="en-US"/>
          </a:p>
        </p:txBody>
      </p:sp>
      <p:sp>
        <p:nvSpPr>
          <p:cNvPr id="1048807" name="Slide Number Placeholder 6"/>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Image avec légende">
    <p:spTree>
      <p:nvGrpSpPr>
        <p:cNvPr id="97" name=""/>
        <p:cNvGrpSpPr/>
        <p:nvPr/>
      </p:nvGrpSpPr>
      <p:grpSpPr>
        <a:xfrm>
          <a:off x="0" y="0"/>
          <a:ext cx="0" cy="0"/>
          <a:chOff x="0" y="0"/>
          <a:chExt cx="0" cy="0"/>
        </a:xfrm>
      </p:grpSpPr>
      <p:sp>
        <p:nvSpPr>
          <p:cNvPr id="1048759" name="Title 1"/>
          <p:cNvSpPr>
            <a:spLocks noGrp="1"/>
          </p:cNvSpPr>
          <p:nvPr>
            <p:ph type="title"/>
          </p:nvPr>
        </p:nvSpPr>
        <p:spPr>
          <a:xfrm>
            <a:off x="508001" y="4000500"/>
            <a:ext cx="6447500" cy="472282"/>
          </a:xfrm>
        </p:spPr>
        <p:txBody>
          <a:bodyPr anchor="b">
            <a:normAutofit/>
          </a:bodyPr>
          <a:lstStyle>
            <a:lvl1pPr algn="l">
              <a:defRPr b="0" sz="1900"/>
            </a:lvl1pPr>
          </a:lstStyle>
          <a:p>
            <a:r>
              <a:rPr lang="fr-FR" smtClean="0"/>
              <a:t>Modifiez le style du titre</a:t>
            </a:r>
            <a:endParaRPr dirty="0" lang="en-US"/>
          </a:p>
        </p:txBody>
      </p:sp>
      <p:sp>
        <p:nvSpPr>
          <p:cNvPr id="1048760" name="Picture Placeholder 2"/>
          <p:cNvSpPr>
            <a:spLocks noChangeAspect="1" noGrp="1"/>
          </p:cNvSpPr>
          <p:nvPr>
            <p:ph type="pic" idx="1"/>
          </p:nvPr>
        </p:nvSpPr>
        <p:spPr>
          <a:xfrm>
            <a:off x="508001" y="508000"/>
            <a:ext cx="6447501" cy="3204765"/>
          </a:xfrm>
        </p:spPr>
        <p:txBody>
          <a:bodyPr anchor="t">
            <a:normAutofit/>
          </a:bodyPr>
          <a:lstStyle>
            <a:lvl1pPr algn="ctr" indent="0" marL="0">
              <a:buNone/>
              <a:defRPr sz="1200"/>
            </a:lvl1pPr>
            <a:lvl2pPr indent="0" marL="356616">
              <a:buNone/>
              <a:defRPr sz="1200"/>
            </a:lvl2pPr>
            <a:lvl3pPr indent="0" marL="713232">
              <a:buNone/>
              <a:defRPr sz="1200"/>
            </a:lvl3pPr>
            <a:lvl4pPr indent="0" marL="1069848">
              <a:buNone/>
              <a:defRPr sz="1200"/>
            </a:lvl4pPr>
            <a:lvl5pPr indent="0" marL="1426464">
              <a:buNone/>
              <a:defRPr sz="1200"/>
            </a:lvl5pPr>
            <a:lvl6pPr indent="0" marL="1783080">
              <a:buNone/>
              <a:defRPr sz="1200"/>
            </a:lvl6pPr>
            <a:lvl7pPr indent="0" marL="2139696">
              <a:buNone/>
              <a:defRPr sz="1200"/>
            </a:lvl7pPr>
            <a:lvl8pPr indent="0" marL="2496312">
              <a:buNone/>
              <a:defRPr sz="1200"/>
            </a:lvl8pPr>
            <a:lvl9pPr indent="0" marL="2852928">
              <a:buNone/>
              <a:defRPr sz="1200"/>
            </a:lvl9pPr>
          </a:lstStyle>
          <a:p>
            <a:r>
              <a:rPr lang="fr-FR" smtClean="0"/>
              <a:t>Cliquez sur l'icône pour ajouter une image</a:t>
            </a:r>
            <a:endParaRPr dirty="0" lang="en-US"/>
          </a:p>
        </p:txBody>
      </p:sp>
      <p:sp>
        <p:nvSpPr>
          <p:cNvPr id="1048761" name="Text Placeholder 3"/>
          <p:cNvSpPr>
            <a:spLocks noGrp="1"/>
          </p:cNvSpPr>
          <p:nvPr>
            <p:ph type="body" sz="half" idx="2"/>
          </p:nvPr>
        </p:nvSpPr>
        <p:spPr>
          <a:xfrm>
            <a:off x="508001" y="4472782"/>
            <a:ext cx="6447500" cy="561687"/>
          </a:xfrm>
        </p:spPr>
        <p:txBody>
          <a:bodyPr>
            <a:normAutofit/>
          </a:bodyPr>
          <a:lstStyle>
            <a:lvl1pPr indent="0" marL="0">
              <a:buNone/>
              <a:defRPr sz="900"/>
            </a:lvl1pPr>
            <a:lvl2pPr indent="0" marL="356616">
              <a:buNone/>
              <a:defRPr sz="900"/>
            </a:lvl2pPr>
            <a:lvl3pPr indent="0" marL="713232">
              <a:buNone/>
              <a:defRPr sz="800"/>
            </a:lvl3pPr>
            <a:lvl4pPr indent="0" marL="1069848">
              <a:buNone/>
              <a:defRPr sz="700"/>
            </a:lvl4pPr>
            <a:lvl5pPr indent="0" marL="1426464">
              <a:buNone/>
              <a:defRPr sz="700"/>
            </a:lvl5pPr>
            <a:lvl6pPr indent="0" marL="1783080">
              <a:buNone/>
              <a:defRPr sz="700"/>
            </a:lvl6pPr>
            <a:lvl7pPr indent="0" marL="2139696">
              <a:buNone/>
              <a:defRPr sz="700"/>
            </a:lvl7pPr>
            <a:lvl8pPr indent="0" marL="2496312">
              <a:buNone/>
              <a:defRPr sz="700"/>
            </a:lvl8pPr>
            <a:lvl9pPr indent="0" marL="2852928">
              <a:buNone/>
              <a:defRPr sz="700"/>
            </a:lvl9pPr>
          </a:lstStyle>
          <a:p>
            <a:pPr lvl="0"/>
            <a:r>
              <a:rPr lang="fr-FR" smtClean="0"/>
              <a:t>Modifiez les styles du texte du masque</a:t>
            </a:r>
          </a:p>
        </p:txBody>
      </p:sp>
      <p:sp>
        <p:nvSpPr>
          <p:cNvPr id="1048762" name="Date Placeholder 4"/>
          <p:cNvSpPr>
            <a:spLocks noGrp="1"/>
          </p:cNvSpPr>
          <p:nvPr>
            <p:ph type="dt" sz="half" idx="10"/>
          </p:nvPr>
        </p:nvSpPr>
        <p:spPr/>
        <p:txBody>
          <a:bodyPr/>
          <a:p>
            <a:endParaRPr dirty="0" lang="en-US"/>
          </a:p>
        </p:txBody>
      </p:sp>
      <p:sp>
        <p:nvSpPr>
          <p:cNvPr id="1048763" name="Footer Placeholder 5"/>
          <p:cNvSpPr>
            <a:spLocks noGrp="1"/>
          </p:cNvSpPr>
          <p:nvPr>
            <p:ph type="ftr" sz="quarter" idx="11"/>
          </p:nvPr>
        </p:nvSpPr>
        <p:spPr/>
        <p:txBody>
          <a:bodyPr/>
          <a:p>
            <a:endParaRPr dirty="0" lang="en-US"/>
          </a:p>
        </p:txBody>
      </p:sp>
      <p:sp>
        <p:nvSpPr>
          <p:cNvPr id="1048764" name="Slide Number Placeholder 6"/>
          <p:cNvSpPr>
            <a:spLocks noGrp="1"/>
          </p:cNvSpPr>
          <p:nvPr>
            <p:ph type="sldNum" sz="quarter" idx="12"/>
          </p:nvPr>
        </p:nvSpPr>
        <p:spPr/>
        <p:txBody>
          <a:bodyPr/>
          <a:p>
            <a:fld id="{4FAB73BC-B049-4115-A692-8D63A059BFB8}" type="slidenum">
              <a:rPr lang="en-US" smtClean="0"/>
              <a:t>‹N°›</a:t>
            </a:fld>
            <a:endParaRPr dirty="0" lang="en-US"/>
          </a:p>
        </p:txBody>
      </p:sp>
    </p:spTree>
  </p:cSld>
  <p:clrMapOvr>
    <a:masterClrMapping/>
  </p:clrMapOvr>
  <p:hf dt="0" ftr="0" hdr="0" sldNum="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26" name=""/>
        <p:cNvGrpSpPr/>
        <p:nvPr/>
      </p:nvGrpSpPr>
      <p:grpSpPr>
        <a:xfrm>
          <a:off x="0" y="0"/>
          <a:ext cx="0" cy="0"/>
          <a:chOff x="0" y="0"/>
          <a:chExt cx="0" cy="0"/>
        </a:xfrm>
      </p:grpSpPr>
      <p:grpSp>
        <p:nvGrpSpPr>
          <p:cNvPr id="27" name="Group 7"/>
          <p:cNvGrpSpPr/>
          <p:nvPr/>
        </p:nvGrpSpPr>
        <p:grpSpPr>
          <a:xfrm>
            <a:off x="0" y="-7056"/>
            <a:ext cx="9144000" cy="5722056"/>
            <a:chOff x="0" y="-8467"/>
            <a:chExt cx="12192000" cy="6866467"/>
          </a:xfrm>
        </p:grpSpPr>
        <p:cxnSp>
          <p:nvCxnSpPr>
            <p:cNvPr id="3145728" name="Straight Connector 19"/>
            <p:cNvCxnSpPr>
              <a:cxnSpLocks/>
            </p:cNvCxnSpPr>
            <p:nvPr/>
          </p:nvCxnSpPr>
          <p:spPr>
            <a:xfrm>
              <a:off x="9371012" y="0"/>
              <a:ext cx="1219200" cy="6858000"/>
            </a:xfrm>
            <a:prstGeom prst="line"/>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145729" name="Straight Connector 20"/>
            <p:cNvCxnSpPr>
              <a:cxnSpLocks/>
            </p:cNvCxnSpPr>
            <p:nvPr/>
          </p:nvCxnSpPr>
          <p:spPr>
            <a:xfrm flipH="1">
              <a:off x="7425267" y="3681413"/>
              <a:ext cx="4763558" cy="3176587"/>
            </a:xfrm>
            <a:prstGeom prst="line"/>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48576" name="Rectangle 23"/>
            <p:cNvSpPr/>
            <p:nvPr/>
          </p:nvSpPr>
          <p:spPr>
            <a:xfrm>
              <a:off x="9181476" y="-8467"/>
              <a:ext cx="3007349" cy="6866467"/>
            </a:xfrm>
            <a:custGeom>
              <a:avLst/>
              <a:ah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77" name="Rectangle 25"/>
            <p:cNvSpPr/>
            <p:nvPr/>
          </p:nvSpPr>
          <p:spPr>
            <a:xfrm>
              <a:off x="9603442" y="-8467"/>
              <a:ext cx="2588558" cy="6866467"/>
            </a:xfrm>
            <a:custGeom>
              <a:avLst/>
              <a:ah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78"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79" name="Rectangle 27"/>
            <p:cNvSpPr/>
            <p:nvPr/>
          </p:nvSpPr>
          <p:spPr>
            <a:xfrm>
              <a:off x="9334500" y="-8467"/>
              <a:ext cx="2854326" cy="6866467"/>
            </a:xfrm>
            <a:custGeom>
              <a:avLst/>
              <a:ah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0" name="Rectangle 28"/>
            <p:cNvSpPr/>
            <p:nvPr/>
          </p:nvSpPr>
          <p:spPr>
            <a:xfrm>
              <a:off x="10898730" y="-8467"/>
              <a:ext cx="1290094" cy="6866467"/>
            </a:xfrm>
            <a:custGeom>
              <a:avLst/>
              <a:ah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1" name="Rectangle 29"/>
            <p:cNvSpPr/>
            <p:nvPr/>
          </p:nvSpPr>
          <p:spPr>
            <a:xfrm>
              <a:off x="10938999" y="-8467"/>
              <a:ext cx="1249825" cy="6866467"/>
            </a:xfrm>
            <a:custGeom>
              <a:avLst/>
              <a:ah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2"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8583"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48584" name="Title Placeholder 1"/>
          <p:cNvSpPr>
            <a:spLocks noGrp="1"/>
          </p:cNvSpPr>
          <p:nvPr>
            <p:ph type="title"/>
          </p:nvPr>
        </p:nvSpPr>
        <p:spPr>
          <a:xfrm>
            <a:off x="508001" y="508000"/>
            <a:ext cx="6447501" cy="1100667"/>
          </a:xfrm>
          <a:prstGeom prst="rect"/>
        </p:spPr>
        <p:txBody>
          <a:bodyPr anchor="t" bIns="17831" lIns="35662" rIns="35662" rtlCol="0" tIns="17831" vert="horz">
            <a:normAutofit/>
          </a:bodyPr>
          <a:p>
            <a:r>
              <a:rPr lang="fr-FR" smtClean="0"/>
              <a:t>Modifiez le style du titre</a:t>
            </a:r>
            <a:endParaRPr dirty="0" lang="en-US"/>
          </a:p>
        </p:txBody>
      </p:sp>
      <p:sp>
        <p:nvSpPr>
          <p:cNvPr id="1048585" name="Text Placeholder 2"/>
          <p:cNvSpPr>
            <a:spLocks noGrp="1"/>
          </p:cNvSpPr>
          <p:nvPr>
            <p:ph type="body" idx="1"/>
          </p:nvPr>
        </p:nvSpPr>
        <p:spPr>
          <a:xfrm>
            <a:off x="508001" y="1800491"/>
            <a:ext cx="6447501" cy="3233978"/>
          </a:xfrm>
          <a:prstGeom prst="rect"/>
        </p:spPr>
        <p:txBody>
          <a:bodyPr bIns="17831" lIns="35662" rIns="35662" rtlCol="0" tIns="17831" vert="horz">
            <a:normAutofit/>
          </a:bodyPr>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lang="en-US"/>
          </a:p>
        </p:txBody>
      </p:sp>
      <p:sp>
        <p:nvSpPr>
          <p:cNvPr id="1048586" name="Date Placeholder 3"/>
          <p:cNvSpPr>
            <a:spLocks noGrp="1"/>
          </p:cNvSpPr>
          <p:nvPr>
            <p:ph type="dt" sz="half" idx="2"/>
          </p:nvPr>
        </p:nvSpPr>
        <p:spPr>
          <a:xfrm>
            <a:off x="5403850" y="5034469"/>
            <a:ext cx="683954" cy="304271"/>
          </a:xfrm>
          <a:prstGeom prst="rect"/>
        </p:spPr>
        <p:txBody>
          <a:bodyPr anchor="ctr" bIns="17831" lIns="35662" rIns="35662" rtlCol="0" tIns="17831" vert="horz"/>
          <a:lstStyle>
            <a:lvl1pPr algn="r">
              <a:defRPr sz="700">
                <a:solidFill>
                  <a:schemeClr val="tx1">
                    <a:tint val="75000"/>
                  </a:schemeClr>
                </a:solidFill>
              </a:defRPr>
            </a:lvl1pPr>
          </a:lstStyle>
          <a:p>
            <a:endParaRPr dirty="0" lang="en-US"/>
          </a:p>
        </p:txBody>
      </p:sp>
      <p:sp>
        <p:nvSpPr>
          <p:cNvPr id="1048587" name="Footer Placeholder 4"/>
          <p:cNvSpPr>
            <a:spLocks noGrp="1"/>
          </p:cNvSpPr>
          <p:nvPr>
            <p:ph type="ftr" sz="quarter" idx="3"/>
          </p:nvPr>
        </p:nvSpPr>
        <p:spPr>
          <a:xfrm>
            <a:off x="508001" y="5034469"/>
            <a:ext cx="4723209" cy="304271"/>
          </a:xfrm>
          <a:prstGeom prst="rect"/>
        </p:spPr>
        <p:txBody>
          <a:bodyPr anchor="ctr" bIns="17831" lIns="35662" rIns="35662" rtlCol="0" tIns="17831" vert="horz"/>
          <a:lstStyle>
            <a:lvl1pPr algn="l">
              <a:defRPr sz="700">
                <a:solidFill>
                  <a:schemeClr val="tx1">
                    <a:tint val="75000"/>
                  </a:schemeClr>
                </a:solidFill>
              </a:defRPr>
            </a:lvl1pPr>
          </a:lstStyle>
          <a:p>
            <a:endParaRPr dirty="0" lang="en-US"/>
          </a:p>
        </p:txBody>
      </p:sp>
      <p:sp>
        <p:nvSpPr>
          <p:cNvPr id="1048588" name="Slide Number Placeholder 5"/>
          <p:cNvSpPr>
            <a:spLocks noGrp="1"/>
          </p:cNvSpPr>
          <p:nvPr>
            <p:ph type="sldNum" sz="quarter" idx="4"/>
          </p:nvPr>
        </p:nvSpPr>
        <p:spPr>
          <a:xfrm>
            <a:off x="6442998" y="5034469"/>
            <a:ext cx="512504" cy="304271"/>
          </a:xfrm>
          <a:prstGeom prst="rect"/>
        </p:spPr>
        <p:txBody>
          <a:bodyPr anchor="ctr" bIns="17831" lIns="35662" rIns="35662" rtlCol="0" tIns="17831" vert="horz"/>
          <a:lstStyle>
            <a:lvl1pPr algn="r">
              <a:defRPr sz="700">
                <a:solidFill>
                  <a:schemeClr val="accent1"/>
                </a:solidFill>
              </a:defRPr>
            </a:lvl1pPr>
          </a:lstStyle>
          <a:p>
            <a:fld id="{4FAB73BC-B049-4115-A692-8D63A059BFB8}" type="slidenum">
              <a:rPr lang="en-US" smtClean="0"/>
              <a:t>‹N°›</a:t>
            </a:fld>
            <a:endParaRPr dirty="0" lang="en-US"/>
          </a:p>
        </p:txBody>
      </p:sp>
    </p:spTree>
  </p:cSld>
  <p:clrMap accent1="accent1" accent2="accent2" accent3="accent3" accent4="accent4" accent5="accent5" accent6="accent6" bg1="dk1" bg2="dk2" tx1="lt1" tx2="lt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lvl1pPr algn="l" defTabSz="356616" eaLnBrk="1" hangingPunct="1" latinLnBrk="0" rtl="0">
        <a:spcBef>
          <a:spcPct val="0"/>
        </a:spcBef>
        <a:buNone/>
        <a:defRPr sz="28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algn="l" defTabSz="356616" eaLnBrk="1" hangingPunct="1" indent="-267462" latinLnBrk="0" marL="267462" rtl="0">
        <a:spcBef>
          <a:spcPts val="78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1pPr>
      <a:lvl2pPr algn="l" defTabSz="356616" eaLnBrk="1" hangingPunct="1" indent="-222885" latinLnBrk="0" marL="579501" rtl="0">
        <a:spcBef>
          <a:spcPts val="78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algn="l" defTabSz="356616" eaLnBrk="1" hangingPunct="1" indent="-178308" latinLnBrk="0" marL="891540" rtl="0">
        <a:spcBef>
          <a:spcPts val="780"/>
        </a:spcBef>
        <a:spcAft>
          <a:spcPts val="0"/>
        </a:spcAft>
        <a:buClr>
          <a:schemeClr val="accent1"/>
        </a:buClr>
        <a:buSzPct val="80000"/>
        <a:buFont typeface="Wingdings 3" charset="2"/>
        <a:buChar char=""/>
        <a:defRPr sz="1100" kern="1200">
          <a:solidFill>
            <a:schemeClr val="tx1">
              <a:lumMod val="75000"/>
              <a:lumOff val="25000"/>
            </a:schemeClr>
          </a:solidFill>
          <a:latin typeface="+mn-lt"/>
          <a:ea typeface="+mn-ea"/>
          <a:cs typeface="+mn-cs"/>
        </a:defRPr>
      </a:lvl3pPr>
      <a:lvl4pPr algn="l" defTabSz="356616" eaLnBrk="1" hangingPunct="1" indent="-178308" latinLnBrk="0" marL="1248156" rtl="0">
        <a:spcBef>
          <a:spcPts val="78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algn="l" defTabSz="356616" eaLnBrk="1" hangingPunct="1" indent="-178308" latinLnBrk="0" marL="1604772" rtl="0">
        <a:spcBef>
          <a:spcPts val="78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algn="l" defTabSz="356616" eaLnBrk="1" hangingPunct="1" indent="-178308" latinLnBrk="0" marL="1961388" rtl="0">
        <a:spcBef>
          <a:spcPts val="78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algn="l" defTabSz="356616" eaLnBrk="1" hangingPunct="1" indent="-178308" latinLnBrk="0" marL="2318004" rtl="0">
        <a:spcBef>
          <a:spcPts val="78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algn="l" defTabSz="356616" eaLnBrk="1" hangingPunct="1" indent="-178308" latinLnBrk="0" marL="2674620" rtl="0">
        <a:spcBef>
          <a:spcPts val="78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algn="l" defTabSz="356616" eaLnBrk="1" hangingPunct="1" indent="-178308" latinLnBrk="0" marL="3031236" rtl="0">
        <a:spcBef>
          <a:spcPts val="78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algn="l" defTabSz="356616" eaLnBrk="1" hangingPunct="1" latinLnBrk="0" marL="0" rtl="0">
        <a:defRPr sz="1400" kern="1200">
          <a:solidFill>
            <a:schemeClr val="tx1"/>
          </a:solidFill>
          <a:latin typeface="+mn-lt"/>
          <a:ea typeface="+mn-ea"/>
          <a:cs typeface="+mn-cs"/>
        </a:defRPr>
      </a:lvl1pPr>
      <a:lvl2pPr algn="l" defTabSz="356616" eaLnBrk="1" hangingPunct="1" latinLnBrk="0" marL="356616" rtl="0">
        <a:defRPr sz="1400" kern="1200">
          <a:solidFill>
            <a:schemeClr val="tx1"/>
          </a:solidFill>
          <a:latin typeface="+mn-lt"/>
          <a:ea typeface="+mn-ea"/>
          <a:cs typeface="+mn-cs"/>
        </a:defRPr>
      </a:lvl2pPr>
      <a:lvl3pPr algn="l" defTabSz="356616" eaLnBrk="1" hangingPunct="1" latinLnBrk="0" marL="713232" rtl="0">
        <a:defRPr sz="1400" kern="1200">
          <a:solidFill>
            <a:schemeClr val="tx1"/>
          </a:solidFill>
          <a:latin typeface="+mn-lt"/>
          <a:ea typeface="+mn-ea"/>
          <a:cs typeface="+mn-cs"/>
        </a:defRPr>
      </a:lvl3pPr>
      <a:lvl4pPr algn="l" defTabSz="356616" eaLnBrk="1" hangingPunct="1" latinLnBrk="0" marL="1069848" rtl="0">
        <a:defRPr sz="1400" kern="1200">
          <a:solidFill>
            <a:schemeClr val="tx1"/>
          </a:solidFill>
          <a:latin typeface="+mn-lt"/>
          <a:ea typeface="+mn-ea"/>
          <a:cs typeface="+mn-cs"/>
        </a:defRPr>
      </a:lvl4pPr>
      <a:lvl5pPr algn="l" defTabSz="356616" eaLnBrk="1" hangingPunct="1" latinLnBrk="0" marL="1426464" rtl="0">
        <a:defRPr sz="1400" kern="1200">
          <a:solidFill>
            <a:schemeClr val="tx1"/>
          </a:solidFill>
          <a:latin typeface="+mn-lt"/>
          <a:ea typeface="+mn-ea"/>
          <a:cs typeface="+mn-cs"/>
        </a:defRPr>
      </a:lvl5pPr>
      <a:lvl6pPr algn="l" defTabSz="356616" eaLnBrk="1" hangingPunct="1" latinLnBrk="0" marL="1783080" rtl="0">
        <a:defRPr sz="1400" kern="1200">
          <a:solidFill>
            <a:schemeClr val="tx1"/>
          </a:solidFill>
          <a:latin typeface="+mn-lt"/>
          <a:ea typeface="+mn-ea"/>
          <a:cs typeface="+mn-cs"/>
        </a:defRPr>
      </a:lvl6pPr>
      <a:lvl7pPr algn="l" defTabSz="356616" eaLnBrk="1" hangingPunct="1" latinLnBrk="0" marL="2139696" rtl="0">
        <a:defRPr sz="1400" kern="1200">
          <a:solidFill>
            <a:schemeClr val="tx1"/>
          </a:solidFill>
          <a:latin typeface="+mn-lt"/>
          <a:ea typeface="+mn-ea"/>
          <a:cs typeface="+mn-cs"/>
        </a:defRPr>
      </a:lvl7pPr>
      <a:lvl8pPr algn="l" defTabSz="356616" eaLnBrk="1" hangingPunct="1" latinLnBrk="0" marL="2496312" rtl="0">
        <a:defRPr sz="1400" kern="1200">
          <a:solidFill>
            <a:schemeClr val="tx1"/>
          </a:solidFill>
          <a:latin typeface="+mn-lt"/>
          <a:ea typeface="+mn-ea"/>
          <a:cs typeface="+mn-cs"/>
        </a:defRPr>
      </a:lvl8pPr>
      <a:lvl9pPr algn="l" defTabSz="356616" eaLnBrk="1" hangingPunct="1" latinLnBrk="0" marL="2852928" rtl="0">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video" Target="../media/media2.mp4"/><Relationship Id="rId2" Type="http://schemas.microsoft.com/office/2007/relationships/media" Target="../media/media2.mp4"/><Relationship Id="rId3" Type="http://schemas.openxmlformats.org/officeDocument/2006/relationships/image" Target="../media/image22.png"/><Relationship Id="rId4"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video" Target="../media/media3.mp4"/><Relationship Id="rId2" Type="http://schemas.microsoft.com/office/2007/relationships/media" Target="../media/media3.mp4"/><Relationship Id="rId3" Type="http://schemas.openxmlformats.org/officeDocument/2006/relationships/image" Target="../media/image23.png"/><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5.xml"/><Relationship Id="rId3"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video" Target="../media/media1.mp4"/><Relationship Id="rId2" Type="http://schemas.microsoft.com/office/2007/relationships/media" Target="../media/media1.mp4"/><Relationship Id="rId3" Type="http://schemas.openxmlformats.org/officeDocument/2006/relationships/image" Target="../media/image5.png"/><Relationship Id="rId4"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611" name="Rectangle 18"/>
          <p:cNvSpPr>
            <a:spLocks noChangeArrowheads="1"/>
          </p:cNvSpPr>
          <p:nvPr/>
        </p:nvSpPr>
        <p:spPr bwMode="auto">
          <a:xfrm>
            <a:off x="1838015" y="95965"/>
            <a:ext cx="4322456" cy="820840"/>
          </a:xfrm>
          <a:prstGeom prst="rect"/>
          <a:noFill/>
          <a:ln w="9525">
            <a:noFill/>
            <a:miter lim="800000"/>
            <a:headEnd/>
            <a:tailEnd/>
          </a:ln>
          <a:effectLst/>
        </p:spPr>
        <p:txBody>
          <a:bodyPr anchor="ctr" anchorCtr="0" bIns="17831" compatLnSpc="1" lIns="35662" numCol="1" rIns="35662" tIns="17831" vert="horz" wrap="square">
            <a:prstTxWarp prst="textNoShape"/>
            <a:spAutoFit/>
          </a:bodyPr>
          <a:p>
            <a:pPr algn="ctr" defTabSz="356616" fontAlgn="base" rtl="1">
              <a:spcBef>
                <a:spcPct val="0"/>
              </a:spcBef>
              <a:spcAft>
                <a:spcPct val="0"/>
              </a:spcAft>
            </a:pPr>
            <a:r>
              <a:rPr b="1" dirty="0" sz="1700" lang="ar-DZ">
                <a:latin typeface="Times New Roman" panose="02020603050405020304" pitchFamily="18" charset="0"/>
                <a:ea typeface="Calibri" pitchFamily="34" charset="0"/>
                <a:cs typeface="Times New Roman" panose="02020603050405020304" pitchFamily="18" charset="0"/>
              </a:rPr>
              <a:t>الجمهورية الجزائرية الديمقراطية الشعبية</a:t>
            </a:r>
            <a:endParaRPr b="1" dirty="0" sz="1700" lang="fr-FR">
              <a:latin typeface="Times New Roman" panose="02020603050405020304" pitchFamily="18" charset="0"/>
              <a:cs typeface="Times New Roman" panose="02020603050405020304" pitchFamily="18" charset="0"/>
            </a:endParaRPr>
          </a:p>
          <a:p>
            <a:pPr algn="ctr" defTabSz="356616" eaLnBrk="0" fontAlgn="base" hangingPunct="0" rtl="1">
              <a:spcBef>
                <a:spcPct val="0"/>
              </a:spcBef>
              <a:spcAft>
                <a:spcPct val="0"/>
              </a:spcAft>
            </a:pPr>
            <a:r>
              <a:rPr b="1" dirty="0" sz="1700" lang="ar-DZ">
                <a:latin typeface="Times New Roman" panose="02020603050405020304" pitchFamily="18" charset="0"/>
                <a:ea typeface="Calibri" pitchFamily="34" charset="0"/>
                <a:cs typeface="Times New Roman" panose="02020603050405020304" pitchFamily="18" charset="0"/>
              </a:rPr>
              <a:t>وزارة التعليم العالي و البحث العلمي</a:t>
            </a:r>
            <a:endParaRPr b="1" dirty="0" sz="1700" lang="fr-FR">
              <a:latin typeface="Times New Roman" panose="02020603050405020304" pitchFamily="18" charset="0"/>
              <a:cs typeface="Times New Roman" panose="02020603050405020304" pitchFamily="18" charset="0"/>
            </a:endParaRPr>
          </a:p>
          <a:p>
            <a:pPr algn="ctr" defTabSz="356616" eaLnBrk="0" fontAlgn="base" hangingPunct="0">
              <a:spcBef>
                <a:spcPct val="0"/>
              </a:spcBef>
              <a:spcAft>
                <a:spcPct val="0"/>
              </a:spcAft>
            </a:pPr>
            <a:endParaRPr b="1" dirty="0" sz="1700" lang="fr-FR">
              <a:latin typeface="Times New Roman" panose="02020603050405020304" pitchFamily="18" charset="0"/>
              <a:cs typeface="Times New Roman" panose="02020603050405020304" pitchFamily="18" charset="0"/>
            </a:endParaRPr>
          </a:p>
        </p:txBody>
      </p:sp>
      <p:pic>
        <p:nvPicPr>
          <p:cNvPr id="2097156" name="Image 4"/>
          <p:cNvPicPr>
            <a:picLocks noChangeAspect="1"/>
          </p:cNvPicPr>
          <p:nvPr/>
        </p:nvPicPr>
        <p:blipFill>
          <a:blip xmlns:r="http://schemas.openxmlformats.org/officeDocument/2006/relationships" r:embed="rId1"/>
          <a:stretch>
            <a:fillRect/>
          </a:stretch>
        </p:blipFill>
        <p:spPr>
          <a:xfrm>
            <a:off x="1062554" y="774002"/>
            <a:ext cx="5873378" cy="774472"/>
          </a:xfrm>
          <a:prstGeom prst="rect"/>
        </p:spPr>
      </p:pic>
      <p:sp>
        <p:nvSpPr>
          <p:cNvPr id="1048612" name="Rectangle 19"/>
          <p:cNvSpPr>
            <a:spLocks noChangeArrowheads="1"/>
          </p:cNvSpPr>
          <p:nvPr/>
        </p:nvSpPr>
        <p:spPr bwMode="auto">
          <a:xfrm>
            <a:off x="2235466" y="1793095"/>
            <a:ext cx="3702599" cy="620786"/>
          </a:xfrm>
          <a:prstGeom prst="rect"/>
          <a:noFill/>
          <a:ln w="9525">
            <a:noFill/>
            <a:miter lim="800000"/>
            <a:headEnd/>
            <a:tailEnd/>
          </a:ln>
          <a:effectLst/>
        </p:spPr>
        <p:txBody>
          <a:bodyPr anchor="ctr" anchorCtr="0" bIns="17831" compatLnSpc="1" lIns="35662" numCol="1" rIns="35662" tIns="17831" vert="horz" wrap="square">
            <a:prstTxWarp prst="textNoShape"/>
            <a:spAutoFit/>
          </a:bodyPr>
          <a:p>
            <a:pPr algn="ctr" defTabSz="356616" fontAlgn="base" rtl="1">
              <a:spcBef>
                <a:spcPct val="0"/>
              </a:spcBef>
              <a:spcAft>
                <a:spcPct val="0"/>
              </a:spcAft>
            </a:pPr>
            <a:r>
              <a:rPr b="1" dirty="0" sz="1900" lang="ar-DZ">
                <a:latin typeface="Simplified Arabic" pitchFamily="18" charset="-78"/>
                <a:ea typeface="Calibri" pitchFamily="34" charset="0"/>
                <a:cs typeface="Simplified Arabic" pitchFamily="18" charset="-78"/>
              </a:rPr>
              <a:t>كلية: العلوم الاقتصادية و علوم التسيير</a:t>
            </a:r>
            <a:endParaRPr b="1" dirty="0" sz="1900" lang="fr-FR">
              <a:latin typeface="Simplified Arabic" pitchFamily="18" charset="-78"/>
              <a:cs typeface="Simplified Arabic" pitchFamily="18" charset="-78"/>
            </a:endParaRPr>
          </a:p>
          <a:p>
            <a:pPr algn="ctr" defTabSz="356616" eaLnBrk="0" fontAlgn="base" hangingPunct="0" rtl="1">
              <a:spcBef>
                <a:spcPct val="0"/>
              </a:spcBef>
              <a:spcAft>
                <a:spcPct val="0"/>
              </a:spcAft>
            </a:pPr>
            <a:r>
              <a:rPr b="1" dirty="0" sz="1900" lang="ar-DZ">
                <a:latin typeface="Simplified Arabic" pitchFamily="18" charset="-78"/>
                <a:ea typeface="Calibri" pitchFamily="34" charset="0"/>
                <a:cs typeface="Simplified Arabic" pitchFamily="18" charset="-78"/>
              </a:rPr>
              <a:t>قسم: علوم التجارية</a:t>
            </a:r>
          </a:p>
        </p:txBody>
      </p:sp>
      <p:sp>
        <p:nvSpPr>
          <p:cNvPr id="1048613" name="Titre 1"/>
          <p:cNvSpPr txBox="1"/>
          <p:nvPr/>
        </p:nvSpPr>
        <p:spPr>
          <a:xfrm>
            <a:off x="488373" y="2667000"/>
            <a:ext cx="6712527" cy="1016000"/>
          </a:xfrm>
          <a:prstGeom prst="roundRect"/>
          <a:solidFill>
            <a:sysClr lastClr="FFFFFF" val="window"/>
          </a:solidFill>
          <a:ln w="15875" cap="flat" cmpd="sng" algn="ctr">
            <a:solidFill>
              <a:srgbClr val="2FA3EE"/>
            </a:solidFill>
            <a:prstDash val="solid"/>
          </a:ln>
          <a:effectLst/>
        </p:spPr>
        <p:txBody>
          <a:bodyPr anchor="ctr" bIns="17831" lIns="35662" rIns="35662" rtlCol="0" tIns="17831" vert="horz">
            <a:noAutofit/>
          </a:bodyPr>
          <a:lstStyle>
            <a:lvl1pPr algn="l" defTabSz="457200" eaLnBrk="1" hangingPunct="1" latinLnBrk="0" rtl="0">
              <a:spcBef>
                <a:spcPct val="0"/>
              </a:spcBef>
              <a:buNone/>
              <a:defRPr sz="54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defTabSz="178308" rtl="1"/>
            <a:r>
              <a:rPr b="1" dirty="0" sz="2300" lang="ar-DZ" err="1">
                <a:solidFill>
                  <a:sysClr lastClr="000000" val="windowText"/>
                </a:solidFill>
                <a:latin typeface="Simplified Arabic" pitchFamily="18" charset="-78"/>
                <a:cs typeface="Simplified Arabic" pitchFamily="18" charset="-78"/>
              </a:rPr>
              <a:t>إستراتيجيات</a:t>
            </a:r>
            <a:r>
              <a:rPr b="1" dirty="0" sz="2300" lang="ar-DZ">
                <a:solidFill>
                  <a:sysClr lastClr="000000" val="windowText"/>
                </a:solidFill>
                <a:latin typeface="Simplified Arabic" pitchFamily="18" charset="-78"/>
                <a:cs typeface="Simplified Arabic" pitchFamily="18" charset="-78"/>
              </a:rPr>
              <a:t> السعر والترويج –دراسة حالة برنامج الأغذية العالمي-</a:t>
            </a:r>
          </a:p>
        </p:txBody>
      </p:sp>
      <p:sp>
        <p:nvSpPr>
          <p:cNvPr id="1048614" name="Rectangle 13"/>
          <p:cNvSpPr txBox="1">
            <a:spLocks noChangeArrowheads="1"/>
          </p:cNvSpPr>
          <p:nvPr/>
        </p:nvSpPr>
        <p:spPr bwMode="auto">
          <a:xfrm>
            <a:off x="622997" y="4001790"/>
            <a:ext cx="6752492" cy="1305663"/>
          </a:xfrm>
          <a:prstGeom prst="rect"/>
          <a:noFill/>
          <a:ln w="9525">
            <a:noFill/>
            <a:miter lim="800000"/>
            <a:headEnd/>
            <a:tailEnd/>
          </a:ln>
          <a:effectLst/>
        </p:spPr>
        <p:txBody>
          <a:bodyPr anchor="ctr" anchorCtr="0" bIns="17831" compatLnSpc="1" lIns="35662" numCol="1" rIns="35662" rtlCol="0" tIns="17831" vert="horz" wrap="square">
            <a:prstTxWarp prst="textNoShape"/>
            <a:spAutoFit/>
          </a:bodyPr>
          <a:lstStyle>
            <a:lvl1pPr algn="l" defTabSz="457200" eaLnBrk="1" hangingPunct="1" indent="0" latinLnBrk="0" marL="0" rtl="0">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algn="ctr" defTabSz="457200" eaLnBrk="1" hangingPunct="1" indent="0" latinLnBrk="0" marL="457200" rtl="0">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algn="ctr" defTabSz="457200" eaLnBrk="1" hangingPunct="1" indent="0" latinLnBrk="0" marL="914400" rtl="0">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algn="ctr" defTabSz="457200" eaLnBrk="1" hangingPunct="1" indent="0" latinLnBrk="0" marL="1371600" rtl="0">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algn="ctr" defTabSz="457200" eaLnBrk="1" hangingPunct="1" indent="0" latinLnBrk="0" marL="1828800" rtl="0">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algn="ctr" defTabSz="457200" eaLnBrk="1" hangingPunct="1" indent="0" latinLnBrk="0" marL="2286000" rtl="0">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algn="ctr" defTabSz="457200" eaLnBrk="1" hangingPunct="1" indent="0" latinLnBrk="0" marL="2743200" rtl="0">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algn="ctr" defTabSz="457200" eaLnBrk="1" hangingPunct="1" indent="0" latinLnBrk="0" marL="3200400" rtl="0">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algn="ctr" defTabSz="457200" eaLnBrk="1" hangingPunct="1" indent="0" latinLnBrk="0" marL="3657600" rtl="0">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defTabSz="356616" fontAlgn="base" rtl="1">
              <a:spcBef>
                <a:spcPct val="0"/>
              </a:spcBef>
              <a:spcAft>
                <a:spcPct val="0"/>
              </a:spcAft>
              <a:buClrTx/>
              <a:tabLst>
                <a:tab algn="r" pos="713851"/>
              </a:tabLst>
            </a:pPr>
            <a:r>
              <a:rPr b="1" dirty="0" sz="1700" lang="ar-DZ">
                <a:solidFill>
                  <a:schemeClr val="tx1"/>
                </a:solidFill>
                <a:latin typeface="Simplified Arabic" pitchFamily="18" charset="-78"/>
                <a:cs typeface="Simplified Arabic" pitchFamily="18" charset="-78"/>
              </a:rPr>
              <a:t>من </a:t>
            </a:r>
            <a:r>
              <a:rPr b="1" dirty="0" sz="1700" lang="ar-DZ" smtClean="0">
                <a:solidFill>
                  <a:schemeClr val="tx1"/>
                </a:solidFill>
                <a:latin typeface="Simplified Arabic" pitchFamily="18" charset="-78"/>
                <a:cs typeface="Simplified Arabic" pitchFamily="18" charset="-78"/>
              </a:rPr>
              <a:t>إعداد</a:t>
            </a:r>
          </a:p>
          <a:p>
            <a:pPr algn="r" defTabSz="356616" fontAlgn="base" indent="-285750" marL="285750" rtl="1">
              <a:spcBef>
                <a:spcPct val="0"/>
              </a:spcBef>
              <a:spcAft>
                <a:spcPct val="0"/>
              </a:spcAft>
              <a:buClrTx/>
              <a:buFontTx/>
              <a:buChar char="-"/>
              <a:tabLst>
                <a:tab algn="r" pos="713851"/>
              </a:tabLst>
            </a:pPr>
            <a:r>
              <a:rPr b="1" dirty="0" sz="1700" lang="ar-DZ" smtClean="0">
                <a:solidFill>
                  <a:schemeClr val="tx1"/>
                </a:solidFill>
                <a:latin typeface="Simplified Arabic" pitchFamily="18" charset="-78"/>
                <a:cs typeface="Simplified Arabic" pitchFamily="18" charset="-78"/>
              </a:rPr>
              <a:t>معطى الله سارة</a:t>
            </a:r>
          </a:p>
          <a:p>
            <a:pPr algn="r" defTabSz="356616" fontAlgn="base" indent="-285750" marL="285750" rtl="1">
              <a:spcBef>
                <a:spcPct val="0"/>
              </a:spcBef>
              <a:spcAft>
                <a:spcPct val="0"/>
              </a:spcAft>
              <a:buClrTx/>
              <a:buFontTx/>
              <a:buChar char="-"/>
              <a:tabLst>
                <a:tab algn="r" pos="713851"/>
              </a:tabLst>
            </a:pPr>
            <a:r>
              <a:rPr b="1" dirty="0" sz="1700" lang="ar-DZ" smtClean="0">
                <a:solidFill>
                  <a:schemeClr val="tx1"/>
                </a:solidFill>
                <a:latin typeface="Simplified Arabic" pitchFamily="18" charset="-78"/>
                <a:cs typeface="Simplified Arabic" pitchFamily="18" charset="-78"/>
              </a:rPr>
              <a:t>مسيخ رونق</a:t>
            </a:r>
          </a:p>
          <a:p>
            <a:pPr algn="r" defTabSz="356616" fontAlgn="base" indent="-285750" marL="285750" rtl="1">
              <a:spcBef>
                <a:spcPct val="0"/>
              </a:spcBef>
              <a:spcAft>
                <a:spcPct val="0"/>
              </a:spcAft>
              <a:buClrTx/>
              <a:buFontTx/>
              <a:buChar char="-"/>
              <a:tabLst>
                <a:tab algn="r" pos="713851"/>
              </a:tabLst>
            </a:pPr>
            <a:r>
              <a:rPr b="1" dirty="0" sz="1700" lang="ar-DZ" smtClean="0">
                <a:solidFill>
                  <a:schemeClr val="tx1"/>
                </a:solidFill>
                <a:latin typeface="Simplified Arabic" pitchFamily="18" charset="-78"/>
                <a:cs typeface="Simplified Arabic" pitchFamily="18" charset="-78"/>
              </a:rPr>
              <a:t>ساسان فريال</a:t>
            </a:r>
            <a:endParaRPr b="1" dirty="0" sz="1700" lang="ar-DZ">
              <a:solidFill>
                <a:schemeClr val="tx1"/>
              </a:solidFill>
              <a:latin typeface="Simplified Arabic" pitchFamily="18" charset="-78"/>
              <a:cs typeface="Simplified Arabic" pitchFamily="18" charset="-78"/>
            </a:endParaRPr>
          </a:p>
          <a:p>
            <a:pPr algn="ctr" defTabSz="356616" fontAlgn="base" rtl="1">
              <a:spcBef>
                <a:spcPct val="0"/>
              </a:spcBef>
              <a:spcAft>
                <a:spcPct val="0"/>
              </a:spcAft>
              <a:buClrTx/>
              <a:tabLst>
                <a:tab algn="r" pos="713851"/>
              </a:tabLst>
            </a:pPr>
            <a:r>
              <a:rPr b="1" dirty="0" sz="1700" lang="ar-DZ">
                <a:solidFill>
                  <a:schemeClr val="tx1"/>
                </a:solidFill>
                <a:latin typeface="Simplified Arabic" pitchFamily="18" charset="-78"/>
                <a:cs typeface="Simplified Arabic" pitchFamily="18" charset="-78"/>
              </a:rPr>
              <a:t>2025-2026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pic>
        <p:nvPicPr>
          <p:cNvPr id="2097163" name="Image 3"/>
          <p:cNvPicPr>
            <a:picLocks noChangeAspect="1"/>
          </p:cNvPicPr>
          <p:nvPr/>
        </p:nvPicPr>
        <p:blipFill>
          <a:blip xmlns:r="http://schemas.openxmlformats.org/officeDocument/2006/relationships" r:embed="rId1"/>
          <a:stretch>
            <a:fillRect/>
          </a:stretch>
        </p:blipFill>
        <p:spPr>
          <a:xfrm>
            <a:off x="4338434" y="0"/>
            <a:ext cx="4805565" cy="3027680"/>
          </a:xfrm>
          <a:prstGeom prst="rect"/>
        </p:spPr>
      </p:pic>
      <p:pic>
        <p:nvPicPr>
          <p:cNvPr id="2097164" name="Image 4"/>
          <p:cNvPicPr>
            <a:picLocks noChangeAspect="1"/>
          </p:cNvPicPr>
          <p:nvPr/>
        </p:nvPicPr>
        <p:blipFill>
          <a:blip xmlns:r="http://schemas.openxmlformats.org/officeDocument/2006/relationships" r:embed="rId2"/>
          <a:stretch>
            <a:fillRect/>
          </a:stretch>
        </p:blipFill>
        <p:spPr>
          <a:xfrm>
            <a:off x="0" y="2789185"/>
            <a:ext cx="4338433" cy="2924585"/>
          </a:xfrm>
          <a:prstGeom prst="rect"/>
        </p:spPr>
      </p:pic>
      <p:pic>
        <p:nvPicPr>
          <p:cNvPr id="2097165" name="Image 6"/>
          <p:cNvPicPr>
            <a:picLocks noChangeAspect="1"/>
          </p:cNvPicPr>
          <p:nvPr/>
        </p:nvPicPr>
        <p:blipFill>
          <a:blip xmlns:r="http://schemas.openxmlformats.org/officeDocument/2006/relationships" r:embed="rId3"/>
          <a:stretch>
            <a:fillRect/>
          </a:stretch>
        </p:blipFill>
        <p:spPr>
          <a:xfrm>
            <a:off x="264216" y="91439"/>
            <a:ext cx="3810000" cy="2374265"/>
          </a:xfrm>
          <a:prstGeom prst="rec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98000">
              <a:schemeClr val="accent1">
                <a:lumMod val="45000"/>
                <a:lumOff val="55000"/>
              </a:schemeClr>
            </a:gs>
            <a:gs pos="100000">
              <a:schemeClr val="accent1">
                <a:lumMod val="45000"/>
                <a:lumOff val="55000"/>
              </a:schemeClr>
            </a:gs>
          </a:gsLst>
          <a:lin ang="5400000" scaled="1"/>
        </a:gradFill>
        <a:effectLst/>
      </p:bgPr>
    </p:bg>
    <p:spTree>
      <p:nvGrpSpPr>
        <p:cNvPr id="75" name=""/>
        <p:cNvGrpSpPr/>
        <p:nvPr/>
      </p:nvGrpSpPr>
      <p:grpSpPr>
        <a:xfrm>
          <a:off x="0" y="0"/>
          <a:ext cx="0" cy="0"/>
          <a:chOff x="0" y="0"/>
          <a:chExt cx="0" cy="0"/>
        </a:xfrm>
      </p:grpSpPr>
      <p:grpSp>
        <p:nvGrpSpPr>
          <p:cNvPr id="76" name="Group 34"/>
          <p:cNvGrpSpPr/>
          <p:nvPr/>
        </p:nvGrpSpPr>
        <p:grpSpPr>
          <a:xfrm>
            <a:off x="1344168" y="3068682"/>
            <a:ext cx="6556248" cy="665118"/>
            <a:chOff x="1775295" y="2028842"/>
            <a:chExt cx="3021910" cy="45719"/>
          </a:xfrm>
        </p:grpSpPr>
        <p:sp>
          <p:nvSpPr>
            <p:cNvPr id="1048669" name="Rectangle 35"/>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sz="2100" lang="en-US">
                <a:latin typeface="Times New Roman" panose="02020603050405020304" pitchFamily="18" charset="0"/>
                <a:cs typeface="Times New Roman" panose="02020603050405020304" pitchFamily="18" charset="0"/>
              </a:endParaRPr>
            </a:p>
          </p:txBody>
        </p:sp>
        <p:sp>
          <p:nvSpPr>
            <p:cNvPr id="1048670" name="Rectangle 36"/>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sz="2100" lang="en-US">
                <a:latin typeface="Times New Roman" panose="02020603050405020304" pitchFamily="18" charset="0"/>
                <a:cs typeface="Times New Roman" panose="02020603050405020304" pitchFamily="18" charset="0"/>
              </a:endParaRPr>
            </a:p>
          </p:txBody>
        </p:sp>
        <p:sp>
          <p:nvSpPr>
            <p:cNvPr id="1048671" name="Rectangle 37"/>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sz="2100" lang="en-US">
                <a:latin typeface="Times New Roman" panose="02020603050405020304" pitchFamily="18" charset="0"/>
                <a:cs typeface="Times New Roman" panose="02020603050405020304" pitchFamily="18" charset="0"/>
              </a:endParaRPr>
            </a:p>
          </p:txBody>
        </p:sp>
        <p:sp>
          <p:nvSpPr>
            <p:cNvPr id="1048672" name="Rectangle 38"/>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sz="2100" lang="en-US">
                <a:latin typeface="Times New Roman" panose="02020603050405020304" pitchFamily="18" charset="0"/>
                <a:cs typeface="Times New Roman" panose="02020603050405020304" pitchFamily="18" charset="0"/>
              </a:endParaRPr>
            </a:p>
          </p:txBody>
        </p:sp>
        <p:sp>
          <p:nvSpPr>
            <p:cNvPr id="1048673" name="Rectangle 39"/>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sz="2100" lang="en-US">
                <a:latin typeface="Times New Roman" panose="02020603050405020304" pitchFamily="18" charset="0"/>
                <a:cs typeface="Times New Roman" panose="02020603050405020304" pitchFamily="18" charset="0"/>
              </a:endParaRPr>
            </a:p>
          </p:txBody>
        </p:sp>
      </p:grpSp>
      <p:sp>
        <p:nvSpPr>
          <p:cNvPr id="1048674" name="TextBox 60"/>
          <p:cNvSpPr txBox="1"/>
          <p:nvPr/>
        </p:nvSpPr>
        <p:spPr>
          <a:xfrm>
            <a:off x="8538607" y="5378125"/>
            <a:ext cx="539227" cy="645262"/>
          </a:xfrm>
          <a:prstGeom prst="rect"/>
          <a:noFill/>
        </p:spPr>
        <p:txBody>
          <a:bodyPr bIns="17831" lIns="35662" rIns="35662" rtlCol="0" tIns="17831" wrap="square">
            <a:spAutoFit/>
          </a:bodyPr>
          <a:p>
            <a:pPr algn="ctr"/>
            <a:r>
              <a:rPr dirty="0" sz="2100" lang="ar-LB">
                <a:latin typeface="Times New Roman" panose="02020603050405020304" pitchFamily="18" charset="0"/>
                <a:cs typeface="Times New Roman" panose="02020603050405020304" pitchFamily="18" charset="0"/>
              </a:rPr>
              <a:t>10/20</a:t>
            </a:r>
            <a:endParaRPr dirty="0" sz="2100" lang="en-US">
              <a:latin typeface="Times New Roman" panose="02020603050405020304" pitchFamily="18" charset="0"/>
              <a:cs typeface="Times New Roman" panose="02020603050405020304" pitchFamily="18" charset="0"/>
            </a:endParaRPr>
          </a:p>
        </p:txBody>
      </p:sp>
      <p:sp>
        <p:nvSpPr>
          <p:cNvPr id="1048675" name="Shape 4603"/>
          <p:cNvSpPr txBox="1"/>
          <p:nvPr/>
        </p:nvSpPr>
        <p:spPr>
          <a:xfrm>
            <a:off x="1207008" y="2218122"/>
            <a:ext cx="6693408" cy="847892"/>
          </a:xfrm>
          <a:prstGeom prst="rect"/>
        </p:spPr>
        <p:txBody>
          <a:bodyPr anchor="t" bIns="17831" lIns="35662" rIns="35662" rtlCol="0" tIns="17831" vert="horz">
            <a:noAutofit/>
          </a:bodyPr>
          <a:lstStyle>
            <a:lvl1pPr algn="l" defTabSz="914400" eaLnBrk="1" hangingPunct="1" latinLnBrk="0" rtl="0">
              <a:spcBef>
                <a:spcPct val="0"/>
              </a:spcBef>
              <a:buNone/>
              <a:defRPr sz="5000" kern="1200">
                <a:solidFill>
                  <a:srgbClr val="53585F"/>
                </a:solidFill>
                <a:latin typeface="Roboto Medium"/>
                <a:ea typeface="Roboto Medium"/>
                <a:cs typeface="Roboto Medium"/>
                <a:sym typeface="Roboto Medium"/>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endParaRPr b="1" dirty="0" sz="3700" lang="en-US">
              <a:solidFill>
                <a:schemeClr val="bg1"/>
              </a:solidFill>
              <a:latin typeface="Times New Roman" panose="02020603050405020304" pitchFamily="18" charset="0"/>
              <a:ea typeface="+mn-ea"/>
              <a:cs typeface="Times New Roman" panose="02020603050405020304" pitchFamily="18" charset="0"/>
            </a:endParaRPr>
          </a:p>
        </p:txBody>
      </p:sp>
      <p:sp>
        <p:nvSpPr>
          <p:cNvPr id="1048676" name="Rectangle 1"/>
          <p:cNvSpPr/>
          <p:nvPr/>
        </p:nvSpPr>
        <p:spPr>
          <a:xfrm>
            <a:off x="1169235" y="1834908"/>
            <a:ext cx="6796011" cy="1183640"/>
          </a:xfrm>
          <a:prstGeom prst="rect"/>
        </p:spPr>
        <p:txBody>
          <a:bodyPr wrap="square">
            <a:spAutoFit/>
          </a:bodyPr>
          <a:p>
            <a:pPr algn="ctr" lvl="0" rtl="1"/>
            <a:r>
              <a:rPr b="1" dirty="0" sz="3700" lang="ar-DZ" err="1" smtClean="0">
                <a:solidFill>
                  <a:prstClr val="black"/>
                </a:solidFill>
                <a:latin typeface="Times New Roman" panose="02020603050405020304" pitchFamily="18" charset="0"/>
                <a:cs typeface="Times New Roman" panose="02020603050405020304" pitchFamily="18" charset="0"/>
              </a:rPr>
              <a:t>إستراتيجية</a:t>
            </a:r>
            <a:r>
              <a:rPr b="1" dirty="0" sz="3700" lang="ar-DZ" smtClean="0">
                <a:solidFill>
                  <a:prstClr val="black"/>
                </a:solidFill>
                <a:latin typeface="Times New Roman" panose="02020603050405020304" pitchFamily="18" charset="0"/>
                <a:cs typeface="Times New Roman" panose="02020603050405020304" pitchFamily="18" charset="0"/>
              </a:rPr>
              <a:t> التسعير والترويج لبرنامج التغذية العالمي</a:t>
            </a:r>
            <a:endParaRPr b="1" dirty="0" sz="3700" lang="en-US">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600">
        <p14:prism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679"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err="1" smtClean="0">
                <a:latin typeface="+mj-lt"/>
                <a:ea typeface="+mj-ea"/>
                <a:cs typeface="+mj-cs"/>
              </a:rPr>
              <a:t>إستراتيجيات</a:t>
            </a:r>
            <a:r>
              <a:rPr b="1" dirty="0" sz="3400" lang="ar-DZ" smtClean="0">
                <a:latin typeface="+mj-lt"/>
                <a:ea typeface="+mj-ea"/>
                <a:cs typeface="+mj-cs"/>
              </a:rPr>
              <a:t> التسعير </a:t>
            </a:r>
            <a:endParaRPr b="1" dirty="0" sz="3400" lang="en-US">
              <a:latin typeface="+mj-lt"/>
              <a:ea typeface="+mj-ea"/>
              <a:cs typeface="+mj-cs"/>
            </a:endParaRPr>
          </a:p>
        </p:txBody>
      </p:sp>
      <p:grpSp>
        <p:nvGrpSpPr>
          <p:cNvPr id="80" name="Group 2"/>
          <p:cNvGrpSpPr/>
          <p:nvPr/>
        </p:nvGrpSpPr>
        <p:grpSpPr>
          <a:xfrm>
            <a:off x="577846" y="555967"/>
            <a:ext cx="6030830" cy="294249"/>
            <a:chOff x="1775295" y="2028842"/>
            <a:chExt cx="3021910" cy="45719"/>
          </a:xfrm>
        </p:grpSpPr>
        <p:sp>
          <p:nvSpPr>
            <p:cNvPr id="1048680"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81"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82"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83"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84"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685" name="Rectangle 8"/>
          <p:cNvSpPr/>
          <p:nvPr/>
        </p:nvSpPr>
        <p:spPr>
          <a:xfrm>
            <a:off x="0" y="1325231"/>
            <a:ext cx="7315200" cy="1513840"/>
          </a:xfrm>
          <a:prstGeom prst="rect"/>
        </p:spPr>
        <p:txBody>
          <a:bodyPr wrap="square">
            <a:spAutoFit/>
          </a:bodyPr>
          <a:p>
            <a:pPr algn="just" rtl="1"/>
            <a:r>
              <a:rPr dirty="0" sz="2400" lang="ar-DZ"/>
              <a:t>بما أن </a:t>
            </a:r>
            <a:r>
              <a:rPr dirty="0" sz="2400" lang="ar-DZ" smtClean="0"/>
              <a:t>برنامج </a:t>
            </a:r>
            <a:r>
              <a:rPr dirty="0" sz="2400" lang="ar-DZ" err="1" smtClean="0"/>
              <a:t>التغدية</a:t>
            </a:r>
            <a:r>
              <a:rPr dirty="0" sz="2400" lang="ar-DZ" smtClean="0"/>
              <a:t> العالمي </a:t>
            </a:r>
            <a:r>
              <a:rPr dirty="0" sz="2400" lang="ar-DZ"/>
              <a:t>لا يبيع منتجاته لتحقيق </a:t>
            </a:r>
            <a:r>
              <a:rPr dirty="0" sz="2400" lang="ar-DZ" smtClean="0"/>
              <a:t>أرباح بل بدافع إنساني، لدى فإن </a:t>
            </a:r>
            <a:r>
              <a:rPr dirty="0" sz="2400" lang="ar-DZ"/>
              <a:t>مفهوم “التسعير” </a:t>
            </a:r>
            <a:r>
              <a:rPr dirty="0" sz="2400" lang="ar-DZ" smtClean="0"/>
              <a:t>بالنسبة له </a:t>
            </a:r>
            <a:r>
              <a:rPr dirty="0" sz="2400" lang="ar-DZ"/>
              <a:t>يأخذ معنى مختلفًا، يرتبط بـ تقدير التكلفة والقيمة الإنسانية وليس السعر التجاري. </a:t>
            </a:r>
            <a:endParaRPr dirty="0" sz="2400" lang="ar-DZ" smtClean="0"/>
          </a:p>
        </p:txBody>
      </p:sp>
      <p:sp>
        <p:nvSpPr>
          <p:cNvPr id="1048686" name="Rogner un rectangle avec un coin du même côté 9"/>
          <p:cNvSpPr/>
          <p:nvPr/>
        </p:nvSpPr>
        <p:spPr>
          <a:xfrm>
            <a:off x="4108862" y="2525560"/>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smtClean="0"/>
              <a:t>التسعير القائم على التكلفة</a:t>
            </a:r>
            <a:endParaRPr dirty="0" sz="2400" lang="fr-FR"/>
          </a:p>
        </p:txBody>
      </p:sp>
      <p:sp>
        <p:nvSpPr>
          <p:cNvPr id="1048687" name="Rogner un rectangle avec un coin du même côté 14"/>
          <p:cNvSpPr/>
          <p:nvPr/>
        </p:nvSpPr>
        <p:spPr>
          <a:xfrm>
            <a:off x="4108862" y="3428084"/>
            <a:ext cx="3206338" cy="2117693"/>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 rtl="1"/>
            <a:r>
              <a:rPr b="1" dirty="0" sz="2000" lang="ar-DZ"/>
              <a:t>يحدد البرنامج تكلفة كل عملية (مثل نقل وتوزيع المواد الغذائية) بدقة لتقييم كفاءة استخدام الموارد</a:t>
            </a:r>
            <a:r>
              <a:rPr b="1" dirty="0" sz="2000" lang="ar-DZ" smtClean="0"/>
              <a:t>.</a:t>
            </a:r>
            <a:endParaRPr b="1" dirty="0" sz="2000" lang="ar-DZ"/>
          </a:p>
          <a:p>
            <a:pPr algn="just" rtl="1"/>
            <a:r>
              <a:rPr b="1" dirty="0" sz="2000" lang="ar-DZ" smtClean="0"/>
              <a:t>يهدف البرنامج من خلال هذه الاستراتيجية إلى تخفيض </a:t>
            </a:r>
            <a:r>
              <a:rPr b="1" dirty="0" sz="2000" lang="ar-DZ"/>
              <a:t>التكاليف التشغيلية دون التأثير على جودة الخدمات الإنسانية</a:t>
            </a:r>
            <a:r>
              <a:rPr b="1" dirty="0" sz="2000" lang="ar-DZ" smtClean="0"/>
              <a:t>.</a:t>
            </a:r>
            <a:endParaRPr b="1" dirty="0" sz="2000" lang="ar-DZ"/>
          </a:p>
        </p:txBody>
      </p:sp>
      <p:sp>
        <p:nvSpPr>
          <p:cNvPr id="1048688" name="Rogner un rectangle avec un coin du même côté 15"/>
          <p:cNvSpPr/>
          <p:nvPr/>
        </p:nvSpPr>
        <p:spPr>
          <a:xfrm>
            <a:off x="328798" y="2525559"/>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smtClean="0"/>
              <a:t>التسعير الافتراضي</a:t>
            </a:r>
            <a:endParaRPr dirty="0" sz="2400" lang="fr-FR"/>
          </a:p>
        </p:txBody>
      </p:sp>
      <p:sp>
        <p:nvSpPr>
          <p:cNvPr id="1048689" name="Rogner un rectangle avec un coin du même côté 16"/>
          <p:cNvSpPr/>
          <p:nvPr/>
        </p:nvSpPr>
        <p:spPr>
          <a:xfrm>
            <a:off x="328798" y="3428083"/>
            <a:ext cx="3206338" cy="2117693"/>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r" rtl="1"/>
            <a:r>
              <a:rPr b="1" dirty="0" sz="1800" lang="ar-DZ" smtClean="0"/>
              <a:t>يقوم البرنامج من خلال هذه </a:t>
            </a:r>
            <a:r>
              <a:rPr b="1" dirty="0" sz="1800" lang="ar-DZ" err="1" smtClean="0"/>
              <a:t>الإستراتيجية</a:t>
            </a:r>
            <a:r>
              <a:rPr b="1" dirty="0" sz="1800" lang="ar-DZ" smtClean="0"/>
              <a:t> بمنح  </a:t>
            </a:r>
            <a:r>
              <a:rPr b="1" dirty="0" sz="1800" lang="ar-DZ"/>
              <a:t>المستفيدين قسائم </a:t>
            </a:r>
            <a:r>
              <a:rPr b="1" dirty="0" sz="1800" lang="ar-DZ" smtClean="0"/>
              <a:t>إلكترونية وتحويلات نقدية </a:t>
            </a:r>
            <a:r>
              <a:rPr b="1" dirty="0" sz="1800" lang="ar-DZ"/>
              <a:t>تُمكّنهم من شراء الغذاء بأسعار رمزية مدعّمة، للحفاظ على كرامتهم ودعم الأسواق المحلية</a:t>
            </a:r>
            <a:r>
              <a:rPr b="1" dirty="0" sz="1800" lang="ar-DZ" smtClean="0"/>
              <a:t>.</a:t>
            </a:r>
            <a:endParaRPr b="1" dirty="0" sz="1800" lang="ar-DZ"/>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685"/>
                                        </p:tgtEl>
                                        <p:attrNameLst>
                                          <p:attrName>style.visibility</p:attrName>
                                        </p:attrNameLst>
                                      </p:cBhvr>
                                      <p:to>
                                        <p:strVal val="visible"/>
                                      </p:to>
                                    </p:set>
                                    <p:animEffect transition="in" filter="fade">
                                      <p:cBhvr>
                                        <p:cTn dur="500" id="7"/>
                                        <p:tgtEl>
                                          <p:spTgt spid="1048685"/>
                                        </p:tgtEl>
                                      </p:cBhvr>
                                    </p:animEffect>
                                  </p:childTnLst>
                                </p:cTn>
                              </p:par>
                            </p:childTnLst>
                          </p:cTn>
                        </p:par>
                        <p:par>
                          <p:cTn fill="hold" id="8">
                            <p:stCondLst>
                              <p:cond delay="500"/>
                            </p:stCondLst>
                            <p:childTnLst>
                              <p:par>
                                <p:cTn fill="hold" grpId="0" id="9" nodeType="afterEffect" presetClass="entr" presetID="42" presetSubtype="0">
                                  <p:stCondLst>
                                    <p:cond delay="0"/>
                                  </p:stCondLst>
                                  <p:childTnLst>
                                    <p:set>
                                      <p:cBhvr>
                                        <p:cTn dur="1" fill="hold" id="10">
                                          <p:stCondLst>
                                            <p:cond delay="0"/>
                                          </p:stCondLst>
                                        </p:cTn>
                                        <p:tgtEl>
                                          <p:spTgt spid="1048686"/>
                                        </p:tgtEl>
                                        <p:attrNameLst>
                                          <p:attrName>style.visibility</p:attrName>
                                        </p:attrNameLst>
                                      </p:cBhvr>
                                      <p:to>
                                        <p:strVal val="visible"/>
                                      </p:to>
                                    </p:set>
                                    <p:animEffect transition="in" filter="fade">
                                      <p:cBhvr>
                                        <p:cTn dur="1000" id="11"/>
                                        <p:tgtEl>
                                          <p:spTgt spid="1048686"/>
                                        </p:tgtEl>
                                      </p:cBhvr>
                                    </p:animEffect>
                                    <p:anim calcmode="lin" valueType="num">
                                      <p:cBhvr>
                                        <p:cTn dur="1000" fill="hold" id="12"/>
                                        <p:tgtEl>
                                          <p:spTgt spid="1048686"/>
                                        </p:tgtEl>
                                        <p:attrNameLst>
                                          <p:attrName>ppt_x</p:attrName>
                                        </p:attrNameLst>
                                      </p:cBhvr>
                                      <p:tavLst>
                                        <p:tav tm="0">
                                          <p:val>
                                            <p:strVal val="#ppt_x"/>
                                          </p:val>
                                        </p:tav>
                                        <p:tav tm="100000">
                                          <p:val>
                                            <p:strVal val="#ppt_x"/>
                                          </p:val>
                                        </p:tav>
                                      </p:tavLst>
                                    </p:anim>
                                    <p:anim calcmode="lin" valueType="num">
                                      <p:cBhvr>
                                        <p:cTn dur="1000" fill="hold" id="13"/>
                                        <p:tgtEl>
                                          <p:spTgt spid="1048686"/>
                                        </p:tgtEl>
                                        <p:attrNameLst>
                                          <p:attrName>ppt_y</p:attrName>
                                        </p:attrNameLst>
                                      </p:cBhvr>
                                      <p:tavLst>
                                        <p:tav tm="0">
                                          <p:val>
                                            <p:strVal val="#ppt_y+.1"/>
                                          </p:val>
                                        </p:tav>
                                        <p:tav tm="100000">
                                          <p:val>
                                            <p:strVal val="#ppt_y"/>
                                          </p:val>
                                        </p:tav>
                                      </p:tavLst>
                                    </p:anim>
                                  </p:childTnLst>
                                </p:cTn>
                              </p:par>
                            </p:childTnLst>
                          </p:cTn>
                        </p:par>
                        <p:par>
                          <p:cTn fill="hold" id="14">
                            <p:stCondLst>
                              <p:cond delay="1500"/>
                            </p:stCondLst>
                            <p:childTnLst>
                              <p:par>
                                <p:cTn fill="hold" grpId="0" id="15" nodeType="afterEffect" presetClass="entr" presetID="42" presetSubtype="0">
                                  <p:stCondLst>
                                    <p:cond delay="0"/>
                                  </p:stCondLst>
                                  <p:childTnLst>
                                    <p:set>
                                      <p:cBhvr>
                                        <p:cTn dur="1" fill="hold" id="16">
                                          <p:stCondLst>
                                            <p:cond delay="0"/>
                                          </p:stCondLst>
                                        </p:cTn>
                                        <p:tgtEl>
                                          <p:spTgt spid="1048687"/>
                                        </p:tgtEl>
                                        <p:attrNameLst>
                                          <p:attrName>style.visibility</p:attrName>
                                        </p:attrNameLst>
                                      </p:cBhvr>
                                      <p:to>
                                        <p:strVal val="visible"/>
                                      </p:to>
                                    </p:set>
                                    <p:animEffect transition="in" filter="fade">
                                      <p:cBhvr>
                                        <p:cTn dur="1000" id="17"/>
                                        <p:tgtEl>
                                          <p:spTgt spid="1048687"/>
                                        </p:tgtEl>
                                      </p:cBhvr>
                                    </p:animEffect>
                                    <p:anim calcmode="lin" valueType="num">
                                      <p:cBhvr>
                                        <p:cTn dur="1000" fill="hold" id="18"/>
                                        <p:tgtEl>
                                          <p:spTgt spid="1048687"/>
                                        </p:tgtEl>
                                        <p:attrNameLst>
                                          <p:attrName>ppt_x</p:attrName>
                                        </p:attrNameLst>
                                      </p:cBhvr>
                                      <p:tavLst>
                                        <p:tav tm="0">
                                          <p:val>
                                            <p:strVal val="#ppt_x"/>
                                          </p:val>
                                        </p:tav>
                                        <p:tav tm="100000">
                                          <p:val>
                                            <p:strVal val="#ppt_x"/>
                                          </p:val>
                                        </p:tav>
                                      </p:tavLst>
                                    </p:anim>
                                    <p:anim calcmode="lin" valueType="num">
                                      <p:cBhvr>
                                        <p:cTn dur="1000" fill="hold" id="19"/>
                                        <p:tgtEl>
                                          <p:spTgt spid="1048687"/>
                                        </p:tgtEl>
                                        <p:attrNameLst>
                                          <p:attrName>ppt_y</p:attrName>
                                        </p:attrNameLst>
                                      </p:cBhvr>
                                      <p:tavLst>
                                        <p:tav tm="0">
                                          <p:val>
                                            <p:strVal val="#ppt_y+.1"/>
                                          </p:val>
                                        </p:tav>
                                        <p:tav tm="100000">
                                          <p:val>
                                            <p:strVal val="#ppt_y"/>
                                          </p:val>
                                        </p:tav>
                                      </p:tavLst>
                                    </p:anim>
                                  </p:childTnLst>
                                </p:cTn>
                              </p:par>
                            </p:childTnLst>
                          </p:cTn>
                        </p:par>
                        <p:par>
                          <p:cTn fill="hold" id="20">
                            <p:stCondLst>
                              <p:cond delay="2500"/>
                            </p:stCondLst>
                            <p:childTnLst>
                              <p:par>
                                <p:cTn fill="hold" grpId="0" id="21" nodeType="afterEffect" presetClass="entr" presetID="42" presetSubtype="0">
                                  <p:stCondLst>
                                    <p:cond delay="0"/>
                                  </p:stCondLst>
                                  <p:childTnLst>
                                    <p:set>
                                      <p:cBhvr>
                                        <p:cTn dur="1" fill="hold" id="22">
                                          <p:stCondLst>
                                            <p:cond delay="0"/>
                                          </p:stCondLst>
                                        </p:cTn>
                                        <p:tgtEl>
                                          <p:spTgt spid="1048688"/>
                                        </p:tgtEl>
                                        <p:attrNameLst>
                                          <p:attrName>style.visibility</p:attrName>
                                        </p:attrNameLst>
                                      </p:cBhvr>
                                      <p:to>
                                        <p:strVal val="visible"/>
                                      </p:to>
                                    </p:set>
                                    <p:animEffect transition="in" filter="fade">
                                      <p:cBhvr>
                                        <p:cTn dur="1000" id="23"/>
                                        <p:tgtEl>
                                          <p:spTgt spid="1048688"/>
                                        </p:tgtEl>
                                      </p:cBhvr>
                                    </p:animEffect>
                                    <p:anim calcmode="lin" valueType="num">
                                      <p:cBhvr>
                                        <p:cTn dur="1000" fill="hold" id="24"/>
                                        <p:tgtEl>
                                          <p:spTgt spid="1048688"/>
                                        </p:tgtEl>
                                        <p:attrNameLst>
                                          <p:attrName>ppt_x</p:attrName>
                                        </p:attrNameLst>
                                      </p:cBhvr>
                                      <p:tavLst>
                                        <p:tav tm="0">
                                          <p:val>
                                            <p:strVal val="#ppt_x"/>
                                          </p:val>
                                        </p:tav>
                                        <p:tav tm="100000">
                                          <p:val>
                                            <p:strVal val="#ppt_x"/>
                                          </p:val>
                                        </p:tav>
                                      </p:tavLst>
                                    </p:anim>
                                    <p:anim calcmode="lin" valueType="num">
                                      <p:cBhvr>
                                        <p:cTn dur="1000" fill="hold" id="25"/>
                                        <p:tgtEl>
                                          <p:spTgt spid="1048688"/>
                                        </p:tgtEl>
                                        <p:attrNameLst>
                                          <p:attrName>ppt_y</p:attrName>
                                        </p:attrNameLst>
                                      </p:cBhvr>
                                      <p:tavLst>
                                        <p:tav tm="0">
                                          <p:val>
                                            <p:strVal val="#ppt_y+.1"/>
                                          </p:val>
                                        </p:tav>
                                        <p:tav tm="100000">
                                          <p:val>
                                            <p:strVal val="#ppt_y"/>
                                          </p:val>
                                        </p:tav>
                                      </p:tavLst>
                                    </p:anim>
                                  </p:childTnLst>
                                </p:cTn>
                              </p:par>
                            </p:childTnLst>
                          </p:cTn>
                        </p:par>
                        <p:par>
                          <p:cTn fill="hold" id="26">
                            <p:stCondLst>
                              <p:cond delay="3500"/>
                            </p:stCondLst>
                            <p:childTnLst>
                              <p:par>
                                <p:cTn fill="hold" grpId="0" id="27" nodeType="afterEffect" presetClass="entr" presetID="42" presetSubtype="0">
                                  <p:stCondLst>
                                    <p:cond delay="0"/>
                                  </p:stCondLst>
                                  <p:childTnLst>
                                    <p:set>
                                      <p:cBhvr>
                                        <p:cTn dur="1" fill="hold" id="28">
                                          <p:stCondLst>
                                            <p:cond delay="0"/>
                                          </p:stCondLst>
                                        </p:cTn>
                                        <p:tgtEl>
                                          <p:spTgt spid="1048689"/>
                                        </p:tgtEl>
                                        <p:attrNameLst>
                                          <p:attrName>style.visibility</p:attrName>
                                        </p:attrNameLst>
                                      </p:cBhvr>
                                      <p:to>
                                        <p:strVal val="visible"/>
                                      </p:to>
                                    </p:set>
                                    <p:animEffect transition="in" filter="fade">
                                      <p:cBhvr>
                                        <p:cTn dur="1000" id="29"/>
                                        <p:tgtEl>
                                          <p:spTgt spid="1048689"/>
                                        </p:tgtEl>
                                      </p:cBhvr>
                                    </p:animEffect>
                                    <p:anim calcmode="lin" valueType="num">
                                      <p:cBhvr>
                                        <p:cTn dur="1000" fill="hold" id="30"/>
                                        <p:tgtEl>
                                          <p:spTgt spid="1048689"/>
                                        </p:tgtEl>
                                        <p:attrNameLst>
                                          <p:attrName>ppt_x</p:attrName>
                                        </p:attrNameLst>
                                      </p:cBhvr>
                                      <p:tavLst>
                                        <p:tav tm="0">
                                          <p:val>
                                            <p:strVal val="#ppt_x"/>
                                          </p:val>
                                        </p:tav>
                                        <p:tav tm="100000">
                                          <p:val>
                                            <p:strVal val="#ppt_x"/>
                                          </p:val>
                                        </p:tav>
                                      </p:tavLst>
                                    </p:anim>
                                    <p:anim calcmode="lin" valueType="num">
                                      <p:cBhvr>
                                        <p:cTn dur="1000" fill="hold" id="31"/>
                                        <p:tgtEl>
                                          <p:spTgt spid="10486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5" grpId="0"/>
      <p:bldP spid="1048686" grpId="0" animBg="1"/>
      <p:bldP spid="1048687" grpId="0" animBg="1"/>
      <p:bldP spid="1048688" grpId="0" animBg="1"/>
      <p:bldP spid="10486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a:off x="0" y="0"/>
          <a:ext cx="0" cy="0"/>
          <a:chOff x="0" y="0"/>
          <a:chExt cx="0" cy="0"/>
        </a:xfrm>
      </p:grpSpPr>
      <p:pic>
        <p:nvPicPr>
          <p:cNvPr id="2097166" name="Image 4"/>
          <p:cNvPicPr>
            <a:picLocks noChangeAspect="1"/>
          </p:cNvPicPr>
          <p:nvPr/>
        </p:nvPicPr>
        <p:blipFill>
          <a:blip xmlns:r="http://schemas.openxmlformats.org/officeDocument/2006/relationships" r:embed="rId1"/>
          <a:stretch>
            <a:fillRect/>
          </a:stretch>
        </p:blipFill>
        <p:spPr>
          <a:xfrm>
            <a:off x="167640" y="0"/>
            <a:ext cx="4712208" cy="5715000"/>
          </a:xfrm>
          <a:prstGeom prst="rect"/>
        </p:spPr>
      </p:pic>
      <p:pic>
        <p:nvPicPr>
          <p:cNvPr id="2097167" name="Image 5"/>
          <p:cNvPicPr>
            <a:picLocks noChangeAspect="1"/>
          </p:cNvPicPr>
          <p:nvPr/>
        </p:nvPicPr>
        <p:blipFill>
          <a:blip xmlns:r="http://schemas.openxmlformats.org/officeDocument/2006/relationships" r:embed="rId2"/>
          <a:stretch>
            <a:fillRect/>
          </a:stretch>
        </p:blipFill>
        <p:spPr>
          <a:xfrm>
            <a:off x="5212080" y="0"/>
            <a:ext cx="3304156" cy="5715000"/>
          </a:xfrm>
          <a:prstGeom prst="rec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690"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err="1" smtClean="0">
                <a:latin typeface="+mj-lt"/>
                <a:ea typeface="+mj-ea"/>
                <a:cs typeface="+mj-cs"/>
              </a:rPr>
              <a:t>إستراتيجيات</a:t>
            </a:r>
            <a:r>
              <a:rPr b="1" dirty="0" sz="3400" lang="ar-DZ" smtClean="0">
                <a:latin typeface="+mj-lt"/>
                <a:ea typeface="+mj-ea"/>
                <a:cs typeface="+mj-cs"/>
              </a:rPr>
              <a:t> التسعير </a:t>
            </a:r>
            <a:endParaRPr b="1" dirty="0" sz="3400" lang="en-US">
              <a:latin typeface="+mj-lt"/>
              <a:ea typeface="+mj-ea"/>
              <a:cs typeface="+mj-cs"/>
            </a:endParaRPr>
          </a:p>
        </p:txBody>
      </p:sp>
      <p:grpSp>
        <p:nvGrpSpPr>
          <p:cNvPr id="83" name="Group 2"/>
          <p:cNvGrpSpPr/>
          <p:nvPr/>
        </p:nvGrpSpPr>
        <p:grpSpPr>
          <a:xfrm>
            <a:off x="577846" y="555967"/>
            <a:ext cx="6030830" cy="294249"/>
            <a:chOff x="1775295" y="2028842"/>
            <a:chExt cx="3021910" cy="45719"/>
          </a:xfrm>
        </p:grpSpPr>
        <p:sp>
          <p:nvSpPr>
            <p:cNvPr id="1048691"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92"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93"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94"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95"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696" name="Rogner un rectangle avec un coin du même côté 9"/>
          <p:cNvSpPr/>
          <p:nvPr/>
        </p:nvSpPr>
        <p:spPr>
          <a:xfrm>
            <a:off x="4108862" y="2038685"/>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smtClean="0"/>
              <a:t>التسعير التفاضلي على المشتريات الدولية</a:t>
            </a:r>
            <a:endParaRPr dirty="0" sz="2400" lang="fr-FR"/>
          </a:p>
        </p:txBody>
      </p:sp>
      <p:sp>
        <p:nvSpPr>
          <p:cNvPr id="1048697" name="Rogner un rectangle avec un coin du même côté 14"/>
          <p:cNvSpPr/>
          <p:nvPr/>
        </p:nvSpPr>
        <p:spPr>
          <a:xfrm>
            <a:off x="4108862" y="2941209"/>
            <a:ext cx="3206338" cy="2545191"/>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 rtl="1"/>
            <a:r>
              <a:rPr dirty="0" sz="1800" lang="ar-DZ" smtClean="0"/>
              <a:t>يقوم البرنامج بإبرام مناقصات </a:t>
            </a:r>
            <a:r>
              <a:rPr dirty="0" sz="1800" lang="ar-DZ"/>
              <a:t>عالمية للحصول على أفضل الأسعار للمواد الغذائية مثل الأرز، القمح، والزيوت النباتية</a:t>
            </a:r>
            <a:r>
              <a:rPr dirty="0" sz="1800" lang="ar-DZ" smtClean="0"/>
              <a:t>. حيث أن البرنامج يقوم بالتفاوض للحصول على المواد بأسعار منخفضة,</a:t>
            </a:r>
          </a:p>
          <a:p>
            <a:pPr algn="just" rtl="1"/>
            <a:r>
              <a:rPr dirty="0" sz="1800" lang="ar-DZ" smtClean="0"/>
              <a:t>كما يقوم البرنامج بإبرام عقود طويلة الاجل من أجل ضمان تباث الأسعار وتفادي التقلبات التي تحدث في السوق,</a:t>
            </a:r>
            <a:endParaRPr dirty="0" sz="1800" lang="ar-DZ"/>
          </a:p>
        </p:txBody>
      </p:sp>
      <p:sp>
        <p:nvSpPr>
          <p:cNvPr id="1048698" name="Rogner un rectangle avec un coin du même côté 15"/>
          <p:cNvSpPr/>
          <p:nvPr/>
        </p:nvSpPr>
        <p:spPr>
          <a:xfrm>
            <a:off x="328798" y="2038684"/>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smtClean="0"/>
              <a:t>التسعير التفاضلي حسب المناطق الجغرافية</a:t>
            </a:r>
            <a:endParaRPr dirty="0" sz="2400" lang="fr-FR"/>
          </a:p>
        </p:txBody>
      </p:sp>
      <p:sp>
        <p:nvSpPr>
          <p:cNvPr id="1048699" name="Rogner un rectangle avec un coin du même côté 16"/>
          <p:cNvSpPr/>
          <p:nvPr/>
        </p:nvSpPr>
        <p:spPr>
          <a:xfrm>
            <a:off x="328798" y="2941208"/>
            <a:ext cx="3206338" cy="2438314"/>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Low" rtl="1"/>
            <a:r>
              <a:rPr dirty="0" sz="1800" lang="ar-DZ"/>
              <a:t>الأسعار والقيم تختلف من بلد لآخر تبعًا لتكاليف المعيشة والأسعار المحلية.</a:t>
            </a:r>
          </a:p>
          <a:p>
            <a:pPr algn="justLow" rtl="1"/>
            <a:r>
              <a:rPr dirty="0" sz="1800" lang="ar-DZ" smtClean="0"/>
              <a:t>حيث يقوم البرنامج بحساب </a:t>
            </a:r>
            <a:r>
              <a:rPr dirty="0" sz="1800" lang="ar-DZ"/>
              <a:t>“مؤشر الأمن الغذائي المحلي” لتحديد قيمة المساعدة</a:t>
            </a:r>
            <a:r>
              <a:rPr dirty="0" sz="1800" lang="ar-DZ" smtClean="0"/>
              <a:t>.</a:t>
            </a:r>
            <a:endParaRPr dirty="0" sz="1800" lang="ar-DZ"/>
          </a:p>
        </p:txBody>
      </p:sp>
      <p:sp>
        <p:nvSpPr>
          <p:cNvPr id="1048700" name="TextBox 1"/>
          <p:cNvSpPr txBox="1"/>
          <p:nvPr/>
        </p:nvSpPr>
        <p:spPr>
          <a:xfrm>
            <a:off x="535793" y="1315524"/>
            <a:ext cx="6147080" cy="559230"/>
          </a:xfrm>
          <a:prstGeom prst="rect"/>
          <a:noFill/>
        </p:spPr>
        <p:txBody>
          <a:bodyPr bIns="17831" lIns="35662" rIns="35662" rtlCol="0" tIns="17831" wrap="square">
            <a:spAutoFit/>
          </a:bodyPr>
          <a:p>
            <a:pPr algn="ctr" rtl="1"/>
            <a:r>
              <a:rPr b="1" dirty="0" sz="3400" lang="ar-DZ" smtClean="0">
                <a:latin typeface="+mj-lt"/>
                <a:ea typeface="+mj-ea"/>
                <a:cs typeface="+mj-cs"/>
              </a:rPr>
              <a:t>التسعير التفاضلي</a:t>
            </a:r>
            <a:endParaRPr b="1" dirty="0" sz="3400" lang="en-US">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42" presetSubtype="0">
                                  <p:stCondLst>
                                    <p:cond delay="0"/>
                                  </p:stCondLst>
                                  <p:childTnLst>
                                    <p:set>
                                      <p:cBhvr>
                                        <p:cTn dur="1" fill="hold" id="6">
                                          <p:stCondLst>
                                            <p:cond delay="0"/>
                                          </p:stCondLst>
                                        </p:cTn>
                                        <p:tgtEl>
                                          <p:spTgt spid="1048696"/>
                                        </p:tgtEl>
                                        <p:attrNameLst>
                                          <p:attrName>style.visibility</p:attrName>
                                        </p:attrNameLst>
                                      </p:cBhvr>
                                      <p:to>
                                        <p:strVal val="visible"/>
                                      </p:to>
                                    </p:set>
                                    <p:animEffect transition="in" filter="fade">
                                      <p:cBhvr>
                                        <p:cTn dur="1000" id="7"/>
                                        <p:tgtEl>
                                          <p:spTgt spid="1048696"/>
                                        </p:tgtEl>
                                      </p:cBhvr>
                                    </p:animEffect>
                                    <p:anim calcmode="lin" valueType="num">
                                      <p:cBhvr>
                                        <p:cTn dur="1000" fill="hold" id="8"/>
                                        <p:tgtEl>
                                          <p:spTgt spid="1048696"/>
                                        </p:tgtEl>
                                        <p:attrNameLst>
                                          <p:attrName>ppt_x</p:attrName>
                                        </p:attrNameLst>
                                      </p:cBhvr>
                                      <p:tavLst>
                                        <p:tav tm="0">
                                          <p:val>
                                            <p:strVal val="#ppt_x"/>
                                          </p:val>
                                        </p:tav>
                                        <p:tav tm="100000">
                                          <p:val>
                                            <p:strVal val="#ppt_x"/>
                                          </p:val>
                                        </p:tav>
                                      </p:tavLst>
                                    </p:anim>
                                    <p:anim calcmode="lin" valueType="num">
                                      <p:cBhvr>
                                        <p:cTn dur="1000" fill="hold" id="9"/>
                                        <p:tgtEl>
                                          <p:spTgt spid="1048696"/>
                                        </p:tgtEl>
                                        <p:attrNameLst>
                                          <p:attrName>ppt_y</p:attrName>
                                        </p:attrNameLst>
                                      </p:cBhvr>
                                      <p:tavLst>
                                        <p:tav tm="0">
                                          <p:val>
                                            <p:strVal val="#ppt_y+.1"/>
                                          </p:val>
                                        </p:tav>
                                        <p:tav tm="100000">
                                          <p:val>
                                            <p:strVal val="#ppt_y"/>
                                          </p:val>
                                        </p:tav>
                                      </p:tavLst>
                                    </p:anim>
                                  </p:childTnLst>
                                </p:cTn>
                              </p:par>
                            </p:childTnLst>
                          </p:cTn>
                        </p:par>
                        <p:par>
                          <p:cTn fill="hold" id="10">
                            <p:stCondLst>
                              <p:cond delay="1000"/>
                            </p:stCondLst>
                            <p:childTnLst>
                              <p:par>
                                <p:cTn fill="hold" grpId="0" id="11" nodeType="afterEffect" presetClass="entr" presetID="42" presetSubtype="0">
                                  <p:stCondLst>
                                    <p:cond delay="0"/>
                                  </p:stCondLst>
                                  <p:childTnLst>
                                    <p:set>
                                      <p:cBhvr>
                                        <p:cTn dur="1" fill="hold" id="12">
                                          <p:stCondLst>
                                            <p:cond delay="0"/>
                                          </p:stCondLst>
                                        </p:cTn>
                                        <p:tgtEl>
                                          <p:spTgt spid="1048697"/>
                                        </p:tgtEl>
                                        <p:attrNameLst>
                                          <p:attrName>style.visibility</p:attrName>
                                        </p:attrNameLst>
                                      </p:cBhvr>
                                      <p:to>
                                        <p:strVal val="visible"/>
                                      </p:to>
                                    </p:set>
                                    <p:animEffect transition="in" filter="fade">
                                      <p:cBhvr>
                                        <p:cTn dur="1000" id="13"/>
                                        <p:tgtEl>
                                          <p:spTgt spid="1048697"/>
                                        </p:tgtEl>
                                      </p:cBhvr>
                                    </p:animEffect>
                                    <p:anim calcmode="lin" valueType="num">
                                      <p:cBhvr>
                                        <p:cTn dur="1000" fill="hold" id="14"/>
                                        <p:tgtEl>
                                          <p:spTgt spid="1048697"/>
                                        </p:tgtEl>
                                        <p:attrNameLst>
                                          <p:attrName>ppt_x</p:attrName>
                                        </p:attrNameLst>
                                      </p:cBhvr>
                                      <p:tavLst>
                                        <p:tav tm="0">
                                          <p:val>
                                            <p:strVal val="#ppt_x"/>
                                          </p:val>
                                        </p:tav>
                                        <p:tav tm="100000">
                                          <p:val>
                                            <p:strVal val="#ppt_x"/>
                                          </p:val>
                                        </p:tav>
                                      </p:tavLst>
                                    </p:anim>
                                    <p:anim calcmode="lin" valueType="num">
                                      <p:cBhvr>
                                        <p:cTn dur="1000" fill="hold" id="15"/>
                                        <p:tgtEl>
                                          <p:spTgt spid="1048697"/>
                                        </p:tgtEl>
                                        <p:attrNameLst>
                                          <p:attrName>ppt_y</p:attrName>
                                        </p:attrNameLst>
                                      </p:cBhvr>
                                      <p:tavLst>
                                        <p:tav tm="0">
                                          <p:val>
                                            <p:strVal val="#ppt_y+.1"/>
                                          </p:val>
                                        </p:tav>
                                        <p:tav tm="100000">
                                          <p:val>
                                            <p:strVal val="#ppt_y"/>
                                          </p:val>
                                        </p:tav>
                                      </p:tavLst>
                                    </p:anim>
                                  </p:childTnLst>
                                </p:cTn>
                              </p:par>
                            </p:childTnLst>
                          </p:cTn>
                        </p:par>
                        <p:par>
                          <p:cTn fill="hold" id="16">
                            <p:stCondLst>
                              <p:cond delay="2000"/>
                            </p:stCondLst>
                            <p:childTnLst>
                              <p:par>
                                <p:cTn fill="hold" grpId="0" id="17" nodeType="afterEffect" presetClass="entr" presetID="42" presetSubtype="0">
                                  <p:stCondLst>
                                    <p:cond delay="0"/>
                                  </p:stCondLst>
                                  <p:childTnLst>
                                    <p:set>
                                      <p:cBhvr>
                                        <p:cTn dur="1" fill="hold" id="18">
                                          <p:stCondLst>
                                            <p:cond delay="0"/>
                                          </p:stCondLst>
                                        </p:cTn>
                                        <p:tgtEl>
                                          <p:spTgt spid="1048698"/>
                                        </p:tgtEl>
                                        <p:attrNameLst>
                                          <p:attrName>style.visibility</p:attrName>
                                        </p:attrNameLst>
                                      </p:cBhvr>
                                      <p:to>
                                        <p:strVal val="visible"/>
                                      </p:to>
                                    </p:set>
                                    <p:animEffect transition="in" filter="fade">
                                      <p:cBhvr>
                                        <p:cTn dur="1000" id="19"/>
                                        <p:tgtEl>
                                          <p:spTgt spid="1048698"/>
                                        </p:tgtEl>
                                      </p:cBhvr>
                                    </p:animEffect>
                                    <p:anim calcmode="lin" valueType="num">
                                      <p:cBhvr>
                                        <p:cTn dur="1000" fill="hold" id="20"/>
                                        <p:tgtEl>
                                          <p:spTgt spid="1048698"/>
                                        </p:tgtEl>
                                        <p:attrNameLst>
                                          <p:attrName>ppt_x</p:attrName>
                                        </p:attrNameLst>
                                      </p:cBhvr>
                                      <p:tavLst>
                                        <p:tav tm="0">
                                          <p:val>
                                            <p:strVal val="#ppt_x"/>
                                          </p:val>
                                        </p:tav>
                                        <p:tav tm="100000">
                                          <p:val>
                                            <p:strVal val="#ppt_x"/>
                                          </p:val>
                                        </p:tav>
                                      </p:tavLst>
                                    </p:anim>
                                    <p:anim calcmode="lin" valueType="num">
                                      <p:cBhvr>
                                        <p:cTn dur="1000" fill="hold" id="21"/>
                                        <p:tgtEl>
                                          <p:spTgt spid="1048698"/>
                                        </p:tgtEl>
                                        <p:attrNameLst>
                                          <p:attrName>ppt_y</p:attrName>
                                        </p:attrNameLst>
                                      </p:cBhvr>
                                      <p:tavLst>
                                        <p:tav tm="0">
                                          <p:val>
                                            <p:strVal val="#ppt_y+.1"/>
                                          </p:val>
                                        </p:tav>
                                        <p:tav tm="100000">
                                          <p:val>
                                            <p:strVal val="#ppt_y"/>
                                          </p:val>
                                        </p:tav>
                                      </p:tavLst>
                                    </p:anim>
                                  </p:childTnLst>
                                </p:cTn>
                              </p:par>
                            </p:childTnLst>
                          </p:cTn>
                        </p:par>
                        <p:par>
                          <p:cTn fill="hold" id="22">
                            <p:stCondLst>
                              <p:cond delay="3000"/>
                            </p:stCondLst>
                            <p:childTnLst>
                              <p:par>
                                <p:cTn fill="hold" grpId="0" id="23" nodeType="afterEffect" presetClass="entr" presetID="42" presetSubtype="0">
                                  <p:stCondLst>
                                    <p:cond delay="0"/>
                                  </p:stCondLst>
                                  <p:childTnLst>
                                    <p:set>
                                      <p:cBhvr>
                                        <p:cTn dur="1" fill="hold" id="24">
                                          <p:stCondLst>
                                            <p:cond delay="0"/>
                                          </p:stCondLst>
                                        </p:cTn>
                                        <p:tgtEl>
                                          <p:spTgt spid="1048699"/>
                                        </p:tgtEl>
                                        <p:attrNameLst>
                                          <p:attrName>style.visibility</p:attrName>
                                        </p:attrNameLst>
                                      </p:cBhvr>
                                      <p:to>
                                        <p:strVal val="visible"/>
                                      </p:to>
                                    </p:set>
                                    <p:animEffect transition="in" filter="fade">
                                      <p:cBhvr>
                                        <p:cTn dur="1000" id="25"/>
                                        <p:tgtEl>
                                          <p:spTgt spid="1048699"/>
                                        </p:tgtEl>
                                      </p:cBhvr>
                                    </p:animEffect>
                                    <p:anim calcmode="lin" valueType="num">
                                      <p:cBhvr>
                                        <p:cTn dur="1000" fill="hold" id="26"/>
                                        <p:tgtEl>
                                          <p:spTgt spid="1048699"/>
                                        </p:tgtEl>
                                        <p:attrNameLst>
                                          <p:attrName>ppt_x</p:attrName>
                                        </p:attrNameLst>
                                      </p:cBhvr>
                                      <p:tavLst>
                                        <p:tav tm="0">
                                          <p:val>
                                            <p:strVal val="#ppt_x"/>
                                          </p:val>
                                        </p:tav>
                                        <p:tav tm="100000">
                                          <p:val>
                                            <p:strVal val="#ppt_x"/>
                                          </p:val>
                                        </p:tav>
                                      </p:tavLst>
                                    </p:anim>
                                    <p:anim calcmode="lin" valueType="num">
                                      <p:cBhvr>
                                        <p:cTn dur="1000" fill="hold" id="27"/>
                                        <p:tgtEl>
                                          <p:spTgt spid="1048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96" grpId="0" animBg="1"/>
      <p:bldP spid="1048697" grpId="0" animBg="1"/>
      <p:bldP spid="1048698" grpId="0" animBg="1"/>
      <p:bldP spid="10486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1048701"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err="1" smtClean="0">
                <a:latin typeface="+mj-lt"/>
                <a:ea typeface="+mj-ea"/>
                <a:cs typeface="+mj-cs"/>
              </a:rPr>
              <a:t>إستراتيجيات</a:t>
            </a:r>
            <a:r>
              <a:rPr b="1" dirty="0" sz="3400" lang="ar-DZ" smtClean="0">
                <a:latin typeface="+mj-lt"/>
                <a:ea typeface="+mj-ea"/>
                <a:cs typeface="+mj-cs"/>
              </a:rPr>
              <a:t> التسعير </a:t>
            </a:r>
            <a:endParaRPr b="1" dirty="0" sz="3400" lang="en-US">
              <a:latin typeface="+mj-lt"/>
              <a:ea typeface="+mj-ea"/>
              <a:cs typeface="+mj-cs"/>
            </a:endParaRPr>
          </a:p>
        </p:txBody>
      </p:sp>
      <p:grpSp>
        <p:nvGrpSpPr>
          <p:cNvPr id="85" name="Group 2"/>
          <p:cNvGrpSpPr/>
          <p:nvPr/>
        </p:nvGrpSpPr>
        <p:grpSpPr>
          <a:xfrm>
            <a:off x="577846" y="555967"/>
            <a:ext cx="6030830" cy="294249"/>
            <a:chOff x="1775295" y="2028842"/>
            <a:chExt cx="3021910" cy="45719"/>
          </a:xfrm>
        </p:grpSpPr>
        <p:sp>
          <p:nvSpPr>
            <p:cNvPr id="1048702"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03"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04"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05"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06"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707" name="Rogner un rectangle avec un coin du même côté 9"/>
          <p:cNvSpPr/>
          <p:nvPr/>
        </p:nvSpPr>
        <p:spPr>
          <a:xfrm>
            <a:off x="4108862" y="1357907"/>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smtClean="0"/>
              <a:t>التسعير القائم على القيمة</a:t>
            </a:r>
            <a:endParaRPr dirty="0" sz="2400" lang="fr-FR"/>
          </a:p>
        </p:txBody>
      </p:sp>
      <p:sp>
        <p:nvSpPr>
          <p:cNvPr id="1048708" name="Rogner un rectangle avec un coin du même côté 14"/>
          <p:cNvSpPr/>
          <p:nvPr/>
        </p:nvSpPr>
        <p:spPr>
          <a:xfrm>
            <a:off x="4108862" y="2406819"/>
            <a:ext cx="3206338" cy="2438313"/>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Low" rtl="1"/>
            <a:r>
              <a:rPr b="1" dirty="0" sz="2000" lang="ar-DZ"/>
              <a:t>يتم احتساب “قيمة المساعدة” بناءً على تأثيرها الاجتماعي والصحي على الفئات المستهدفة.</a:t>
            </a:r>
          </a:p>
          <a:p>
            <a:pPr algn="justLow" rtl="1"/>
            <a:r>
              <a:rPr b="1" dirty="0" sz="2000" lang="ar-DZ"/>
              <a:t>يُستخدم هذا التقدير في تقارير تُقدَّم للداعمين والجهات المانحة لإبراز الجدوى من تمويل المشاريع</a:t>
            </a:r>
            <a:r>
              <a:rPr b="1" dirty="0" sz="2000" lang="ar-DZ" smtClean="0"/>
              <a:t>.</a:t>
            </a:r>
            <a:endParaRPr b="1" dirty="0" sz="2000" lang="ar-DZ"/>
          </a:p>
        </p:txBody>
      </p:sp>
      <p:sp>
        <p:nvSpPr>
          <p:cNvPr id="1048709" name="Rogner un rectangle avec un coin du même côté 15"/>
          <p:cNvSpPr/>
          <p:nvPr/>
        </p:nvSpPr>
        <p:spPr>
          <a:xfrm>
            <a:off x="328798" y="1357907"/>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smtClean="0"/>
              <a:t>التسعير الديناميكي</a:t>
            </a:r>
            <a:endParaRPr dirty="0" sz="2400" lang="fr-FR"/>
          </a:p>
        </p:txBody>
      </p:sp>
      <p:sp>
        <p:nvSpPr>
          <p:cNvPr id="1048710" name="Rogner un rectangle avec un coin du même côté 16"/>
          <p:cNvSpPr/>
          <p:nvPr/>
        </p:nvSpPr>
        <p:spPr>
          <a:xfrm>
            <a:off x="328798" y="2406818"/>
            <a:ext cx="3206338" cy="2438314"/>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 rtl="1"/>
            <a:r>
              <a:rPr b="1" dirty="0" sz="1800" lang="ar-DZ"/>
              <a:t>يُستخدم في الحالات الطارئة أو عند ارتفاع الأسعار عالميًا.</a:t>
            </a:r>
          </a:p>
          <a:p>
            <a:pPr algn="just" rtl="1"/>
            <a:r>
              <a:rPr b="1" dirty="0" sz="1800" lang="ar-DZ"/>
              <a:t>يتم تحديث القيمة النقدية للمساعدات شهريًا بناءً على تحليل بيانات السوق والعملة المحلية</a:t>
            </a:r>
            <a:r>
              <a:rPr b="1" dirty="0" sz="1800" lang="ar-DZ" smtClean="0"/>
              <a:t>.</a:t>
            </a:r>
            <a:endParaRPr b="1" dirty="0" sz="4800" lang="ar-DZ"/>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42" presetSubtype="0">
                                  <p:stCondLst>
                                    <p:cond delay="0"/>
                                  </p:stCondLst>
                                  <p:childTnLst>
                                    <p:set>
                                      <p:cBhvr>
                                        <p:cTn dur="1" fill="hold" id="6">
                                          <p:stCondLst>
                                            <p:cond delay="0"/>
                                          </p:stCondLst>
                                        </p:cTn>
                                        <p:tgtEl>
                                          <p:spTgt spid="1048707"/>
                                        </p:tgtEl>
                                        <p:attrNameLst>
                                          <p:attrName>style.visibility</p:attrName>
                                        </p:attrNameLst>
                                      </p:cBhvr>
                                      <p:to>
                                        <p:strVal val="visible"/>
                                      </p:to>
                                    </p:set>
                                    <p:animEffect transition="in" filter="fade">
                                      <p:cBhvr>
                                        <p:cTn dur="1000" id="7"/>
                                        <p:tgtEl>
                                          <p:spTgt spid="1048707"/>
                                        </p:tgtEl>
                                      </p:cBhvr>
                                    </p:animEffect>
                                    <p:anim calcmode="lin" valueType="num">
                                      <p:cBhvr>
                                        <p:cTn dur="1000" fill="hold" id="8"/>
                                        <p:tgtEl>
                                          <p:spTgt spid="1048707"/>
                                        </p:tgtEl>
                                        <p:attrNameLst>
                                          <p:attrName>ppt_x</p:attrName>
                                        </p:attrNameLst>
                                      </p:cBhvr>
                                      <p:tavLst>
                                        <p:tav tm="0">
                                          <p:val>
                                            <p:strVal val="#ppt_x"/>
                                          </p:val>
                                        </p:tav>
                                        <p:tav tm="100000">
                                          <p:val>
                                            <p:strVal val="#ppt_x"/>
                                          </p:val>
                                        </p:tav>
                                      </p:tavLst>
                                    </p:anim>
                                    <p:anim calcmode="lin" valueType="num">
                                      <p:cBhvr>
                                        <p:cTn dur="1000" fill="hold" id="9"/>
                                        <p:tgtEl>
                                          <p:spTgt spid="1048707"/>
                                        </p:tgtEl>
                                        <p:attrNameLst>
                                          <p:attrName>ppt_y</p:attrName>
                                        </p:attrNameLst>
                                      </p:cBhvr>
                                      <p:tavLst>
                                        <p:tav tm="0">
                                          <p:val>
                                            <p:strVal val="#ppt_y+.1"/>
                                          </p:val>
                                        </p:tav>
                                        <p:tav tm="100000">
                                          <p:val>
                                            <p:strVal val="#ppt_y"/>
                                          </p:val>
                                        </p:tav>
                                      </p:tavLst>
                                    </p:anim>
                                  </p:childTnLst>
                                </p:cTn>
                              </p:par>
                            </p:childTnLst>
                          </p:cTn>
                        </p:par>
                        <p:par>
                          <p:cTn fill="hold" id="10">
                            <p:stCondLst>
                              <p:cond delay="1000"/>
                            </p:stCondLst>
                            <p:childTnLst>
                              <p:par>
                                <p:cTn fill="hold" grpId="0" id="11" nodeType="afterEffect" presetClass="entr" presetID="42" presetSubtype="0">
                                  <p:stCondLst>
                                    <p:cond delay="0"/>
                                  </p:stCondLst>
                                  <p:childTnLst>
                                    <p:set>
                                      <p:cBhvr>
                                        <p:cTn dur="1" fill="hold" id="12">
                                          <p:stCondLst>
                                            <p:cond delay="0"/>
                                          </p:stCondLst>
                                        </p:cTn>
                                        <p:tgtEl>
                                          <p:spTgt spid="1048708"/>
                                        </p:tgtEl>
                                        <p:attrNameLst>
                                          <p:attrName>style.visibility</p:attrName>
                                        </p:attrNameLst>
                                      </p:cBhvr>
                                      <p:to>
                                        <p:strVal val="visible"/>
                                      </p:to>
                                    </p:set>
                                    <p:animEffect transition="in" filter="fade">
                                      <p:cBhvr>
                                        <p:cTn dur="1000" id="13"/>
                                        <p:tgtEl>
                                          <p:spTgt spid="1048708"/>
                                        </p:tgtEl>
                                      </p:cBhvr>
                                    </p:animEffect>
                                    <p:anim calcmode="lin" valueType="num">
                                      <p:cBhvr>
                                        <p:cTn dur="1000" fill="hold" id="14"/>
                                        <p:tgtEl>
                                          <p:spTgt spid="1048708"/>
                                        </p:tgtEl>
                                        <p:attrNameLst>
                                          <p:attrName>ppt_x</p:attrName>
                                        </p:attrNameLst>
                                      </p:cBhvr>
                                      <p:tavLst>
                                        <p:tav tm="0">
                                          <p:val>
                                            <p:strVal val="#ppt_x"/>
                                          </p:val>
                                        </p:tav>
                                        <p:tav tm="100000">
                                          <p:val>
                                            <p:strVal val="#ppt_x"/>
                                          </p:val>
                                        </p:tav>
                                      </p:tavLst>
                                    </p:anim>
                                    <p:anim calcmode="lin" valueType="num">
                                      <p:cBhvr>
                                        <p:cTn dur="1000" fill="hold" id="15"/>
                                        <p:tgtEl>
                                          <p:spTgt spid="1048708"/>
                                        </p:tgtEl>
                                        <p:attrNameLst>
                                          <p:attrName>ppt_y</p:attrName>
                                        </p:attrNameLst>
                                      </p:cBhvr>
                                      <p:tavLst>
                                        <p:tav tm="0">
                                          <p:val>
                                            <p:strVal val="#ppt_y+.1"/>
                                          </p:val>
                                        </p:tav>
                                        <p:tav tm="100000">
                                          <p:val>
                                            <p:strVal val="#ppt_y"/>
                                          </p:val>
                                        </p:tav>
                                      </p:tavLst>
                                    </p:anim>
                                  </p:childTnLst>
                                </p:cTn>
                              </p:par>
                            </p:childTnLst>
                          </p:cTn>
                        </p:par>
                        <p:par>
                          <p:cTn fill="hold" id="16">
                            <p:stCondLst>
                              <p:cond delay="2000"/>
                            </p:stCondLst>
                            <p:childTnLst>
                              <p:par>
                                <p:cTn fill="hold" grpId="0" id="17" nodeType="afterEffect" presetClass="entr" presetID="42" presetSubtype="0">
                                  <p:stCondLst>
                                    <p:cond delay="0"/>
                                  </p:stCondLst>
                                  <p:childTnLst>
                                    <p:set>
                                      <p:cBhvr>
                                        <p:cTn dur="1" fill="hold" id="18">
                                          <p:stCondLst>
                                            <p:cond delay="0"/>
                                          </p:stCondLst>
                                        </p:cTn>
                                        <p:tgtEl>
                                          <p:spTgt spid="1048709"/>
                                        </p:tgtEl>
                                        <p:attrNameLst>
                                          <p:attrName>style.visibility</p:attrName>
                                        </p:attrNameLst>
                                      </p:cBhvr>
                                      <p:to>
                                        <p:strVal val="visible"/>
                                      </p:to>
                                    </p:set>
                                    <p:animEffect transition="in" filter="fade">
                                      <p:cBhvr>
                                        <p:cTn dur="1000" id="19"/>
                                        <p:tgtEl>
                                          <p:spTgt spid="1048709"/>
                                        </p:tgtEl>
                                      </p:cBhvr>
                                    </p:animEffect>
                                    <p:anim calcmode="lin" valueType="num">
                                      <p:cBhvr>
                                        <p:cTn dur="1000" fill="hold" id="20"/>
                                        <p:tgtEl>
                                          <p:spTgt spid="1048709"/>
                                        </p:tgtEl>
                                        <p:attrNameLst>
                                          <p:attrName>ppt_x</p:attrName>
                                        </p:attrNameLst>
                                      </p:cBhvr>
                                      <p:tavLst>
                                        <p:tav tm="0">
                                          <p:val>
                                            <p:strVal val="#ppt_x"/>
                                          </p:val>
                                        </p:tav>
                                        <p:tav tm="100000">
                                          <p:val>
                                            <p:strVal val="#ppt_x"/>
                                          </p:val>
                                        </p:tav>
                                      </p:tavLst>
                                    </p:anim>
                                    <p:anim calcmode="lin" valueType="num">
                                      <p:cBhvr>
                                        <p:cTn dur="1000" fill="hold" id="21"/>
                                        <p:tgtEl>
                                          <p:spTgt spid="1048709"/>
                                        </p:tgtEl>
                                        <p:attrNameLst>
                                          <p:attrName>ppt_y</p:attrName>
                                        </p:attrNameLst>
                                      </p:cBhvr>
                                      <p:tavLst>
                                        <p:tav tm="0">
                                          <p:val>
                                            <p:strVal val="#ppt_y+.1"/>
                                          </p:val>
                                        </p:tav>
                                        <p:tav tm="100000">
                                          <p:val>
                                            <p:strVal val="#ppt_y"/>
                                          </p:val>
                                        </p:tav>
                                      </p:tavLst>
                                    </p:anim>
                                  </p:childTnLst>
                                </p:cTn>
                              </p:par>
                            </p:childTnLst>
                          </p:cTn>
                        </p:par>
                        <p:par>
                          <p:cTn fill="hold" id="22">
                            <p:stCondLst>
                              <p:cond delay="3000"/>
                            </p:stCondLst>
                            <p:childTnLst>
                              <p:par>
                                <p:cTn fill="hold" grpId="0" id="23" nodeType="afterEffect" presetClass="entr" presetID="42" presetSubtype="0">
                                  <p:stCondLst>
                                    <p:cond delay="0"/>
                                  </p:stCondLst>
                                  <p:childTnLst>
                                    <p:set>
                                      <p:cBhvr>
                                        <p:cTn dur="1" fill="hold" id="24">
                                          <p:stCondLst>
                                            <p:cond delay="0"/>
                                          </p:stCondLst>
                                        </p:cTn>
                                        <p:tgtEl>
                                          <p:spTgt spid="1048710"/>
                                        </p:tgtEl>
                                        <p:attrNameLst>
                                          <p:attrName>style.visibility</p:attrName>
                                        </p:attrNameLst>
                                      </p:cBhvr>
                                      <p:to>
                                        <p:strVal val="visible"/>
                                      </p:to>
                                    </p:set>
                                    <p:animEffect transition="in" filter="fade">
                                      <p:cBhvr>
                                        <p:cTn dur="1000" id="25"/>
                                        <p:tgtEl>
                                          <p:spTgt spid="1048710"/>
                                        </p:tgtEl>
                                      </p:cBhvr>
                                    </p:animEffect>
                                    <p:anim calcmode="lin" valueType="num">
                                      <p:cBhvr>
                                        <p:cTn dur="1000" fill="hold" id="26"/>
                                        <p:tgtEl>
                                          <p:spTgt spid="1048710"/>
                                        </p:tgtEl>
                                        <p:attrNameLst>
                                          <p:attrName>ppt_x</p:attrName>
                                        </p:attrNameLst>
                                      </p:cBhvr>
                                      <p:tavLst>
                                        <p:tav tm="0">
                                          <p:val>
                                            <p:strVal val="#ppt_x"/>
                                          </p:val>
                                        </p:tav>
                                        <p:tav tm="100000">
                                          <p:val>
                                            <p:strVal val="#ppt_x"/>
                                          </p:val>
                                        </p:tav>
                                      </p:tavLst>
                                    </p:anim>
                                    <p:anim calcmode="lin" valueType="num">
                                      <p:cBhvr>
                                        <p:cTn dur="1000" fill="hold" id="27"/>
                                        <p:tgtEl>
                                          <p:spTgt spid="1048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07" grpId="0" animBg="1"/>
      <p:bldP spid="1048708" grpId="0" animBg="1"/>
      <p:bldP spid="1048709" grpId="0" animBg="1"/>
      <p:bldP spid="10487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pic>
        <p:nvPicPr>
          <p:cNvPr id="2097168" name="Image 2"/>
          <p:cNvPicPr>
            <a:picLocks noChangeAspect="1"/>
          </p:cNvPicPr>
          <p:nvPr/>
        </p:nvPicPr>
        <p:blipFill>
          <a:blip xmlns:r="http://schemas.openxmlformats.org/officeDocument/2006/relationships" r:embed="rId1"/>
          <a:stretch>
            <a:fillRect/>
          </a:stretch>
        </p:blipFill>
        <p:spPr>
          <a:xfrm>
            <a:off x="-1" y="2683207"/>
            <a:ext cx="5720081" cy="3031794"/>
          </a:xfrm>
          <a:prstGeom prst="rect"/>
        </p:spPr>
      </p:pic>
      <p:pic>
        <p:nvPicPr>
          <p:cNvPr id="2097169" name="Image 3"/>
          <p:cNvPicPr>
            <a:picLocks noChangeAspect="1"/>
          </p:cNvPicPr>
          <p:nvPr/>
        </p:nvPicPr>
        <p:blipFill>
          <a:blip xmlns:r="http://schemas.openxmlformats.org/officeDocument/2006/relationships" r:embed="rId2"/>
          <a:stretch>
            <a:fillRect/>
          </a:stretch>
        </p:blipFill>
        <p:spPr>
          <a:xfrm>
            <a:off x="3992880" y="1"/>
            <a:ext cx="5151120" cy="2683494"/>
          </a:xfrm>
          <a:prstGeom prst="rect"/>
        </p:spPr>
      </p:pic>
      <p:pic>
        <p:nvPicPr>
          <p:cNvPr id="2097170" name="Image 5"/>
          <p:cNvPicPr>
            <a:picLocks noChangeAspect="1"/>
          </p:cNvPicPr>
          <p:nvPr/>
        </p:nvPicPr>
        <p:blipFill>
          <a:blip xmlns:r="http://schemas.openxmlformats.org/officeDocument/2006/relationships" r:embed="rId3"/>
          <a:stretch>
            <a:fillRect/>
          </a:stretch>
        </p:blipFill>
        <p:spPr>
          <a:xfrm>
            <a:off x="91275" y="155829"/>
            <a:ext cx="3810330" cy="2371550"/>
          </a:xfrm>
          <a:prstGeom prst="rec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87" name=""/>
        <p:cNvGrpSpPr/>
        <p:nvPr/>
      </p:nvGrpSpPr>
      <p:grpSpPr>
        <a:xfrm>
          <a:off x="0" y="0"/>
          <a:ext cx="0" cy="0"/>
          <a:chOff x="0" y="0"/>
          <a:chExt cx="0" cy="0"/>
        </a:xfrm>
      </p:grpSpPr>
      <p:sp>
        <p:nvSpPr>
          <p:cNvPr id="1048711"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err="1" smtClean="0">
                <a:latin typeface="+mj-lt"/>
                <a:ea typeface="+mj-ea"/>
                <a:cs typeface="+mj-cs"/>
              </a:rPr>
              <a:t>إستراتيجيات</a:t>
            </a:r>
            <a:r>
              <a:rPr b="1" dirty="0" sz="3400" lang="ar-DZ" smtClean="0">
                <a:latin typeface="+mj-lt"/>
                <a:ea typeface="+mj-ea"/>
                <a:cs typeface="+mj-cs"/>
              </a:rPr>
              <a:t> الترويج </a:t>
            </a:r>
            <a:endParaRPr b="1" dirty="0" sz="3400" lang="en-US">
              <a:latin typeface="+mj-lt"/>
              <a:ea typeface="+mj-ea"/>
              <a:cs typeface="+mj-cs"/>
            </a:endParaRPr>
          </a:p>
        </p:txBody>
      </p:sp>
      <p:grpSp>
        <p:nvGrpSpPr>
          <p:cNvPr id="88" name="Group 2"/>
          <p:cNvGrpSpPr/>
          <p:nvPr/>
        </p:nvGrpSpPr>
        <p:grpSpPr>
          <a:xfrm>
            <a:off x="577846" y="555967"/>
            <a:ext cx="6030830" cy="294249"/>
            <a:chOff x="1775295" y="2028842"/>
            <a:chExt cx="3021910" cy="45719"/>
          </a:xfrm>
        </p:grpSpPr>
        <p:sp>
          <p:nvSpPr>
            <p:cNvPr id="1048712"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13"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14"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15"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16"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717" name="Rectangle 8"/>
          <p:cNvSpPr/>
          <p:nvPr/>
        </p:nvSpPr>
        <p:spPr>
          <a:xfrm>
            <a:off x="11875" y="1111476"/>
            <a:ext cx="7315200" cy="1869440"/>
          </a:xfrm>
          <a:prstGeom prst="rect"/>
        </p:spPr>
        <p:txBody>
          <a:bodyPr wrap="square">
            <a:spAutoFit/>
          </a:bodyPr>
          <a:p>
            <a:pPr algn="just" rtl="1"/>
            <a:r>
              <a:rPr dirty="0" sz="2400" lang="ar-DZ"/>
              <a:t>يُعدّ الترويج أحد أهم الاستراتيجيات الاتصالية التي يعتمدها برنامج الأغذية العالمي للأمم المتحدة،</a:t>
            </a:r>
          </a:p>
          <a:p>
            <a:pPr algn="just" rtl="1"/>
            <a:r>
              <a:rPr dirty="0" sz="2400" lang="ar-DZ"/>
              <a:t>ليس بغرض البيع أو الربح، بل من أجل نشر الوعي بقضايا الجوع وسوء التغذية وتحفيز الدعم المالي والسياسي والمجتمعي لبرامجه الإنسانية</a:t>
            </a:r>
            <a:r>
              <a:rPr dirty="0" sz="2400" lang="ar-DZ" smtClean="0"/>
              <a:t>.</a:t>
            </a:r>
            <a:endParaRPr dirty="0" sz="2400" lang="ar-DZ"/>
          </a:p>
        </p:txBody>
      </p:sp>
      <p:sp>
        <p:nvSpPr>
          <p:cNvPr id="1048718" name="Rectangle 10"/>
          <p:cNvSpPr/>
          <p:nvPr/>
        </p:nvSpPr>
        <p:spPr>
          <a:xfrm>
            <a:off x="195200" y="2622625"/>
            <a:ext cx="7131875" cy="3291840"/>
          </a:xfrm>
          <a:prstGeom prst="rect"/>
        </p:spPr>
        <p:txBody>
          <a:bodyPr wrap="square">
            <a:spAutoFit/>
          </a:bodyPr>
          <a:p>
            <a:pPr algn="just" rtl="1"/>
            <a:r>
              <a:rPr dirty="0" sz="2400" lang="ar-DZ"/>
              <a:t>تعتمد المنظمة على مبادئ التسويق الاجتماعي (</a:t>
            </a:r>
            <a:r>
              <a:rPr dirty="0" sz="2400" lang="fr-FR"/>
              <a:t>Social Marketing) </a:t>
            </a:r>
            <a:r>
              <a:rPr dirty="0" sz="2400" lang="ar-DZ"/>
              <a:t>والاتصال من أجل التنمية (</a:t>
            </a:r>
            <a:r>
              <a:rPr dirty="0" sz="2400" lang="fr-FR"/>
              <a:t>Communication for </a:t>
            </a:r>
            <a:r>
              <a:rPr dirty="0" sz="2400" lang="fr-FR" err="1"/>
              <a:t>Development</a:t>
            </a:r>
            <a:r>
              <a:rPr dirty="0" sz="2400" lang="fr-FR"/>
              <a:t> – C4D</a:t>
            </a:r>
            <a:r>
              <a:rPr dirty="0" sz="2400" lang="fr-FR" smtClean="0"/>
              <a:t>)</a:t>
            </a:r>
            <a:r>
              <a:rPr dirty="0" sz="2400" lang="ar-DZ" smtClean="0"/>
              <a:t>)</a:t>
            </a:r>
            <a:r>
              <a:rPr dirty="0" sz="2400" lang="fr-FR" smtClean="0"/>
              <a:t>،</a:t>
            </a:r>
            <a:r>
              <a:rPr dirty="0" sz="2400" lang="ar-DZ" smtClean="0"/>
              <a:t>: وهي:</a:t>
            </a:r>
            <a:endParaRPr dirty="0" sz="2400" lang="fr-FR"/>
          </a:p>
          <a:p>
            <a:pPr algn="just" indent="-342900" marL="342900" rtl="1">
              <a:buFont typeface="Wingdings" panose="05000000000000000000" pitchFamily="2" charset="2"/>
              <a:buChar char="§"/>
            </a:pPr>
            <a:r>
              <a:rPr b="1" dirty="0" sz="2400" lang="ar-DZ" smtClean="0"/>
              <a:t>الإنسانية </a:t>
            </a:r>
            <a:r>
              <a:rPr dirty="0" sz="2400" lang="ar-DZ"/>
              <a:t>ترويج القيم الإنسانية كالتكافل والتعاون.</a:t>
            </a:r>
          </a:p>
          <a:p>
            <a:pPr algn="just" indent="-342900" marL="342900" rtl="1">
              <a:buFont typeface="Wingdings" panose="05000000000000000000" pitchFamily="2" charset="2"/>
              <a:buChar char="§"/>
            </a:pPr>
            <a:r>
              <a:rPr b="1" dirty="0" sz="2400" lang="ar-DZ"/>
              <a:t>الشفافية</a:t>
            </a:r>
            <a:r>
              <a:rPr dirty="0" sz="2400" lang="ar-DZ"/>
              <a:t> عرض بيانات واقعية عن التمويل والمساعدات.</a:t>
            </a:r>
          </a:p>
          <a:p>
            <a:pPr algn="just" indent="-342900" marL="342900" rtl="1">
              <a:buFont typeface="Wingdings" panose="05000000000000000000" pitchFamily="2" charset="2"/>
              <a:buChar char="§"/>
            </a:pPr>
            <a:r>
              <a:rPr b="1" dirty="0" sz="2400" lang="ar-DZ"/>
              <a:t>التأثير العاطفي </a:t>
            </a:r>
            <a:r>
              <a:rPr dirty="0" sz="2400" lang="ar-DZ"/>
              <a:t>استخدام القصص الإنسانية والصور للتأثير في الجمهور.</a:t>
            </a:r>
          </a:p>
          <a:p>
            <a:pPr algn="just" indent="-342900" marL="342900" rtl="1">
              <a:buFont typeface="Wingdings" panose="05000000000000000000" pitchFamily="2" charset="2"/>
              <a:buChar char="§"/>
            </a:pPr>
            <a:r>
              <a:rPr b="1" dirty="0" sz="2400" lang="ar-DZ"/>
              <a:t>التفاعل الرقمي </a:t>
            </a:r>
            <a:r>
              <a:rPr dirty="0" sz="2400" lang="ar-DZ"/>
              <a:t>توظيف الإعلام الرقمي والتكنولوجيا الحديثة في إيصال الرسالة.</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717"/>
                                        </p:tgtEl>
                                        <p:attrNameLst>
                                          <p:attrName>style.visibility</p:attrName>
                                        </p:attrNameLst>
                                      </p:cBhvr>
                                      <p:to>
                                        <p:strVal val="visible"/>
                                      </p:to>
                                    </p:set>
                                    <p:animEffect transition="in" filter="fade">
                                      <p:cBhvr>
                                        <p:cTn dur="500" id="7"/>
                                        <p:tgtEl>
                                          <p:spTgt spid="1048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sp>
        <p:nvSpPr>
          <p:cNvPr id="1048719"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err="1" smtClean="0">
                <a:latin typeface="+mj-lt"/>
                <a:ea typeface="+mj-ea"/>
                <a:cs typeface="+mj-cs"/>
              </a:rPr>
              <a:t>إستراتيجيات</a:t>
            </a:r>
            <a:r>
              <a:rPr b="1" dirty="0" sz="3400" lang="ar-DZ" smtClean="0">
                <a:latin typeface="+mj-lt"/>
                <a:ea typeface="+mj-ea"/>
                <a:cs typeface="+mj-cs"/>
              </a:rPr>
              <a:t> الترويج </a:t>
            </a:r>
            <a:endParaRPr b="1" dirty="0" sz="3400" lang="en-US">
              <a:latin typeface="+mj-lt"/>
              <a:ea typeface="+mj-ea"/>
              <a:cs typeface="+mj-cs"/>
            </a:endParaRPr>
          </a:p>
        </p:txBody>
      </p:sp>
      <p:grpSp>
        <p:nvGrpSpPr>
          <p:cNvPr id="90" name="Group 2"/>
          <p:cNvGrpSpPr/>
          <p:nvPr/>
        </p:nvGrpSpPr>
        <p:grpSpPr>
          <a:xfrm>
            <a:off x="577846" y="555967"/>
            <a:ext cx="6030830" cy="294249"/>
            <a:chOff x="1775295" y="2028842"/>
            <a:chExt cx="3021910" cy="45719"/>
          </a:xfrm>
        </p:grpSpPr>
        <p:sp>
          <p:nvSpPr>
            <p:cNvPr id="1048720"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21"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22"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23"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24"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725" name="Rogner un rectangle avec un coin du même côté 9"/>
          <p:cNvSpPr/>
          <p:nvPr/>
        </p:nvSpPr>
        <p:spPr>
          <a:xfrm>
            <a:off x="4108862" y="1357907"/>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b="1" dirty="0" sz="2000" lang="ar-DZ"/>
              <a:t> الترويج عبر الحملات الإنسانية والإعلامية</a:t>
            </a:r>
            <a:endParaRPr b="1" dirty="0" sz="6600" lang="fr-FR"/>
          </a:p>
        </p:txBody>
      </p:sp>
      <p:sp>
        <p:nvSpPr>
          <p:cNvPr id="1048726" name="Rogner un rectangle avec un coin du même côté 14"/>
          <p:cNvSpPr/>
          <p:nvPr/>
        </p:nvSpPr>
        <p:spPr>
          <a:xfrm>
            <a:off x="4108862" y="2406819"/>
            <a:ext cx="3206338" cy="2438313"/>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 rtl="1"/>
            <a:r>
              <a:rPr b="1" dirty="0" sz="1800" lang="ar-DZ"/>
              <a:t>استخدام وسائل الإعلام التقليدية والرقمية لتسليط الضوء على الأزمات الغذائية العالمية</a:t>
            </a:r>
            <a:r>
              <a:rPr b="1" dirty="0" sz="1800" lang="ar-DZ" smtClean="0"/>
              <a:t>.</a:t>
            </a:r>
          </a:p>
          <a:p>
            <a:pPr algn="just" rtl="1"/>
            <a:r>
              <a:rPr b="1" dirty="0" sz="1800" lang="ar-DZ"/>
              <a:t>أمثلة</a:t>
            </a:r>
            <a:r>
              <a:rPr b="1" dirty="0" sz="1800" lang="ar-DZ" smtClean="0"/>
              <a:t>:</a:t>
            </a:r>
            <a:endParaRPr b="1" dirty="0" sz="1800" lang="ar-DZ"/>
          </a:p>
          <a:p>
            <a:pPr algn="just" rtl="1"/>
            <a:r>
              <a:rPr b="1" dirty="0" sz="1800" lang="ar-DZ"/>
              <a:t>حملة “</a:t>
            </a:r>
            <a:r>
              <a:rPr b="1" dirty="0" sz="1800" lang="fr-FR" err="1"/>
              <a:t>Zero</a:t>
            </a:r>
            <a:r>
              <a:rPr b="1" dirty="0" sz="1800" lang="fr-FR"/>
              <a:t> </a:t>
            </a:r>
            <a:r>
              <a:rPr b="1" dirty="0" sz="1800" lang="fr-FR" err="1"/>
              <a:t>Hunger</a:t>
            </a:r>
            <a:r>
              <a:rPr b="1" dirty="0" sz="1800" lang="fr-FR"/>
              <a:t>” </a:t>
            </a:r>
            <a:r>
              <a:rPr b="1" dirty="0" sz="1800" lang="ar-DZ"/>
              <a:t>التي تدعو إلى القضاء على الجوع بحلول عام 2030</a:t>
            </a:r>
            <a:r>
              <a:rPr b="1" dirty="0" sz="1800" lang="ar-DZ" smtClean="0"/>
              <a:t>.</a:t>
            </a:r>
            <a:endParaRPr b="1" dirty="0" sz="1800" lang="ar-DZ"/>
          </a:p>
          <a:p>
            <a:pPr algn="just" rtl="1"/>
            <a:r>
              <a:rPr b="1" dirty="0" sz="1800" lang="ar-DZ"/>
              <a:t>حملة “</a:t>
            </a:r>
            <a:r>
              <a:rPr b="1" dirty="0" sz="1800" lang="fr-FR"/>
              <a:t>Stop the </a:t>
            </a:r>
            <a:r>
              <a:rPr b="1" dirty="0" sz="1800" lang="fr-FR" err="1"/>
              <a:t>Waste</a:t>
            </a:r>
            <a:r>
              <a:rPr b="1" dirty="0" sz="1800" lang="fr-FR"/>
              <a:t>” </a:t>
            </a:r>
            <a:r>
              <a:rPr b="1" dirty="0" sz="1800" lang="ar-DZ"/>
              <a:t>للتقليل من هدر الطعام عالميًا</a:t>
            </a:r>
            <a:r>
              <a:rPr b="1" dirty="0" sz="1800" lang="ar-DZ" smtClean="0"/>
              <a:t>.</a:t>
            </a:r>
            <a:endParaRPr b="1" dirty="0" sz="1800" lang="ar-DZ"/>
          </a:p>
        </p:txBody>
      </p:sp>
      <p:sp>
        <p:nvSpPr>
          <p:cNvPr id="1048727" name="Rogner un rectangle avec un coin du même côté 15"/>
          <p:cNvSpPr/>
          <p:nvPr/>
        </p:nvSpPr>
        <p:spPr>
          <a:xfrm>
            <a:off x="328798" y="1357907"/>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smtClean="0"/>
              <a:t>الترويج الرقمي</a:t>
            </a:r>
            <a:endParaRPr dirty="0" sz="2400" lang="fr-FR"/>
          </a:p>
        </p:txBody>
      </p:sp>
      <p:sp>
        <p:nvSpPr>
          <p:cNvPr id="1048728" name="Rogner un rectangle avec un coin du même côté 16"/>
          <p:cNvSpPr/>
          <p:nvPr/>
        </p:nvSpPr>
        <p:spPr>
          <a:xfrm>
            <a:off x="328798" y="2406818"/>
            <a:ext cx="3206338" cy="3127290"/>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 rtl="1"/>
            <a:r>
              <a:rPr b="1" dirty="0" sz="1600" lang="ar-DZ" smtClean="0"/>
              <a:t>يستخدم بالبرنامج </a:t>
            </a:r>
            <a:r>
              <a:rPr b="1" dirty="0" sz="1600" lang="ar-DZ"/>
              <a:t>منصات التواصل الاجتماعي والموقع الإلكتروني الرسمي </a:t>
            </a:r>
            <a:r>
              <a:rPr b="1" dirty="0" sz="1600" lang="ar-DZ" smtClean="0"/>
              <a:t>كأداة رئيسية لنشر </a:t>
            </a:r>
            <a:r>
              <a:rPr b="1" dirty="0" sz="1600" lang="ar-DZ"/>
              <a:t>التقارير، القصص الإنسانية، والنتائج </a:t>
            </a:r>
            <a:r>
              <a:rPr b="1" dirty="0" sz="1600" lang="ar-DZ" smtClean="0"/>
              <a:t>الميدانية</a:t>
            </a:r>
            <a:r>
              <a:rPr b="1" dirty="0" sz="1600" lang="ar-DZ"/>
              <a:t> </a:t>
            </a:r>
            <a:r>
              <a:rPr b="1" dirty="0" sz="1600" lang="ar-DZ" smtClean="0"/>
              <a:t>والتواصل والتفاعل مع الجمهور</a:t>
            </a:r>
            <a:endParaRPr b="1" dirty="0" sz="1600" lang="ar-DZ"/>
          </a:p>
          <a:p>
            <a:pPr algn="just" rtl="1"/>
            <a:r>
              <a:rPr b="1" dirty="0" sz="1600" lang="ar-DZ" smtClean="0"/>
              <a:t>أمثلة:</a:t>
            </a:r>
            <a:endParaRPr b="1" dirty="0" sz="1600" lang="ar-DZ"/>
          </a:p>
          <a:p>
            <a:pPr algn="just" indent="-285750" marL="285750" rtl="1">
              <a:buFont typeface="Wingdings" panose="05000000000000000000" pitchFamily="2" charset="2"/>
              <a:buChar char="§"/>
            </a:pPr>
            <a:r>
              <a:rPr b="1" dirty="0" sz="1600" lang="ar-DZ"/>
              <a:t>تطبيق </a:t>
            </a:r>
            <a:r>
              <a:rPr b="1" dirty="0" sz="1600" lang="fr-FR" smtClean="0"/>
              <a:t> </a:t>
            </a:r>
            <a:r>
              <a:rPr b="1" dirty="0" sz="1600" lang="fr-FR" err="1" smtClean="0"/>
              <a:t>ShareTheMeal</a:t>
            </a:r>
            <a:r>
              <a:rPr b="1" dirty="0" sz="1600" lang="ar-DZ" smtClean="0"/>
              <a:t> الذي </a:t>
            </a:r>
            <a:r>
              <a:rPr b="1" dirty="0" sz="1600" lang="ar-DZ"/>
              <a:t>يسمح للمستخدمين بالتبرع بثمن وجبة واحدة بضغطة زر</a:t>
            </a:r>
            <a:r>
              <a:rPr b="1" dirty="0" sz="1600" lang="ar-DZ" smtClean="0"/>
              <a:t>.</a:t>
            </a:r>
            <a:endParaRPr b="1" dirty="0" sz="1600" lang="ar-DZ"/>
          </a:p>
          <a:p>
            <a:pPr algn="just" indent="-285750" marL="285750" rtl="1">
              <a:buFont typeface="Wingdings" panose="05000000000000000000" pitchFamily="2" charset="2"/>
              <a:buChar char="§"/>
            </a:pPr>
            <a:r>
              <a:rPr b="1" dirty="0" sz="1600" lang="ar-DZ"/>
              <a:t>حملات تفاعلية عبر </a:t>
            </a:r>
            <a:r>
              <a:rPr b="1" dirty="0" sz="1600" lang="fr-FR"/>
              <a:t>Twitter </a:t>
            </a:r>
            <a:r>
              <a:rPr b="1" dirty="0" sz="1600" lang="ar-DZ"/>
              <a:t>و</a:t>
            </a:r>
            <a:r>
              <a:rPr b="1" dirty="0" sz="1600" lang="fr-FR"/>
              <a:t>Instagram </a:t>
            </a:r>
            <a:r>
              <a:rPr b="1" dirty="0" sz="1600" lang="ar-DZ"/>
              <a:t>و</a:t>
            </a:r>
            <a:r>
              <a:rPr b="1" dirty="0" sz="1600" lang="fr-FR"/>
              <a:t>YouTube </a:t>
            </a:r>
            <a:r>
              <a:rPr b="1" dirty="0" sz="1600" lang="ar-DZ"/>
              <a:t>تُظهر قصص نجاح المساعدات.</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42" presetSubtype="0">
                                  <p:stCondLst>
                                    <p:cond delay="0"/>
                                  </p:stCondLst>
                                  <p:childTnLst>
                                    <p:set>
                                      <p:cBhvr>
                                        <p:cTn dur="1" fill="hold" id="6">
                                          <p:stCondLst>
                                            <p:cond delay="0"/>
                                          </p:stCondLst>
                                        </p:cTn>
                                        <p:tgtEl>
                                          <p:spTgt spid="1048725"/>
                                        </p:tgtEl>
                                        <p:attrNameLst>
                                          <p:attrName>style.visibility</p:attrName>
                                        </p:attrNameLst>
                                      </p:cBhvr>
                                      <p:to>
                                        <p:strVal val="visible"/>
                                      </p:to>
                                    </p:set>
                                    <p:animEffect transition="in" filter="fade">
                                      <p:cBhvr>
                                        <p:cTn dur="1000" id="7"/>
                                        <p:tgtEl>
                                          <p:spTgt spid="1048725"/>
                                        </p:tgtEl>
                                      </p:cBhvr>
                                    </p:animEffect>
                                    <p:anim calcmode="lin" valueType="num">
                                      <p:cBhvr>
                                        <p:cTn dur="1000" fill="hold" id="8"/>
                                        <p:tgtEl>
                                          <p:spTgt spid="1048725"/>
                                        </p:tgtEl>
                                        <p:attrNameLst>
                                          <p:attrName>ppt_x</p:attrName>
                                        </p:attrNameLst>
                                      </p:cBhvr>
                                      <p:tavLst>
                                        <p:tav tm="0">
                                          <p:val>
                                            <p:strVal val="#ppt_x"/>
                                          </p:val>
                                        </p:tav>
                                        <p:tav tm="100000">
                                          <p:val>
                                            <p:strVal val="#ppt_x"/>
                                          </p:val>
                                        </p:tav>
                                      </p:tavLst>
                                    </p:anim>
                                    <p:anim calcmode="lin" valueType="num">
                                      <p:cBhvr>
                                        <p:cTn dur="1000" fill="hold" id="9"/>
                                        <p:tgtEl>
                                          <p:spTgt spid="1048725"/>
                                        </p:tgtEl>
                                        <p:attrNameLst>
                                          <p:attrName>ppt_y</p:attrName>
                                        </p:attrNameLst>
                                      </p:cBhvr>
                                      <p:tavLst>
                                        <p:tav tm="0">
                                          <p:val>
                                            <p:strVal val="#ppt_y+.1"/>
                                          </p:val>
                                        </p:tav>
                                        <p:tav tm="100000">
                                          <p:val>
                                            <p:strVal val="#ppt_y"/>
                                          </p:val>
                                        </p:tav>
                                      </p:tavLst>
                                    </p:anim>
                                  </p:childTnLst>
                                </p:cTn>
                              </p:par>
                            </p:childTnLst>
                          </p:cTn>
                        </p:par>
                        <p:par>
                          <p:cTn fill="hold" id="10">
                            <p:stCondLst>
                              <p:cond delay="1000"/>
                            </p:stCondLst>
                            <p:childTnLst>
                              <p:par>
                                <p:cTn fill="hold" grpId="0" id="11" nodeType="afterEffect" presetClass="entr" presetID="42" presetSubtype="0">
                                  <p:stCondLst>
                                    <p:cond delay="0"/>
                                  </p:stCondLst>
                                  <p:childTnLst>
                                    <p:set>
                                      <p:cBhvr>
                                        <p:cTn dur="1" fill="hold" id="12">
                                          <p:stCondLst>
                                            <p:cond delay="0"/>
                                          </p:stCondLst>
                                        </p:cTn>
                                        <p:tgtEl>
                                          <p:spTgt spid="1048726"/>
                                        </p:tgtEl>
                                        <p:attrNameLst>
                                          <p:attrName>style.visibility</p:attrName>
                                        </p:attrNameLst>
                                      </p:cBhvr>
                                      <p:to>
                                        <p:strVal val="visible"/>
                                      </p:to>
                                    </p:set>
                                    <p:animEffect transition="in" filter="fade">
                                      <p:cBhvr>
                                        <p:cTn dur="1000" id="13"/>
                                        <p:tgtEl>
                                          <p:spTgt spid="1048726"/>
                                        </p:tgtEl>
                                      </p:cBhvr>
                                    </p:animEffect>
                                    <p:anim calcmode="lin" valueType="num">
                                      <p:cBhvr>
                                        <p:cTn dur="1000" fill="hold" id="14"/>
                                        <p:tgtEl>
                                          <p:spTgt spid="1048726"/>
                                        </p:tgtEl>
                                        <p:attrNameLst>
                                          <p:attrName>ppt_x</p:attrName>
                                        </p:attrNameLst>
                                      </p:cBhvr>
                                      <p:tavLst>
                                        <p:tav tm="0">
                                          <p:val>
                                            <p:strVal val="#ppt_x"/>
                                          </p:val>
                                        </p:tav>
                                        <p:tav tm="100000">
                                          <p:val>
                                            <p:strVal val="#ppt_x"/>
                                          </p:val>
                                        </p:tav>
                                      </p:tavLst>
                                    </p:anim>
                                    <p:anim calcmode="lin" valueType="num">
                                      <p:cBhvr>
                                        <p:cTn dur="1000" fill="hold" id="15"/>
                                        <p:tgtEl>
                                          <p:spTgt spid="1048726"/>
                                        </p:tgtEl>
                                        <p:attrNameLst>
                                          <p:attrName>ppt_y</p:attrName>
                                        </p:attrNameLst>
                                      </p:cBhvr>
                                      <p:tavLst>
                                        <p:tav tm="0">
                                          <p:val>
                                            <p:strVal val="#ppt_y+.1"/>
                                          </p:val>
                                        </p:tav>
                                        <p:tav tm="100000">
                                          <p:val>
                                            <p:strVal val="#ppt_y"/>
                                          </p:val>
                                        </p:tav>
                                      </p:tavLst>
                                    </p:anim>
                                  </p:childTnLst>
                                </p:cTn>
                              </p:par>
                            </p:childTnLst>
                          </p:cTn>
                        </p:par>
                        <p:par>
                          <p:cTn fill="hold" id="16">
                            <p:stCondLst>
                              <p:cond delay="2000"/>
                            </p:stCondLst>
                            <p:childTnLst>
                              <p:par>
                                <p:cTn fill="hold" grpId="0" id="17" nodeType="afterEffect" presetClass="entr" presetID="42" presetSubtype="0">
                                  <p:stCondLst>
                                    <p:cond delay="0"/>
                                  </p:stCondLst>
                                  <p:childTnLst>
                                    <p:set>
                                      <p:cBhvr>
                                        <p:cTn dur="1" fill="hold" id="18">
                                          <p:stCondLst>
                                            <p:cond delay="0"/>
                                          </p:stCondLst>
                                        </p:cTn>
                                        <p:tgtEl>
                                          <p:spTgt spid="1048727"/>
                                        </p:tgtEl>
                                        <p:attrNameLst>
                                          <p:attrName>style.visibility</p:attrName>
                                        </p:attrNameLst>
                                      </p:cBhvr>
                                      <p:to>
                                        <p:strVal val="visible"/>
                                      </p:to>
                                    </p:set>
                                    <p:animEffect transition="in" filter="fade">
                                      <p:cBhvr>
                                        <p:cTn dur="1000" id="19"/>
                                        <p:tgtEl>
                                          <p:spTgt spid="1048727"/>
                                        </p:tgtEl>
                                      </p:cBhvr>
                                    </p:animEffect>
                                    <p:anim calcmode="lin" valueType="num">
                                      <p:cBhvr>
                                        <p:cTn dur="1000" fill="hold" id="20"/>
                                        <p:tgtEl>
                                          <p:spTgt spid="1048727"/>
                                        </p:tgtEl>
                                        <p:attrNameLst>
                                          <p:attrName>ppt_x</p:attrName>
                                        </p:attrNameLst>
                                      </p:cBhvr>
                                      <p:tavLst>
                                        <p:tav tm="0">
                                          <p:val>
                                            <p:strVal val="#ppt_x"/>
                                          </p:val>
                                        </p:tav>
                                        <p:tav tm="100000">
                                          <p:val>
                                            <p:strVal val="#ppt_x"/>
                                          </p:val>
                                        </p:tav>
                                      </p:tavLst>
                                    </p:anim>
                                    <p:anim calcmode="lin" valueType="num">
                                      <p:cBhvr>
                                        <p:cTn dur="1000" fill="hold" id="21"/>
                                        <p:tgtEl>
                                          <p:spTgt spid="1048727"/>
                                        </p:tgtEl>
                                        <p:attrNameLst>
                                          <p:attrName>ppt_y</p:attrName>
                                        </p:attrNameLst>
                                      </p:cBhvr>
                                      <p:tavLst>
                                        <p:tav tm="0">
                                          <p:val>
                                            <p:strVal val="#ppt_y+.1"/>
                                          </p:val>
                                        </p:tav>
                                        <p:tav tm="100000">
                                          <p:val>
                                            <p:strVal val="#ppt_y"/>
                                          </p:val>
                                        </p:tav>
                                      </p:tavLst>
                                    </p:anim>
                                  </p:childTnLst>
                                </p:cTn>
                              </p:par>
                            </p:childTnLst>
                          </p:cTn>
                        </p:par>
                        <p:par>
                          <p:cTn fill="hold" id="22">
                            <p:stCondLst>
                              <p:cond delay="3000"/>
                            </p:stCondLst>
                            <p:childTnLst>
                              <p:par>
                                <p:cTn fill="hold" grpId="0" id="23" nodeType="afterEffect" presetClass="entr" presetID="42" presetSubtype="0">
                                  <p:stCondLst>
                                    <p:cond delay="0"/>
                                  </p:stCondLst>
                                  <p:childTnLst>
                                    <p:set>
                                      <p:cBhvr>
                                        <p:cTn dur="1" fill="hold" id="24">
                                          <p:stCondLst>
                                            <p:cond delay="0"/>
                                          </p:stCondLst>
                                        </p:cTn>
                                        <p:tgtEl>
                                          <p:spTgt spid="1048728"/>
                                        </p:tgtEl>
                                        <p:attrNameLst>
                                          <p:attrName>style.visibility</p:attrName>
                                        </p:attrNameLst>
                                      </p:cBhvr>
                                      <p:to>
                                        <p:strVal val="visible"/>
                                      </p:to>
                                    </p:set>
                                    <p:animEffect transition="in" filter="fade">
                                      <p:cBhvr>
                                        <p:cTn dur="1000" id="25"/>
                                        <p:tgtEl>
                                          <p:spTgt spid="1048728"/>
                                        </p:tgtEl>
                                      </p:cBhvr>
                                    </p:animEffect>
                                    <p:anim calcmode="lin" valueType="num">
                                      <p:cBhvr>
                                        <p:cTn dur="1000" fill="hold" id="26"/>
                                        <p:tgtEl>
                                          <p:spTgt spid="1048728"/>
                                        </p:tgtEl>
                                        <p:attrNameLst>
                                          <p:attrName>ppt_x</p:attrName>
                                        </p:attrNameLst>
                                      </p:cBhvr>
                                      <p:tavLst>
                                        <p:tav tm="0">
                                          <p:val>
                                            <p:strVal val="#ppt_x"/>
                                          </p:val>
                                        </p:tav>
                                        <p:tav tm="100000">
                                          <p:val>
                                            <p:strVal val="#ppt_x"/>
                                          </p:val>
                                        </p:tav>
                                      </p:tavLst>
                                    </p:anim>
                                    <p:anim calcmode="lin" valueType="num">
                                      <p:cBhvr>
                                        <p:cTn dur="1000" fill="hold" id="27"/>
                                        <p:tgtEl>
                                          <p:spTgt spid="10487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5" grpId="0" animBg="1"/>
      <p:bldP spid="1048726" grpId="0" animBg="1"/>
      <p:bldP spid="1048727" grpId="0" animBg="1"/>
      <p:bldP spid="10487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pic>
        <p:nvPicPr>
          <p:cNvPr id="2097171" name="Image 2"/>
          <p:cNvPicPr>
            <a:picLocks noChangeAspect="1"/>
          </p:cNvPicPr>
          <p:nvPr/>
        </p:nvPicPr>
        <p:blipFill>
          <a:blip xmlns:r="http://schemas.openxmlformats.org/officeDocument/2006/relationships" r:embed="rId1"/>
          <a:stretch>
            <a:fillRect/>
          </a:stretch>
        </p:blipFill>
        <p:spPr>
          <a:xfrm>
            <a:off x="1" y="0"/>
            <a:ext cx="4765040" cy="2903060"/>
          </a:xfrm>
          <a:prstGeom prst="rect"/>
        </p:spPr>
      </p:pic>
      <p:pic>
        <p:nvPicPr>
          <p:cNvPr id="2097172" name="Image 4"/>
          <p:cNvPicPr>
            <a:picLocks noChangeAspect="1"/>
          </p:cNvPicPr>
          <p:nvPr/>
        </p:nvPicPr>
        <p:blipFill>
          <a:blip xmlns:r="http://schemas.openxmlformats.org/officeDocument/2006/relationships" r:embed="rId2"/>
          <a:stretch>
            <a:fillRect/>
          </a:stretch>
        </p:blipFill>
        <p:spPr>
          <a:xfrm>
            <a:off x="4765040" y="2903060"/>
            <a:ext cx="4378960" cy="2811940"/>
          </a:xfrm>
          <a:prstGeom prst="rect"/>
        </p:spPr>
      </p:pic>
      <p:pic>
        <p:nvPicPr>
          <p:cNvPr id="2097173" name="Image 5"/>
          <p:cNvPicPr>
            <a:picLocks noChangeAspect="1"/>
          </p:cNvPicPr>
          <p:nvPr/>
        </p:nvPicPr>
        <p:blipFill>
          <a:blip xmlns:r="http://schemas.openxmlformats.org/officeDocument/2006/relationships" r:embed="rId3"/>
          <a:stretch>
            <a:fillRect/>
          </a:stretch>
        </p:blipFill>
        <p:spPr>
          <a:xfrm>
            <a:off x="0" y="2899330"/>
            <a:ext cx="4741529" cy="2819400"/>
          </a:xfrm>
          <a:prstGeom prst="rect"/>
        </p:spPr>
      </p:pic>
      <p:pic>
        <p:nvPicPr>
          <p:cNvPr id="2097174" name="Image 6"/>
          <p:cNvPicPr>
            <a:picLocks noChangeAspect="1"/>
          </p:cNvPicPr>
          <p:nvPr/>
        </p:nvPicPr>
        <p:blipFill>
          <a:blip xmlns:r="http://schemas.openxmlformats.org/officeDocument/2006/relationships" r:embed="rId4"/>
          <a:stretch>
            <a:fillRect/>
          </a:stretch>
        </p:blipFill>
        <p:spPr>
          <a:xfrm>
            <a:off x="4788552" y="0"/>
            <a:ext cx="4355447" cy="2895600"/>
          </a:xfrm>
          <a:prstGeom prst="rec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615" name="Shape 4603"/>
          <p:cNvSpPr txBox="1"/>
          <p:nvPr/>
        </p:nvSpPr>
        <p:spPr>
          <a:xfrm>
            <a:off x="2940126" y="78397"/>
            <a:ext cx="2008711" cy="534866"/>
          </a:xfrm>
          <a:prstGeom prst="rect"/>
        </p:spPr>
        <p:txBody>
          <a:bodyPr anchor="b" bIns="17831" lIns="35662" rIns="35662" rtlCol="0" tIns="17831" vert="horz">
            <a:noAutofit/>
          </a:bodyPr>
          <a:lstStyle>
            <a:lvl1pPr algn="r" defTabSz="914400" eaLnBrk="1" hangingPunct="1" latinLnBrk="0" rtl="0">
              <a:spcBef>
                <a:spcPct val="0"/>
              </a:spcBef>
              <a:buNone/>
              <a:defRPr sz="108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b="1" dirty="0" sz="3400" lang="ar-DZ">
                <a:ln w="0"/>
                <a:solidFill>
                  <a:schemeClr val="tx1"/>
                </a:solidFill>
                <a:effectLst>
                  <a:outerShdw algn="tl" blurRad="38100" dir="2700000" dist="19050" rotWithShape="0">
                    <a:schemeClr val="dk1">
                      <a:alpha val="40000"/>
                    </a:schemeClr>
                  </a:outerShdw>
                </a:effectLst>
                <a:latin typeface="Times New Roman" panose="02020603050405020304" pitchFamily="18" charset="0"/>
                <a:cs typeface="Times New Roman" panose="02020603050405020304" pitchFamily="18" charset="0"/>
              </a:rPr>
              <a:t>خطة البحث</a:t>
            </a:r>
            <a:endParaRPr b="1" dirty="0" sz="3400" lang="en-US">
              <a:ln w="0"/>
              <a:solidFill>
                <a:schemeClr val="tx1"/>
              </a:solidFill>
              <a:effectLst>
                <a:outerShdw algn="tl" blurRad="38100" dir="2700000" dist="19050"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57" name="Group 4"/>
          <p:cNvGrpSpPr/>
          <p:nvPr/>
        </p:nvGrpSpPr>
        <p:grpSpPr>
          <a:xfrm>
            <a:off x="2941027" y="613263"/>
            <a:ext cx="2054871" cy="97145"/>
            <a:chOff x="2390858" y="2028842"/>
            <a:chExt cx="2406347" cy="45719"/>
          </a:xfrm>
        </p:grpSpPr>
        <p:sp>
          <p:nvSpPr>
            <p:cNvPr id="1048616" name="Rectangle 6"/>
            <p:cNvSpPr/>
            <p:nvPr/>
          </p:nvSpPr>
          <p:spPr>
            <a:xfrm flipV="1">
              <a:off x="2390858" y="2028842"/>
              <a:ext cx="540353" cy="45719"/>
            </a:xfrm>
            <a:prstGeom prst="rect"/>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17" name="Rectangle 7"/>
            <p:cNvSpPr/>
            <p:nvPr/>
          </p:nvSpPr>
          <p:spPr>
            <a:xfrm flipV="1">
              <a:off x="3025596" y="2028842"/>
              <a:ext cx="540353" cy="45719"/>
            </a:xfrm>
            <a:prstGeom prst="rect"/>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18" name="Rectangle 8"/>
            <p:cNvSpPr/>
            <p:nvPr/>
          </p:nvSpPr>
          <p:spPr>
            <a:xfrm flipV="1">
              <a:off x="3641289" y="2028842"/>
              <a:ext cx="540353" cy="45719"/>
            </a:xfrm>
            <a:prstGeom prst="rect"/>
            <a:solidFill>
              <a:srgbClr val="FF66FF"/>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19" name="Rectangle 9"/>
            <p:cNvSpPr/>
            <p:nvPr/>
          </p:nvSpPr>
          <p:spPr>
            <a:xfrm flipV="1">
              <a:off x="4256852" y="2028842"/>
              <a:ext cx="540353" cy="45719"/>
            </a:xfrm>
            <a:prstGeom prst="rect"/>
            <a:solidFill>
              <a:srgbClr val="CF0106"/>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620" name="Rectangle 11"/>
          <p:cNvSpPr/>
          <p:nvPr/>
        </p:nvSpPr>
        <p:spPr>
          <a:xfrm>
            <a:off x="171725" y="1066800"/>
            <a:ext cx="7885156" cy="5120640"/>
          </a:xfrm>
          <a:prstGeom prst="rect"/>
        </p:spPr>
        <p:txBody>
          <a:bodyPr wrap="square">
            <a:spAutoFit/>
          </a:bodyPr>
          <a:p>
            <a:pPr algn="ctr" defTabSz="914400" rtl="1"/>
            <a:r>
              <a:rPr b="1" dirty="0" sz="2800" lang="ar-DZ">
                <a:solidFill>
                  <a:srgbClr val="5B9BD5"/>
                </a:solidFill>
                <a:latin typeface="Calibri" panose="020F0502020204030204"/>
                <a:cs typeface="Arial" panose="020B0604020202020204" pitchFamily="34" charset="0"/>
              </a:rPr>
              <a:t>مقدمة</a:t>
            </a:r>
          </a:p>
          <a:p>
            <a:pPr algn="ctr" defTabSz="914400" rtl="1"/>
            <a:r>
              <a:rPr b="1" dirty="0" sz="2800" lang="ar-DZ">
                <a:solidFill>
                  <a:srgbClr val="5B9BD5"/>
                </a:solidFill>
                <a:latin typeface="Calibri" panose="020F0502020204030204"/>
                <a:cs typeface="Arial" panose="020B0604020202020204" pitchFamily="34" charset="0"/>
              </a:rPr>
              <a:t>المبحث الأول : </a:t>
            </a:r>
            <a:r>
              <a:rPr b="1" dirty="0" sz="2800" lang="ar-DZ" smtClean="0">
                <a:solidFill>
                  <a:srgbClr val="5B9BD5"/>
                </a:solidFill>
                <a:latin typeface="Calibri" panose="020F0502020204030204"/>
                <a:cs typeface="Arial" panose="020B0604020202020204" pitchFamily="34" charset="0"/>
              </a:rPr>
              <a:t>الاطار </a:t>
            </a:r>
            <a:r>
              <a:rPr b="1" dirty="0" sz="2800" lang="ar-DZ" err="1" smtClean="0">
                <a:solidFill>
                  <a:srgbClr val="5B9BD5"/>
                </a:solidFill>
                <a:latin typeface="Calibri" panose="020F0502020204030204"/>
                <a:cs typeface="Arial" panose="020B0604020202020204" pitchFamily="34" charset="0"/>
              </a:rPr>
              <a:t>المفاهيمي</a:t>
            </a:r>
            <a:r>
              <a:rPr b="1" dirty="0" sz="2800" lang="ar-DZ" smtClean="0">
                <a:solidFill>
                  <a:srgbClr val="5B9BD5"/>
                </a:solidFill>
                <a:latin typeface="Calibri" panose="020F0502020204030204"/>
                <a:cs typeface="Arial" panose="020B0604020202020204" pitchFamily="34" charset="0"/>
              </a:rPr>
              <a:t> لبرنامج </a:t>
            </a:r>
            <a:r>
              <a:rPr b="1" dirty="0" sz="2800" lang="ar-DZ">
                <a:solidFill>
                  <a:srgbClr val="5B9BD5"/>
                </a:solidFill>
                <a:latin typeface="Calibri" panose="020F0502020204030204"/>
                <a:cs typeface="Arial" panose="020B0604020202020204" pitchFamily="34" charset="0"/>
              </a:rPr>
              <a:t>التغذية </a:t>
            </a:r>
            <a:r>
              <a:rPr b="1" dirty="0" sz="2800" lang="ar-DZ" smtClean="0">
                <a:solidFill>
                  <a:srgbClr val="5B9BD5"/>
                </a:solidFill>
                <a:latin typeface="Calibri" panose="020F0502020204030204"/>
                <a:cs typeface="Arial" panose="020B0604020202020204" pitchFamily="34" charset="0"/>
              </a:rPr>
              <a:t>العالمي</a:t>
            </a:r>
            <a:endParaRPr b="1" dirty="0" sz="2800" lang="en-AE" smtClean="0">
              <a:solidFill>
                <a:srgbClr val="5B9BD5"/>
              </a:solidFill>
              <a:latin typeface="Calibri" panose="020F0502020204030204"/>
              <a:cs typeface="Arial" panose="020B0604020202020204" pitchFamily="34" charset="0"/>
            </a:endParaRPr>
          </a:p>
          <a:p>
            <a:pPr algn="ctr" defTabSz="914400" rtl="1"/>
            <a:r>
              <a:rPr b="1" dirty="0" sz="2800" lang="ar-DZ" smtClean="0">
                <a:solidFill>
                  <a:prstClr val="black"/>
                </a:solidFill>
                <a:latin typeface="Calibri" panose="020F0502020204030204"/>
                <a:cs typeface="Arial" panose="020B0604020202020204" pitchFamily="34" charset="0"/>
              </a:rPr>
              <a:t>المطلب الأول : تعريف برنامج التغذية العالمي</a:t>
            </a:r>
          </a:p>
          <a:p>
            <a:pPr algn="ctr" defTabSz="914400" rtl="1"/>
            <a:r>
              <a:rPr b="1" dirty="0" sz="2800" lang="ar-DZ" smtClean="0">
                <a:solidFill>
                  <a:prstClr val="black"/>
                </a:solidFill>
                <a:latin typeface="Calibri" panose="020F0502020204030204"/>
                <a:cs typeface="Arial" panose="020B0604020202020204" pitchFamily="34" charset="0"/>
              </a:rPr>
              <a:t>المطلب الثاني </a:t>
            </a:r>
            <a:r>
              <a:rPr b="1" dirty="0" sz="2800" lang="ar-DZ">
                <a:solidFill>
                  <a:prstClr val="black"/>
                </a:solidFill>
                <a:latin typeface="Calibri" panose="020F0502020204030204"/>
                <a:cs typeface="Arial" panose="020B0604020202020204" pitchFamily="34" charset="0"/>
              </a:rPr>
              <a:t>: </a:t>
            </a:r>
            <a:r>
              <a:rPr b="1" dirty="0" sz="2800" lang="ar-DZ" smtClean="0">
                <a:solidFill>
                  <a:prstClr val="black"/>
                </a:solidFill>
                <a:latin typeface="Calibri" panose="020F0502020204030204"/>
                <a:cs typeface="Arial" panose="020B0604020202020204" pitchFamily="34" charset="0"/>
              </a:rPr>
              <a:t>مهام </a:t>
            </a:r>
            <a:r>
              <a:rPr b="1" dirty="0" sz="2800" lang="ar-DZ">
                <a:solidFill>
                  <a:prstClr val="black"/>
                </a:solidFill>
                <a:latin typeface="Calibri" panose="020F0502020204030204"/>
                <a:cs typeface="Arial" panose="020B0604020202020204" pitchFamily="34" charset="0"/>
              </a:rPr>
              <a:t>وأهداف برنامج التغذية العالمي</a:t>
            </a:r>
          </a:p>
          <a:p>
            <a:pPr algn="ctr" defTabSz="914400" rtl="1"/>
            <a:r>
              <a:rPr b="1" dirty="0" sz="2800" lang="ar-DZ">
                <a:solidFill>
                  <a:prstClr val="black"/>
                </a:solidFill>
                <a:latin typeface="Calibri" panose="020F0502020204030204"/>
                <a:cs typeface="Arial" panose="020B0604020202020204" pitchFamily="34" charset="0"/>
              </a:rPr>
              <a:t>المطلب </a:t>
            </a:r>
            <a:r>
              <a:rPr b="1" dirty="0" sz="2800" lang="ar-DZ" smtClean="0">
                <a:solidFill>
                  <a:prstClr val="black"/>
                </a:solidFill>
                <a:latin typeface="Calibri" panose="020F0502020204030204"/>
                <a:cs typeface="Arial" panose="020B0604020202020204" pitchFamily="34" charset="0"/>
              </a:rPr>
              <a:t>الثالث </a:t>
            </a:r>
            <a:r>
              <a:rPr b="1" dirty="0" sz="2800" lang="ar-DZ">
                <a:solidFill>
                  <a:prstClr val="black"/>
                </a:solidFill>
                <a:latin typeface="Calibri" panose="020F0502020204030204"/>
                <a:cs typeface="Arial" panose="020B0604020202020204" pitchFamily="34" charset="0"/>
              </a:rPr>
              <a:t>: </a:t>
            </a:r>
            <a:r>
              <a:rPr b="1" dirty="0" sz="2800" lang="ar-DZ" smtClean="0">
                <a:solidFill>
                  <a:prstClr val="black"/>
                </a:solidFill>
                <a:latin typeface="Calibri" panose="020F0502020204030204"/>
                <a:cs typeface="Arial" panose="020B0604020202020204" pitchFamily="34" charset="0"/>
              </a:rPr>
              <a:t>نشاطات </a:t>
            </a:r>
            <a:r>
              <a:rPr b="1" dirty="0" sz="2800" lang="ar-DZ">
                <a:solidFill>
                  <a:prstClr val="black"/>
                </a:solidFill>
                <a:latin typeface="Calibri" panose="020F0502020204030204"/>
                <a:cs typeface="Arial" panose="020B0604020202020204" pitchFamily="34" charset="0"/>
              </a:rPr>
              <a:t>برنامج التغذية العالمي</a:t>
            </a:r>
          </a:p>
          <a:p>
            <a:pPr algn="ctr" defTabSz="914400" rtl="1"/>
            <a:r>
              <a:rPr b="1" dirty="0" sz="2800" lang="ar-DZ" smtClean="0">
                <a:solidFill>
                  <a:srgbClr val="5B9BD5"/>
                </a:solidFill>
                <a:latin typeface="Calibri" panose="020F0502020204030204"/>
                <a:cs typeface="Arial" panose="020B0604020202020204" pitchFamily="34" charset="0"/>
              </a:rPr>
              <a:t>المبحث الثاني</a:t>
            </a:r>
            <a:r>
              <a:rPr b="1" dirty="0" sz="2800" lang="ar-DZ">
                <a:solidFill>
                  <a:srgbClr val="5B9BD5"/>
                </a:solidFill>
                <a:latin typeface="Calibri" panose="020F0502020204030204"/>
                <a:cs typeface="Arial" panose="020B0604020202020204" pitchFamily="34" charset="0"/>
              </a:rPr>
              <a:t>: </a:t>
            </a:r>
            <a:r>
              <a:rPr b="1" dirty="0" sz="2800" lang="ar-DZ" err="1">
                <a:solidFill>
                  <a:srgbClr val="5B9BD5"/>
                </a:solidFill>
                <a:latin typeface="Calibri" panose="020F0502020204030204"/>
                <a:cs typeface="Arial" panose="020B0604020202020204" pitchFamily="34" charset="0"/>
              </a:rPr>
              <a:t>إستراتيجية</a:t>
            </a:r>
            <a:r>
              <a:rPr b="1" dirty="0" sz="2800" lang="ar-DZ">
                <a:solidFill>
                  <a:srgbClr val="5B9BD5"/>
                </a:solidFill>
                <a:latin typeface="Calibri" panose="020F0502020204030204"/>
                <a:cs typeface="Arial" panose="020B0604020202020204" pitchFamily="34" charset="0"/>
              </a:rPr>
              <a:t> التسعير والترويج لبرنامج التغذية العالمي</a:t>
            </a:r>
          </a:p>
          <a:p>
            <a:pPr algn="ctr" defTabSz="914400" rtl="1"/>
            <a:r>
              <a:rPr b="1" dirty="0" sz="2800" lang="ar-DZ" smtClean="0">
                <a:solidFill>
                  <a:prstClr val="black"/>
                </a:solidFill>
                <a:latin typeface="Calibri" panose="020F0502020204030204"/>
                <a:cs typeface="Arial" panose="020B0604020202020204" pitchFamily="34" charset="0"/>
              </a:rPr>
              <a:t>المطلب </a:t>
            </a:r>
            <a:r>
              <a:rPr b="1" dirty="0" sz="2800" lang="ar-DZ">
                <a:solidFill>
                  <a:prstClr val="black"/>
                </a:solidFill>
                <a:latin typeface="Calibri" panose="020F0502020204030204"/>
                <a:cs typeface="Arial" panose="020B0604020202020204" pitchFamily="34" charset="0"/>
              </a:rPr>
              <a:t>الأول : </a:t>
            </a:r>
            <a:r>
              <a:rPr b="1" dirty="0" sz="2800" lang="ar-DZ" err="1" smtClean="0">
                <a:solidFill>
                  <a:prstClr val="black"/>
                </a:solidFill>
                <a:latin typeface="Calibri" panose="020F0502020204030204"/>
                <a:cs typeface="Arial" panose="020B0604020202020204" pitchFamily="34" charset="0"/>
              </a:rPr>
              <a:t>إستراتيجية</a:t>
            </a:r>
            <a:r>
              <a:rPr b="1" dirty="0" sz="2800" lang="ar-DZ" smtClean="0">
                <a:solidFill>
                  <a:prstClr val="black"/>
                </a:solidFill>
                <a:latin typeface="Calibri" panose="020F0502020204030204"/>
                <a:cs typeface="Arial" panose="020B0604020202020204" pitchFamily="34" charset="0"/>
              </a:rPr>
              <a:t> </a:t>
            </a:r>
            <a:r>
              <a:rPr b="1" dirty="0" sz="2800" lang="ar-DZ">
                <a:solidFill>
                  <a:prstClr val="black"/>
                </a:solidFill>
                <a:latin typeface="Calibri" panose="020F0502020204030204"/>
                <a:cs typeface="Arial" panose="020B0604020202020204" pitchFamily="34" charset="0"/>
              </a:rPr>
              <a:t>السعر في برنامج التغذية العالمي</a:t>
            </a:r>
          </a:p>
          <a:p>
            <a:pPr algn="ctr" defTabSz="914400" rtl="1"/>
            <a:r>
              <a:rPr b="1" dirty="0" sz="2800" lang="ar-DZ">
                <a:solidFill>
                  <a:prstClr val="black"/>
                </a:solidFill>
                <a:latin typeface="Calibri" panose="020F0502020204030204"/>
                <a:cs typeface="Arial" panose="020B0604020202020204" pitchFamily="34" charset="0"/>
              </a:rPr>
              <a:t>المطلب </a:t>
            </a:r>
            <a:r>
              <a:rPr b="1" dirty="0" sz="2800" lang="ar-DZ" smtClean="0">
                <a:solidFill>
                  <a:prstClr val="black"/>
                </a:solidFill>
                <a:latin typeface="Calibri" panose="020F0502020204030204"/>
                <a:cs typeface="Arial" panose="020B0604020202020204" pitchFamily="34" charset="0"/>
              </a:rPr>
              <a:t>الثاني </a:t>
            </a:r>
            <a:r>
              <a:rPr b="1" dirty="0" sz="2800" lang="ar-DZ">
                <a:solidFill>
                  <a:prstClr val="black"/>
                </a:solidFill>
                <a:latin typeface="Calibri" panose="020F0502020204030204"/>
                <a:cs typeface="Arial" panose="020B0604020202020204" pitchFamily="34" charset="0"/>
              </a:rPr>
              <a:t>: </a:t>
            </a:r>
            <a:r>
              <a:rPr b="1" dirty="0" sz="2800" lang="ar-DZ" err="1" smtClean="0">
                <a:solidFill>
                  <a:prstClr val="black"/>
                </a:solidFill>
                <a:latin typeface="Calibri" panose="020F0502020204030204"/>
                <a:cs typeface="Arial" panose="020B0604020202020204" pitchFamily="34" charset="0"/>
              </a:rPr>
              <a:t>إستراتيجية</a:t>
            </a:r>
            <a:r>
              <a:rPr b="1" dirty="0" sz="2800" lang="ar-DZ" smtClean="0">
                <a:solidFill>
                  <a:prstClr val="black"/>
                </a:solidFill>
                <a:latin typeface="Calibri" panose="020F0502020204030204"/>
                <a:cs typeface="Arial" panose="020B0604020202020204" pitchFamily="34" charset="0"/>
              </a:rPr>
              <a:t> </a:t>
            </a:r>
            <a:r>
              <a:rPr b="1" dirty="0" sz="2800" lang="ar-DZ">
                <a:solidFill>
                  <a:prstClr val="black"/>
                </a:solidFill>
                <a:latin typeface="Calibri" panose="020F0502020204030204"/>
                <a:cs typeface="Arial" panose="020B0604020202020204" pitchFamily="34" charset="0"/>
              </a:rPr>
              <a:t>الترويج في برنامج التغذية </a:t>
            </a:r>
            <a:r>
              <a:rPr b="1" dirty="0" sz="2800" lang="ar-DZ" smtClean="0">
                <a:solidFill>
                  <a:prstClr val="black"/>
                </a:solidFill>
                <a:latin typeface="Calibri" panose="020F0502020204030204"/>
                <a:cs typeface="Arial" panose="020B0604020202020204" pitchFamily="34" charset="0"/>
              </a:rPr>
              <a:t>العالمي</a:t>
            </a:r>
          </a:p>
          <a:p>
            <a:pPr algn="ctr" defTabSz="914400" rtl="1"/>
            <a:r>
              <a:rPr b="1" dirty="0" sz="2800" lang="ar-DZ" smtClean="0">
                <a:solidFill>
                  <a:srgbClr val="5B9BD5"/>
                </a:solidFill>
                <a:latin typeface="Calibri" panose="020F0502020204030204"/>
                <a:cs typeface="Arial" panose="020B0604020202020204" pitchFamily="34" charset="0"/>
              </a:rPr>
              <a:t>الخاتمة</a:t>
            </a:r>
            <a:endParaRPr b="1" dirty="0" sz="2800" lang="ar-DZ">
              <a:solidFill>
                <a:srgbClr val="5B9BD5"/>
              </a:solidFill>
              <a:latin typeface="Calibri" panose="020F0502020204030204"/>
              <a:cs typeface="Arial" panose="020B0604020202020204" pitchFamily="34" charset="0"/>
            </a:endParaRPr>
          </a:p>
          <a:p>
            <a:pPr algn="ctr" defTabSz="914400" rtl="1"/>
            <a:endParaRPr b="1" dirty="0" sz="2800" lang="ar-DZ">
              <a:solidFill>
                <a:prstClr val="black"/>
              </a:solidFill>
              <a:latin typeface="Calibri" panose="020F0502020204030204"/>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600">
        <p14:prism isInverted="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729"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err="1" smtClean="0">
                <a:latin typeface="+mj-lt"/>
                <a:ea typeface="+mj-ea"/>
                <a:cs typeface="+mj-cs"/>
              </a:rPr>
              <a:t>إستراتيجيات</a:t>
            </a:r>
            <a:r>
              <a:rPr b="1" dirty="0" sz="3400" lang="ar-DZ" smtClean="0">
                <a:latin typeface="+mj-lt"/>
                <a:ea typeface="+mj-ea"/>
                <a:cs typeface="+mj-cs"/>
              </a:rPr>
              <a:t> الترويج </a:t>
            </a:r>
            <a:endParaRPr b="1" dirty="0" sz="3400" lang="en-US">
              <a:latin typeface="+mj-lt"/>
              <a:ea typeface="+mj-ea"/>
              <a:cs typeface="+mj-cs"/>
            </a:endParaRPr>
          </a:p>
        </p:txBody>
      </p:sp>
      <p:grpSp>
        <p:nvGrpSpPr>
          <p:cNvPr id="93" name="Group 2"/>
          <p:cNvGrpSpPr/>
          <p:nvPr/>
        </p:nvGrpSpPr>
        <p:grpSpPr>
          <a:xfrm>
            <a:off x="577846" y="555967"/>
            <a:ext cx="6030830" cy="294249"/>
            <a:chOff x="1775295" y="2028842"/>
            <a:chExt cx="3021910" cy="45719"/>
          </a:xfrm>
        </p:grpSpPr>
        <p:sp>
          <p:nvSpPr>
            <p:cNvPr id="1048730"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31"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32"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33"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734"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735" name="Rogner un rectangle avec un coin du même côté 9"/>
          <p:cNvSpPr/>
          <p:nvPr/>
        </p:nvSpPr>
        <p:spPr>
          <a:xfrm>
            <a:off x="4108862" y="1357907"/>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b="1" dirty="0" sz="2000" lang="ar-DZ"/>
              <a:t> </a:t>
            </a:r>
            <a:r>
              <a:rPr b="1" dirty="0" sz="2000" lang="ar-DZ" smtClean="0"/>
              <a:t>الترويج عبر العلاقات العامة والشراكات</a:t>
            </a:r>
            <a:endParaRPr b="1" dirty="0" sz="6600" lang="fr-FR"/>
          </a:p>
        </p:txBody>
      </p:sp>
      <p:sp>
        <p:nvSpPr>
          <p:cNvPr id="1048736" name="Rogner un rectangle avec un coin du même côté 14"/>
          <p:cNvSpPr/>
          <p:nvPr/>
        </p:nvSpPr>
        <p:spPr>
          <a:xfrm>
            <a:off x="4108862" y="2406819"/>
            <a:ext cx="3206338" cy="2438313"/>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 rtl="1"/>
            <a:r>
              <a:rPr dirty="0" sz="2000" lang="ar-DZ"/>
              <a:t>بناء علاقات استراتيجية مع الحكومات، المنظمات غير الحكومية، والشركات الخاصة لتمويل البرامج</a:t>
            </a:r>
            <a:r>
              <a:rPr dirty="0" sz="2000" lang="ar-DZ" smtClean="0"/>
              <a:t>.</a:t>
            </a:r>
            <a:endParaRPr dirty="0" sz="2000" lang="ar-DZ"/>
          </a:p>
          <a:p>
            <a:pPr algn="just" rtl="1"/>
            <a:r>
              <a:rPr dirty="0" sz="2000" lang="ar-DZ"/>
              <a:t>التعاون مع مشاهير وسفراء للنوايا الحسنة لزيادة الوعي والدعم العام.</a:t>
            </a:r>
          </a:p>
        </p:txBody>
      </p:sp>
      <p:sp>
        <p:nvSpPr>
          <p:cNvPr id="1048737" name="Rogner un rectangle avec un coin du même côté 15"/>
          <p:cNvSpPr/>
          <p:nvPr/>
        </p:nvSpPr>
        <p:spPr>
          <a:xfrm>
            <a:off x="328798" y="1357907"/>
            <a:ext cx="3206338" cy="680778"/>
          </a:xfrm>
          <a:prstGeom prst="snip2Same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dirty="0" sz="2400" lang="ar-DZ" err="1" smtClean="0"/>
              <a:t>إستراتيجية</a:t>
            </a:r>
            <a:r>
              <a:rPr dirty="0" sz="2400" lang="ar-DZ" smtClean="0"/>
              <a:t> الاتصال المجتمعي</a:t>
            </a:r>
            <a:endParaRPr dirty="0" sz="2400" lang="fr-FR"/>
          </a:p>
        </p:txBody>
      </p:sp>
      <p:sp>
        <p:nvSpPr>
          <p:cNvPr id="1048738" name="Rogner un rectangle avec un coin du même côté 16"/>
          <p:cNvSpPr/>
          <p:nvPr/>
        </p:nvSpPr>
        <p:spPr>
          <a:xfrm>
            <a:off x="328798" y="2406818"/>
            <a:ext cx="3206338" cy="2438314"/>
          </a:xfrm>
          <a:prstGeom prst="snip2SameRect"/>
        </p:spPr>
        <p:style>
          <a:lnRef idx="1">
            <a:schemeClr val="accent1"/>
          </a:lnRef>
          <a:fillRef idx="2">
            <a:schemeClr val="accent1"/>
          </a:fillRef>
          <a:effectRef idx="1">
            <a:schemeClr val="accent1"/>
          </a:effectRef>
          <a:fontRef idx="minor">
            <a:schemeClr val="dk1"/>
          </a:fontRef>
        </p:style>
        <p:txBody>
          <a:bodyPr anchor="ctr" rtlCol="0"/>
          <a:p>
            <a:pPr algn="just" rtl="1"/>
            <a:r>
              <a:rPr dirty="0" sz="2000" lang="ar-DZ" smtClean="0"/>
              <a:t>يقوم البرنامج بتنظيم </a:t>
            </a:r>
            <a:r>
              <a:rPr dirty="0" sz="2000" lang="ar-DZ"/>
              <a:t>أنشطة توعوية في المدارس والمجتمعات المحلية حول التغذية السليمة وأهمية الغذاء</a:t>
            </a:r>
            <a:r>
              <a:rPr dirty="0" sz="2000" lang="ar-DZ" smtClean="0"/>
              <a:t>.</a:t>
            </a:r>
            <a:endParaRPr dirty="0" sz="2000" lang="ar-DZ"/>
          </a:p>
          <a:p>
            <a:pPr algn="just" rtl="1"/>
            <a:r>
              <a:rPr dirty="0" sz="2000" lang="ar-DZ"/>
              <a:t>مثال: برامج </a:t>
            </a:r>
            <a:r>
              <a:rPr dirty="0" sz="2000" lang="fr-FR" err="1" smtClean="0"/>
              <a:t>School</a:t>
            </a:r>
            <a:r>
              <a:rPr dirty="0" sz="2000" lang="fr-FR" smtClean="0"/>
              <a:t> </a:t>
            </a:r>
            <a:r>
              <a:rPr dirty="0" sz="2000" lang="fr-FR" err="1" smtClean="0"/>
              <a:t>Feeding</a:t>
            </a:r>
            <a:r>
              <a:rPr dirty="0" sz="2000" lang="fr-FR" smtClean="0"/>
              <a:t> </a:t>
            </a:r>
            <a:r>
              <a:rPr dirty="0" sz="2000" lang="ar-DZ"/>
              <a:t>التي تقدّم وجبات مدرسية في أكثر من 60 دولة</a:t>
            </a:r>
            <a:r>
              <a:rPr dirty="0" sz="2000" lang="ar-DZ" smtClean="0"/>
              <a:t>.</a:t>
            </a:r>
            <a:endParaRPr dirty="0" sz="2000" lang="ar-DZ"/>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42" presetSubtype="0">
                                  <p:stCondLst>
                                    <p:cond delay="0"/>
                                  </p:stCondLst>
                                  <p:childTnLst>
                                    <p:set>
                                      <p:cBhvr>
                                        <p:cTn dur="1" fill="hold" id="6">
                                          <p:stCondLst>
                                            <p:cond delay="0"/>
                                          </p:stCondLst>
                                        </p:cTn>
                                        <p:tgtEl>
                                          <p:spTgt spid="1048735"/>
                                        </p:tgtEl>
                                        <p:attrNameLst>
                                          <p:attrName>style.visibility</p:attrName>
                                        </p:attrNameLst>
                                      </p:cBhvr>
                                      <p:to>
                                        <p:strVal val="visible"/>
                                      </p:to>
                                    </p:set>
                                    <p:animEffect transition="in" filter="fade">
                                      <p:cBhvr>
                                        <p:cTn dur="1000" id="7"/>
                                        <p:tgtEl>
                                          <p:spTgt spid="1048735"/>
                                        </p:tgtEl>
                                      </p:cBhvr>
                                    </p:animEffect>
                                    <p:anim calcmode="lin" valueType="num">
                                      <p:cBhvr>
                                        <p:cTn dur="1000" fill="hold" id="8"/>
                                        <p:tgtEl>
                                          <p:spTgt spid="1048735"/>
                                        </p:tgtEl>
                                        <p:attrNameLst>
                                          <p:attrName>ppt_x</p:attrName>
                                        </p:attrNameLst>
                                      </p:cBhvr>
                                      <p:tavLst>
                                        <p:tav tm="0">
                                          <p:val>
                                            <p:strVal val="#ppt_x"/>
                                          </p:val>
                                        </p:tav>
                                        <p:tav tm="100000">
                                          <p:val>
                                            <p:strVal val="#ppt_x"/>
                                          </p:val>
                                        </p:tav>
                                      </p:tavLst>
                                    </p:anim>
                                    <p:anim calcmode="lin" valueType="num">
                                      <p:cBhvr>
                                        <p:cTn dur="1000" fill="hold" id="9"/>
                                        <p:tgtEl>
                                          <p:spTgt spid="1048735"/>
                                        </p:tgtEl>
                                        <p:attrNameLst>
                                          <p:attrName>ppt_y</p:attrName>
                                        </p:attrNameLst>
                                      </p:cBhvr>
                                      <p:tavLst>
                                        <p:tav tm="0">
                                          <p:val>
                                            <p:strVal val="#ppt_y+.1"/>
                                          </p:val>
                                        </p:tav>
                                        <p:tav tm="100000">
                                          <p:val>
                                            <p:strVal val="#ppt_y"/>
                                          </p:val>
                                        </p:tav>
                                      </p:tavLst>
                                    </p:anim>
                                  </p:childTnLst>
                                </p:cTn>
                              </p:par>
                            </p:childTnLst>
                          </p:cTn>
                        </p:par>
                        <p:par>
                          <p:cTn fill="hold" id="10">
                            <p:stCondLst>
                              <p:cond delay="1000"/>
                            </p:stCondLst>
                            <p:childTnLst>
                              <p:par>
                                <p:cTn fill="hold" grpId="0" id="11" nodeType="afterEffect" presetClass="entr" presetID="42" presetSubtype="0">
                                  <p:stCondLst>
                                    <p:cond delay="0"/>
                                  </p:stCondLst>
                                  <p:childTnLst>
                                    <p:set>
                                      <p:cBhvr>
                                        <p:cTn dur="1" fill="hold" id="12">
                                          <p:stCondLst>
                                            <p:cond delay="0"/>
                                          </p:stCondLst>
                                        </p:cTn>
                                        <p:tgtEl>
                                          <p:spTgt spid="1048736"/>
                                        </p:tgtEl>
                                        <p:attrNameLst>
                                          <p:attrName>style.visibility</p:attrName>
                                        </p:attrNameLst>
                                      </p:cBhvr>
                                      <p:to>
                                        <p:strVal val="visible"/>
                                      </p:to>
                                    </p:set>
                                    <p:animEffect transition="in" filter="fade">
                                      <p:cBhvr>
                                        <p:cTn dur="1000" id="13"/>
                                        <p:tgtEl>
                                          <p:spTgt spid="1048736"/>
                                        </p:tgtEl>
                                      </p:cBhvr>
                                    </p:animEffect>
                                    <p:anim calcmode="lin" valueType="num">
                                      <p:cBhvr>
                                        <p:cTn dur="1000" fill="hold" id="14"/>
                                        <p:tgtEl>
                                          <p:spTgt spid="1048736"/>
                                        </p:tgtEl>
                                        <p:attrNameLst>
                                          <p:attrName>ppt_x</p:attrName>
                                        </p:attrNameLst>
                                      </p:cBhvr>
                                      <p:tavLst>
                                        <p:tav tm="0">
                                          <p:val>
                                            <p:strVal val="#ppt_x"/>
                                          </p:val>
                                        </p:tav>
                                        <p:tav tm="100000">
                                          <p:val>
                                            <p:strVal val="#ppt_x"/>
                                          </p:val>
                                        </p:tav>
                                      </p:tavLst>
                                    </p:anim>
                                    <p:anim calcmode="lin" valueType="num">
                                      <p:cBhvr>
                                        <p:cTn dur="1000" fill="hold" id="15"/>
                                        <p:tgtEl>
                                          <p:spTgt spid="1048736"/>
                                        </p:tgtEl>
                                        <p:attrNameLst>
                                          <p:attrName>ppt_y</p:attrName>
                                        </p:attrNameLst>
                                      </p:cBhvr>
                                      <p:tavLst>
                                        <p:tav tm="0">
                                          <p:val>
                                            <p:strVal val="#ppt_y+.1"/>
                                          </p:val>
                                        </p:tav>
                                        <p:tav tm="100000">
                                          <p:val>
                                            <p:strVal val="#ppt_y"/>
                                          </p:val>
                                        </p:tav>
                                      </p:tavLst>
                                    </p:anim>
                                  </p:childTnLst>
                                </p:cTn>
                              </p:par>
                            </p:childTnLst>
                          </p:cTn>
                        </p:par>
                        <p:par>
                          <p:cTn fill="hold" id="16">
                            <p:stCondLst>
                              <p:cond delay="2000"/>
                            </p:stCondLst>
                            <p:childTnLst>
                              <p:par>
                                <p:cTn fill="hold" grpId="0" id="17" nodeType="afterEffect" presetClass="entr" presetID="42" presetSubtype="0">
                                  <p:stCondLst>
                                    <p:cond delay="0"/>
                                  </p:stCondLst>
                                  <p:childTnLst>
                                    <p:set>
                                      <p:cBhvr>
                                        <p:cTn dur="1" fill="hold" id="18">
                                          <p:stCondLst>
                                            <p:cond delay="0"/>
                                          </p:stCondLst>
                                        </p:cTn>
                                        <p:tgtEl>
                                          <p:spTgt spid="1048737"/>
                                        </p:tgtEl>
                                        <p:attrNameLst>
                                          <p:attrName>style.visibility</p:attrName>
                                        </p:attrNameLst>
                                      </p:cBhvr>
                                      <p:to>
                                        <p:strVal val="visible"/>
                                      </p:to>
                                    </p:set>
                                    <p:animEffect transition="in" filter="fade">
                                      <p:cBhvr>
                                        <p:cTn dur="1000" id="19"/>
                                        <p:tgtEl>
                                          <p:spTgt spid="1048737"/>
                                        </p:tgtEl>
                                      </p:cBhvr>
                                    </p:animEffect>
                                    <p:anim calcmode="lin" valueType="num">
                                      <p:cBhvr>
                                        <p:cTn dur="1000" fill="hold" id="20"/>
                                        <p:tgtEl>
                                          <p:spTgt spid="1048737"/>
                                        </p:tgtEl>
                                        <p:attrNameLst>
                                          <p:attrName>ppt_x</p:attrName>
                                        </p:attrNameLst>
                                      </p:cBhvr>
                                      <p:tavLst>
                                        <p:tav tm="0">
                                          <p:val>
                                            <p:strVal val="#ppt_x"/>
                                          </p:val>
                                        </p:tav>
                                        <p:tav tm="100000">
                                          <p:val>
                                            <p:strVal val="#ppt_x"/>
                                          </p:val>
                                        </p:tav>
                                      </p:tavLst>
                                    </p:anim>
                                    <p:anim calcmode="lin" valueType="num">
                                      <p:cBhvr>
                                        <p:cTn dur="1000" fill="hold" id="21"/>
                                        <p:tgtEl>
                                          <p:spTgt spid="1048737"/>
                                        </p:tgtEl>
                                        <p:attrNameLst>
                                          <p:attrName>ppt_y</p:attrName>
                                        </p:attrNameLst>
                                      </p:cBhvr>
                                      <p:tavLst>
                                        <p:tav tm="0">
                                          <p:val>
                                            <p:strVal val="#ppt_y+.1"/>
                                          </p:val>
                                        </p:tav>
                                        <p:tav tm="100000">
                                          <p:val>
                                            <p:strVal val="#ppt_y"/>
                                          </p:val>
                                        </p:tav>
                                      </p:tavLst>
                                    </p:anim>
                                  </p:childTnLst>
                                </p:cTn>
                              </p:par>
                            </p:childTnLst>
                          </p:cTn>
                        </p:par>
                        <p:par>
                          <p:cTn fill="hold" id="22">
                            <p:stCondLst>
                              <p:cond delay="3000"/>
                            </p:stCondLst>
                            <p:childTnLst>
                              <p:par>
                                <p:cTn fill="hold" grpId="0" id="23" nodeType="afterEffect" presetClass="entr" presetID="42" presetSubtype="0">
                                  <p:stCondLst>
                                    <p:cond delay="0"/>
                                  </p:stCondLst>
                                  <p:childTnLst>
                                    <p:set>
                                      <p:cBhvr>
                                        <p:cTn dur="1" fill="hold" id="24">
                                          <p:stCondLst>
                                            <p:cond delay="0"/>
                                          </p:stCondLst>
                                        </p:cTn>
                                        <p:tgtEl>
                                          <p:spTgt spid="1048738"/>
                                        </p:tgtEl>
                                        <p:attrNameLst>
                                          <p:attrName>style.visibility</p:attrName>
                                        </p:attrNameLst>
                                      </p:cBhvr>
                                      <p:to>
                                        <p:strVal val="visible"/>
                                      </p:to>
                                    </p:set>
                                    <p:animEffect transition="in" filter="fade">
                                      <p:cBhvr>
                                        <p:cTn dur="1000" id="25"/>
                                        <p:tgtEl>
                                          <p:spTgt spid="1048738"/>
                                        </p:tgtEl>
                                      </p:cBhvr>
                                    </p:animEffect>
                                    <p:anim calcmode="lin" valueType="num">
                                      <p:cBhvr>
                                        <p:cTn dur="1000" fill="hold" id="26"/>
                                        <p:tgtEl>
                                          <p:spTgt spid="1048738"/>
                                        </p:tgtEl>
                                        <p:attrNameLst>
                                          <p:attrName>ppt_x</p:attrName>
                                        </p:attrNameLst>
                                      </p:cBhvr>
                                      <p:tavLst>
                                        <p:tav tm="0">
                                          <p:val>
                                            <p:strVal val="#ppt_x"/>
                                          </p:val>
                                        </p:tav>
                                        <p:tav tm="100000">
                                          <p:val>
                                            <p:strVal val="#ppt_x"/>
                                          </p:val>
                                        </p:tav>
                                      </p:tavLst>
                                    </p:anim>
                                    <p:anim calcmode="lin" valueType="num">
                                      <p:cBhvr>
                                        <p:cTn dur="1000" fill="hold" id="27"/>
                                        <p:tgtEl>
                                          <p:spTgt spid="10487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5" grpId="0" animBg="1"/>
      <p:bldP spid="1048736" grpId="0" animBg="1"/>
      <p:bldP spid="1048737" grpId="0" animBg="1"/>
      <p:bldP spid="10487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pic>
        <p:nvPicPr>
          <p:cNvPr id="2097154" name="Image 3"/>
          <p:cNvPicPr>
            <a:picLocks noChangeAspect="1"/>
          </p:cNvPicPr>
          <p:nvPr/>
        </p:nvPicPr>
        <p:blipFill>
          <a:blip xmlns:r="http://schemas.openxmlformats.org/officeDocument/2006/relationships" r:embed="rId1"/>
          <a:stretch>
            <a:fillRect/>
          </a:stretch>
        </p:blipFill>
        <p:spPr>
          <a:xfrm>
            <a:off x="0" y="1082041"/>
            <a:ext cx="4556760" cy="3185159"/>
          </a:xfrm>
          <a:prstGeom prst="rect"/>
        </p:spPr>
      </p:pic>
      <p:pic>
        <p:nvPicPr>
          <p:cNvPr id="2097155" name="Image 4"/>
          <p:cNvPicPr>
            <a:picLocks noChangeAspect="1"/>
          </p:cNvPicPr>
          <p:nvPr/>
        </p:nvPicPr>
        <p:blipFill>
          <a:blip xmlns:r="http://schemas.openxmlformats.org/officeDocument/2006/relationships" r:embed="rId2"/>
          <a:stretch>
            <a:fillRect/>
          </a:stretch>
        </p:blipFill>
        <p:spPr>
          <a:xfrm>
            <a:off x="4861560" y="1"/>
            <a:ext cx="4282439" cy="5715000"/>
          </a:xfrm>
          <a:prstGeom prst="rec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05" name="Shape 4603"/>
          <p:cNvSpPr txBox="1"/>
          <p:nvPr/>
        </p:nvSpPr>
        <p:spPr>
          <a:xfrm>
            <a:off x="2940126" y="78397"/>
            <a:ext cx="2008711" cy="534866"/>
          </a:xfrm>
          <a:prstGeom prst="rect"/>
        </p:spPr>
        <p:txBody>
          <a:bodyPr anchor="b" bIns="17831" lIns="35662" rIns="35662" rtlCol="0" tIns="17831" vert="horz">
            <a:noAutofit/>
          </a:bodyPr>
          <a:lstStyle>
            <a:lvl1pPr algn="r" defTabSz="914400" eaLnBrk="1" hangingPunct="1" latinLnBrk="0" rtl="0">
              <a:spcBef>
                <a:spcPct val="0"/>
              </a:spcBef>
              <a:buNone/>
              <a:defRPr sz="108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b="1" dirty="0" sz="3400" lang="ar-DZ">
                <a:ln w="0"/>
                <a:solidFill>
                  <a:schemeClr val="tx1"/>
                </a:solidFill>
                <a:effectLst>
                  <a:outerShdw algn="tl" blurRad="38100" dir="2700000" dist="19050" rotWithShape="0">
                    <a:schemeClr val="dk1">
                      <a:alpha val="40000"/>
                    </a:schemeClr>
                  </a:outerShdw>
                </a:effectLst>
                <a:latin typeface="Times New Roman" panose="02020603050405020304" pitchFamily="18" charset="0"/>
                <a:cs typeface="Times New Roman" panose="02020603050405020304" pitchFamily="18" charset="0"/>
              </a:rPr>
              <a:t>خاتمة</a:t>
            </a:r>
            <a:endParaRPr b="1" dirty="0" sz="3400" lang="en-US">
              <a:ln w="0"/>
              <a:solidFill>
                <a:schemeClr val="tx1"/>
              </a:solidFill>
              <a:effectLst>
                <a:outerShdw algn="tl" blurRad="38100" dir="2700000" dist="19050"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53" name="Group 4"/>
          <p:cNvGrpSpPr/>
          <p:nvPr/>
        </p:nvGrpSpPr>
        <p:grpSpPr>
          <a:xfrm>
            <a:off x="2941027" y="613263"/>
            <a:ext cx="2054871" cy="97145"/>
            <a:chOff x="2390858" y="2028842"/>
            <a:chExt cx="2406347" cy="45719"/>
          </a:xfrm>
        </p:grpSpPr>
        <p:sp>
          <p:nvSpPr>
            <p:cNvPr id="1048606" name="Rectangle 6"/>
            <p:cNvSpPr/>
            <p:nvPr/>
          </p:nvSpPr>
          <p:spPr>
            <a:xfrm flipV="1">
              <a:off x="2390858" y="2028842"/>
              <a:ext cx="540353" cy="45719"/>
            </a:xfrm>
            <a:prstGeom prst="rect"/>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07" name="Rectangle 7"/>
            <p:cNvSpPr/>
            <p:nvPr/>
          </p:nvSpPr>
          <p:spPr>
            <a:xfrm flipV="1">
              <a:off x="3025596" y="2028842"/>
              <a:ext cx="540353" cy="45719"/>
            </a:xfrm>
            <a:prstGeom prst="rect"/>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08" name="Rectangle 8"/>
            <p:cNvSpPr/>
            <p:nvPr/>
          </p:nvSpPr>
          <p:spPr>
            <a:xfrm flipV="1">
              <a:off x="3641289" y="2028842"/>
              <a:ext cx="540353" cy="45719"/>
            </a:xfrm>
            <a:prstGeom prst="rect"/>
            <a:solidFill>
              <a:srgbClr val="FF66FF"/>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09" name="Rectangle 9"/>
            <p:cNvSpPr/>
            <p:nvPr/>
          </p:nvSpPr>
          <p:spPr>
            <a:xfrm flipV="1">
              <a:off x="4256852" y="2028842"/>
              <a:ext cx="540353" cy="45719"/>
            </a:xfrm>
            <a:prstGeom prst="rect"/>
            <a:solidFill>
              <a:srgbClr val="CF0106"/>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610" name="TextBox 24"/>
          <p:cNvSpPr txBox="1"/>
          <p:nvPr/>
        </p:nvSpPr>
        <p:spPr>
          <a:xfrm>
            <a:off x="595717" y="1524688"/>
            <a:ext cx="6479320" cy="3438373"/>
          </a:xfrm>
          <a:prstGeom prst="rect"/>
          <a:noFill/>
        </p:spPr>
        <p:txBody>
          <a:bodyPr bIns="42787" lIns="85573" rIns="85573" rtlCol="0" tIns="42787" wrap="square">
            <a:spAutoFit/>
          </a:bodyPr>
          <a:p>
            <a:pPr algn="ctr" rtl="1"/>
            <a:r>
              <a:rPr b="1" dirty="0" sz="2800" lang="ar-DZ" smtClean="0"/>
              <a:t>من خلال ما سبق يمكن القول أن </a:t>
            </a:r>
            <a:r>
              <a:rPr b="1" dirty="0" sz="2800" lang="ar-DZ" err="1" smtClean="0"/>
              <a:t>أن</a:t>
            </a:r>
            <a:r>
              <a:rPr b="1" dirty="0" sz="2800" lang="ar-DZ" smtClean="0"/>
              <a:t> </a:t>
            </a:r>
            <a:r>
              <a:rPr b="1" dirty="0" sz="2800" lang="ar-DZ"/>
              <a:t>برنامج الأغذية العالمي </a:t>
            </a:r>
            <a:r>
              <a:rPr b="1" dirty="0" sz="2800" lang="ar-DZ" smtClean="0"/>
              <a:t>رغم أنه لا </a:t>
            </a:r>
            <a:r>
              <a:rPr b="1" dirty="0" sz="2800" lang="ar-DZ"/>
              <a:t>يسعى لتحقيق الربح، إلا أن تطبيقه لاستراتيجيات تسعير وترويج ذكية يضمن له تحقيق التوازن بين الكفاءة الاقتصادية والفعالية الإنسانية. فهو يوظف أدوات التسويق والإدارة الحديثة في خدمة القيم الإنسانية وليس السوقية، مما جعله نموذجًا فريدًا في إدارة العمل الإنساني عالميًا.</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1600">
        <p14:prism isInverted="1"/>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42" presetSubtype="0">
                                  <p:stCondLst>
                                    <p:cond delay="0"/>
                                  </p:stCondLst>
                                  <p:childTnLst>
                                    <p:set>
                                      <p:cBhvr>
                                        <p:cTn dur="1" fill="hold" id="6">
                                          <p:stCondLst>
                                            <p:cond delay="0"/>
                                          </p:stCondLst>
                                        </p:cTn>
                                        <p:tgtEl>
                                          <p:spTgt spid="1048610"/>
                                        </p:tgtEl>
                                        <p:attrNameLst>
                                          <p:attrName>style.visibility</p:attrName>
                                        </p:attrNameLst>
                                      </p:cBhvr>
                                      <p:to>
                                        <p:strVal val="visible"/>
                                      </p:to>
                                    </p:set>
                                    <p:animEffect transition="in" filter="fade">
                                      <p:cBhvr>
                                        <p:cTn dur="1000" id="7"/>
                                        <p:tgtEl>
                                          <p:spTgt spid="1048610"/>
                                        </p:tgtEl>
                                      </p:cBhvr>
                                    </p:animEffect>
                                    <p:anim calcmode="lin" valueType="num">
                                      <p:cBhvr>
                                        <p:cTn dur="1000" fill="hold" id="8"/>
                                        <p:tgtEl>
                                          <p:spTgt spid="1048610"/>
                                        </p:tgtEl>
                                        <p:attrNameLst>
                                          <p:attrName>ppt_x</p:attrName>
                                        </p:attrNameLst>
                                      </p:cBhvr>
                                      <p:tavLst>
                                        <p:tav tm="0">
                                          <p:val>
                                            <p:strVal val="#ppt_x"/>
                                          </p:val>
                                        </p:tav>
                                        <p:tav tm="100000">
                                          <p:val>
                                            <p:strVal val="#ppt_x"/>
                                          </p:val>
                                        </p:tav>
                                      </p:tavLst>
                                    </p:anim>
                                    <p:anim calcmode="lin" valueType="num">
                                      <p:cBhvr>
                                        <p:cTn dur="1000" fill="hold" id="9"/>
                                        <p:tgtEl>
                                          <p:spTgt spid="1048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pic>
        <p:nvPicPr>
          <p:cNvPr id="2097153" name="AQMrYVt6Pg64NA9TRhPLUBSzyZ_1Xu_fUkkwUkAmZoxyBqCCV9KhAC6_GVsT-sJliKaSIvFFn1Zmwcg-w2GPPqjLKzQ4CXf9xcFqWAFpJA1t6A">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xmlns:r="http://schemas.openxmlformats.org/officeDocument/2006/relationships" r:embed="rId3"/>
          <a:stretch>
            <a:fillRect/>
          </a:stretch>
        </p:blipFill>
        <p:spPr>
          <a:xfrm>
            <a:off x="0" y="0"/>
            <a:ext cx="9144000" cy="5429250"/>
          </a:xfrm>
          <a:prstGeom prst="rect"/>
        </p:spPr>
      </p:pic>
    </p:spTree>
  </p:cSld>
  <p:clrMapOvr>
    <a:masterClrMapping/>
  </p:clrMapOvr>
  <p:transition spd="med"/>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07519" fill="hold" id="6"/>
                                        <p:tgtEl>
                                          <p:spTgt spid="20971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display="0" fill="hold" id="7">
                  <p:stCondLst>
                    <p:cond delay="indefinite"/>
                  </p:stCondLst>
                </p:cTn>
                <p:tgtEl>
                  <p:spTgt spid="2097153"/>
                </p:tgtEl>
              </p:cMediaNode>
            </p:video>
            <p:seq concurrent="1" nextAc="seek">
              <p:cTn evtFilter="cancelBubble" fill="hold" id="8" nodeType="interactiveSeq" restart="whenNotActive">
                <p:stCondLst>
                  <p:cond evt="onClick" delay="0">
                    <p:tgtEl>
                      <p:spTgt spid="2097153"/>
                    </p:tgtEl>
                  </p:cond>
                </p:stCondLst>
                <p:endSync evt="end" delay="0">
                  <p:rtn val="all"/>
                </p:endSync>
                <p:childTnLst>
                  <p:par>
                    <p:cTn fill="hold" id="9">
                      <p:stCondLst>
                        <p:cond delay="0"/>
                      </p:stCondLst>
                      <p:childTnLst>
                        <p:par>
                          <p:cTn fill="hold" id="10">
                            <p:stCondLst>
                              <p:cond delay="0"/>
                            </p:stCondLst>
                            <p:childTnLst>
                              <p:par>
                                <p:cTn fill="hold" id="11" nodeType="clickEffect" presetClass="mediacall" presetID="2" presetSubtype="0">
                                  <p:stCondLst>
                                    <p:cond delay="0"/>
                                  </p:stCondLst>
                                  <p:childTnLst>
                                    <p:cmd type="call" cmd="togglePause">
                                      <p:cBhvr>
                                        <p:cTn dur="1" fill="hold" id="12"/>
                                        <p:tgtEl>
                                          <p:spTgt spid="2097153"/>
                                        </p:tgtEl>
                                      </p:cBhvr>
                                    </p:cmd>
                                  </p:childTnLst>
                                </p:cTn>
                              </p:par>
                            </p:childTnLst>
                          </p:cTn>
                        </p:par>
                      </p:childTnLst>
                    </p:cTn>
                  </p:par>
                </p:childTnLst>
              </p:cTn>
              <p:nextCondLst>
                <p:cond evt="onClick" delay="0">
                  <p:tgtEl>
                    <p:spTgt spid="209715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pic>
        <p:nvPicPr>
          <p:cNvPr id="2097152" name="AQPBv2TVr6CjJa24qMXwZ7-pp-tb-kySqxw1ZJiXYcDRumx8lqX9ByAk800uWHlTfvyfpNIiPpzl8jCjoNROw92kJqvXb-OXAOiOgseL7pqeZQ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xmlns:r="http://schemas.openxmlformats.org/officeDocument/2006/relationships" r:embed="rId3"/>
          <a:stretch>
            <a:fillRect/>
          </a:stretch>
        </p:blipFill>
        <p:spPr>
          <a:xfrm>
            <a:off x="0" y="0"/>
            <a:ext cx="7101840" cy="5384800"/>
          </a:xfrm>
          <a:prstGeom prst="rect"/>
        </p:spPr>
      </p:pic>
    </p:spTree>
  </p:cSld>
  <p:clrMapOvr>
    <a:masterClrMapping/>
  </p:clrMapOvr>
  <p:transition spd="med"/>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33462" fill="hold" id="6"/>
                                        <p:tgtEl>
                                          <p:spTgt spid="20971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display="0" fill="hold" id="7">
                  <p:stCondLst>
                    <p:cond delay="indefinite"/>
                  </p:stCondLst>
                </p:cTn>
                <p:tgtEl>
                  <p:spTgt spid="2097152"/>
                </p:tgtEl>
              </p:cMediaNode>
            </p:video>
            <p:seq concurrent="1" nextAc="seek">
              <p:cTn evtFilter="cancelBubble" fill="hold" id="8" nodeType="interactiveSeq" restart="whenNotActive">
                <p:stCondLst>
                  <p:cond evt="onClick" delay="0">
                    <p:tgtEl>
                      <p:spTgt spid="2097152"/>
                    </p:tgtEl>
                  </p:cond>
                </p:stCondLst>
                <p:endSync evt="end" delay="0">
                  <p:rtn val="all"/>
                </p:endSync>
                <p:childTnLst>
                  <p:par>
                    <p:cTn fill="hold" id="9">
                      <p:stCondLst>
                        <p:cond delay="0"/>
                      </p:stCondLst>
                      <p:childTnLst>
                        <p:par>
                          <p:cTn fill="hold" id="10">
                            <p:stCondLst>
                              <p:cond delay="0"/>
                            </p:stCondLst>
                            <p:childTnLst>
                              <p:par>
                                <p:cTn fill="hold" id="11" nodeType="clickEffect" presetClass="mediacall" presetID="2" presetSubtype="0">
                                  <p:stCondLst>
                                    <p:cond delay="0"/>
                                  </p:stCondLst>
                                  <p:childTnLst>
                                    <p:cmd type="call" cmd="togglePause">
                                      <p:cBhvr>
                                        <p:cTn dur="1" fill="hold" id="12"/>
                                        <p:tgtEl>
                                          <p:spTgt spid="2097152"/>
                                        </p:tgtEl>
                                      </p:cBhvr>
                                    </p:cmd>
                                  </p:childTnLst>
                                </p:cTn>
                              </p:par>
                            </p:childTnLst>
                          </p:cTn>
                        </p:par>
                      </p:childTnLst>
                    </p:cTn>
                  </p:par>
                </p:childTnLst>
              </p:cTn>
              <p:nextCondLst>
                <p:cond evt="onClick" delay="0">
                  <p:tgtEl>
                    <p:spTgt spid="209715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624" name="Shape 66"/>
          <p:cNvSpPr>
            <a:spLocks noChangeArrowheads="1"/>
          </p:cNvSpPr>
          <p:nvPr/>
        </p:nvSpPr>
        <p:spPr bwMode="auto">
          <a:xfrm>
            <a:off x="231575" y="1779211"/>
            <a:ext cx="6598993" cy="432426"/>
          </a:xfrm>
          <a:prstGeom prst="rect"/>
          <a:noFill/>
          <a:ln>
            <a:noFill/>
          </a:ln>
        </p:spPr>
        <p:txBody>
          <a:bodyPr anchor="ctr" bIns="19812" lIns="19812" rIns="19812" tIns="19812" wrap="square">
            <a:spAutoFit/>
          </a:bodyPr>
          <a:lstStyle>
            <a:lvl1pPr algn="ctr">
              <a:defRPr sz="5000">
                <a:solidFill>
                  <a:schemeClr val="tx1"/>
                </a:solidFill>
                <a:latin typeface="Helvetica Light"/>
                <a:ea typeface="Helvetica Light"/>
                <a:cs typeface="Helvetica Light"/>
                <a:sym typeface="Helvetica Light"/>
              </a:defRPr>
            </a:lvl1pPr>
            <a:lvl2pPr algn="ctr" indent="-285750" marL="742950">
              <a:defRPr sz="5000">
                <a:solidFill>
                  <a:schemeClr val="tx1"/>
                </a:solidFill>
                <a:latin typeface="Helvetica Light"/>
                <a:ea typeface="Helvetica Light"/>
                <a:cs typeface="Helvetica Light"/>
                <a:sym typeface="Helvetica Light"/>
              </a:defRPr>
            </a:lvl2pPr>
            <a:lvl3pPr algn="ctr" indent="-228600" marL="1143000">
              <a:defRPr sz="5000">
                <a:solidFill>
                  <a:schemeClr val="tx1"/>
                </a:solidFill>
                <a:latin typeface="Helvetica Light"/>
                <a:ea typeface="Helvetica Light"/>
                <a:cs typeface="Helvetica Light"/>
                <a:sym typeface="Helvetica Light"/>
              </a:defRPr>
            </a:lvl3pPr>
            <a:lvl4pPr algn="ctr" indent="-228600" marL="1600200">
              <a:defRPr sz="5000">
                <a:solidFill>
                  <a:schemeClr val="tx1"/>
                </a:solidFill>
                <a:latin typeface="Helvetica Light"/>
                <a:ea typeface="Helvetica Light"/>
                <a:cs typeface="Helvetica Light"/>
                <a:sym typeface="Helvetica Light"/>
              </a:defRPr>
            </a:lvl4pPr>
            <a:lvl5pPr algn="ctr" indent="-228600" marL="2057400">
              <a:defRPr sz="5000">
                <a:solidFill>
                  <a:schemeClr val="tx1"/>
                </a:solidFill>
                <a:latin typeface="Helvetica Light"/>
                <a:ea typeface="Helvetica Light"/>
                <a:cs typeface="Helvetica Light"/>
                <a:sym typeface="Helvetica Light"/>
              </a:defRPr>
            </a:lvl5pPr>
            <a:lvl6pPr algn="ctr" defTabSz="825500" eaLnBrk="0" fontAlgn="base" hangingPunct="0" indent="-228600" marL="2514600">
              <a:spcBef>
                <a:spcPct val="0"/>
              </a:spcBef>
              <a:spcAft>
                <a:spcPct val="0"/>
              </a:spcAft>
              <a:defRPr sz="5000">
                <a:solidFill>
                  <a:schemeClr val="tx1"/>
                </a:solidFill>
                <a:latin typeface="Helvetica Light"/>
                <a:ea typeface="Helvetica Light"/>
                <a:cs typeface="Helvetica Light"/>
                <a:sym typeface="Helvetica Light"/>
              </a:defRPr>
            </a:lvl6pPr>
            <a:lvl7pPr algn="ctr" defTabSz="825500" eaLnBrk="0" fontAlgn="base" hangingPunct="0" indent="-228600" marL="2971800">
              <a:spcBef>
                <a:spcPct val="0"/>
              </a:spcBef>
              <a:spcAft>
                <a:spcPct val="0"/>
              </a:spcAft>
              <a:defRPr sz="5000">
                <a:solidFill>
                  <a:schemeClr val="tx1"/>
                </a:solidFill>
                <a:latin typeface="Helvetica Light"/>
                <a:ea typeface="Helvetica Light"/>
                <a:cs typeface="Helvetica Light"/>
                <a:sym typeface="Helvetica Light"/>
              </a:defRPr>
            </a:lvl7pPr>
            <a:lvl8pPr algn="ctr" defTabSz="825500" eaLnBrk="0" fontAlgn="base" hangingPunct="0" indent="-228600" marL="3429000">
              <a:spcBef>
                <a:spcPct val="0"/>
              </a:spcBef>
              <a:spcAft>
                <a:spcPct val="0"/>
              </a:spcAft>
              <a:defRPr sz="5000">
                <a:solidFill>
                  <a:schemeClr val="tx1"/>
                </a:solidFill>
                <a:latin typeface="Helvetica Light"/>
                <a:ea typeface="Helvetica Light"/>
                <a:cs typeface="Helvetica Light"/>
                <a:sym typeface="Helvetica Light"/>
              </a:defRPr>
            </a:lvl8pPr>
            <a:lvl9pPr algn="ctr" defTabSz="825500" eaLnBrk="0" fontAlgn="base" hangingPunct="0" indent="-228600" marL="3886200">
              <a:spcBef>
                <a:spcPct val="0"/>
              </a:spcBef>
              <a:spcAft>
                <a:spcPct val="0"/>
              </a:spcAft>
              <a:defRPr sz="5000">
                <a:solidFill>
                  <a:schemeClr val="tx1"/>
                </a:solidFill>
                <a:latin typeface="Helvetica Light"/>
                <a:ea typeface="Helvetica Light"/>
                <a:cs typeface="Helvetica Light"/>
                <a:sym typeface="Helvetica Light"/>
              </a:defRPr>
            </a:lvl9pPr>
          </a:lstStyle>
          <a:p>
            <a:pPr algn="justLow" rtl="1">
              <a:lnSpc>
                <a:spcPct val="150000"/>
              </a:lnSpc>
            </a:pPr>
            <a:endParaRPr altLang="en-US" dirty="0" sz="1700" lang="ar-LB">
              <a:latin typeface="Hacen Liner XL" panose="02000000000000000000" pitchFamily="2" charset="-78"/>
              <a:ea typeface="+mn-ea"/>
              <a:cs typeface="Hacen Liner XL" panose="02000000000000000000" pitchFamily="2" charset="-78"/>
              <a:sym typeface="Roboto Medium" pitchFamily="2" charset="0"/>
            </a:endParaRPr>
          </a:p>
        </p:txBody>
      </p:sp>
      <p:sp>
        <p:nvSpPr>
          <p:cNvPr id="1048625" name="Shape 66"/>
          <p:cNvSpPr>
            <a:spLocks noChangeArrowheads="1"/>
          </p:cNvSpPr>
          <p:nvPr/>
        </p:nvSpPr>
        <p:spPr bwMode="auto">
          <a:xfrm>
            <a:off x="231804" y="3879763"/>
            <a:ext cx="6598993" cy="432426"/>
          </a:xfrm>
          <a:prstGeom prst="rect"/>
          <a:noFill/>
          <a:ln>
            <a:noFill/>
          </a:ln>
        </p:spPr>
        <p:txBody>
          <a:bodyPr anchor="ctr" bIns="19812" lIns="19812" rIns="19812" tIns="19812" wrap="square">
            <a:spAutoFit/>
          </a:bodyPr>
          <a:lstStyle>
            <a:lvl1pPr algn="ctr">
              <a:defRPr sz="5000">
                <a:solidFill>
                  <a:schemeClr val="tx1"/>
                </a:solidFill>
                <a:latin typeface="Helvetica Light"/>
                <a:ea typeface="Helvetica Light"/>
                <a:cs typeface="Helvetica Light"/>
                <a:sym typeface="Helvetica Light"/>
              </a:defRPr>
            </a:lvl1pPr>
            <a:lvl2pPr algn="ctr" indent="-285750" marL="742950">
              <a:defRPr sz="5000">
                <a:solidFill>
                  <a:schemeClr val="tx1"/>
                </a:solidFill>
                <a:latin typeface="Helvetica Light"/>
                <a:ea typeface="Helvetica Light"/>
                <a:cs typeface="Helvetica Light"/>
                <a:sym typeface="Helvetica Light"/>
              </a:defRPr>
            </a:lvl2pPr>
            <a:lvl3pPr algn="ctr" indent="-228600" marL="1143000">
              <a:defRPr sz="5000">
                <a:solidFill>
                  <a:schemeClr val="tx1"/>
                </a:solidFill>
                <a:latin typeface="Helvetica Light"/>
                <a:ea typeface="Helvetica Light"/>
                <a:cs typeface="Helvetica Light"/>
                <a:sym typeface="Helvetica Light"/>
              </a:defRPr>
            </a:lvl3pPr>
            <a:lvl4pPr algn="ctr" indent="-228600" marL="1600200">
              <a:defRPr sz="5000">
                <a:solidFill>
                  <a:schemeClr val="tx1"/>
                </a:solidFill>
                <a:latin typeface="Helvetica Light"/>
                <a:ea typeface="Helvetica Light"/>
                <a:cs typeface="Helvetica Light"/>
                <a:sym typeface="Helvetica Light"/>
              </a:defRPr>
            </a:lvl4pPr>
            <a:lvl5pPr algn="ctr" indent="-228600" marL="2057400">
              <a:defRPr sz="5000">
                <a:solidFill>
                  <a:schemeClr val="tx1"/>
                </a:solidFill>
                <a:latin typeface="Helvetica Light"/>
                <a:ea typeface="Helvetica Light"/>
                <a:cs typeface="Helvetica Light"/>
                <a:sym typeface="Helvetica Light"/>
              </a:defRPr>
            </a:lvl5pPr>
            <a:lvl6pPr algn="ctr" defTabSz="825500" eaLnBrk="0" fontAlgn="base" hangingPunct="0" indent="-228600" marL="2514600">
              <a:spcBef>
                <a:spcPct val="0"/>
              </a:spcBef>
              <a:spcAft>
                <a:spcPct val="0"/>
              </a:spcAft>
              <a:defRPr sz="5000">
                <a:solidFill>
                  <a:schemeClr val="tx1"/>
                </a:solidFill>
                <a:latin typeface="Helvetica Light"/>
                <a:ea typeface="Helvetica Light"/>
                <a:cs typeface="Helvetica Light"/>
                <a:sym typeface="Helvetica Light"/>
              </a:defRPr>
            </a:lvl6pPr>
            <a:lvl7pPr algn="ctr" defTabSz="825500" eaLnBrk="0" fontAlgn="base" hangingPunct="0" indent="-228600" marL="2971800">
              <a:spcBef>
                <a:spcPct val="0"/>
              </a:spcBef>
              <a:spcAft>
                <a:spcPct val="0"/>
              </a:spcAft>
              <a:defRPr sz="5000">
                <a:solidFill>
                  <a:schemeClr val="tx1"/>
                </a:solidFill>
                <a:latin typeface="Helvetica Light"/>
                <a:ea typeface="Helvetica Light"/>
                <a:cs typeface="Helvetica Light"/>
                <a:sym typeface="Helvetica Light"/>
              </a:defRPr>
            </a:lvl7pPr>
            <a:lvl8pPr algn="ctr" defTabSz="825500" eaLnBrk="0" fontAlgn="base" hangingPunct="0" indent="-228600" marL="3429000">
              <a:spcBef>
                <a:spcPct val="0"/>
              </a:spcBef>
              <a:spcAft>
                <a:spcPct val="0"/>
              </a:spcAft>
              <a:defRPr sz="5000">
                <a:solidFill>
                  <a:schemeClr val="tx1"/>
                </a:solidFill>
                <a:latin typeface="Helvetica Light"/>
                <a:ea typeface="Helvetica Light"/>
                <a:cs typeface="Helvetica Light"/>
                <a:sym typeface="Helvetica Light"/>
              </a:defRPr>
            </a:lvl8pPr>
            <a:lvl9pPr algn="ctr" defTabSz="825500" eaLnBrk="0" fontAlgn="base" hangingPunct="0" indent="-228600" marL="3886200">
              <a:spcBef>
                <a:spcPct val="0"/>
              </a:spcBef>
              <a:spcAft>
                <a:spcPct val="0"/>
              </a:spcAft>
              <a:defRPr sz="5000">
                <a:solidFill>
                  <a:schemeClr val="tx1"/>
                </a:solidFill>
                <a:latin typeface="Helvetica Light"/>
                <a:ea typeface="Helvetica Light"/>
                <a:cs typeface="Helvetica Light"/>
                <a:sym typeface="Helvetica Light"/>
              </a:defRPr>
            </a:lvl9pPr>
          </a:lstStyle>
          <a:p>
            <a:pPr algn="justLow" rtl="1">
              <a:lnSpc>
                <a:spcPct val="150000"/>
              </a:lnSpc>
            </a:pPr>
            <a:r>
              <a:rPr dirty="0" sz="1700" lang="en-US">
                <a:latin typeface="Hacen Tehran" panose="02000000000000000000" pitchFamily="2" charset="-78"/>
                <a:cs typeface="Hacen Tehran" panose="02000000000000000000" pitchFamily="2" charset="-78"/>
              </a:rPr>
              <a:t> </a:t>
            </a:r>
            <a:endParaRPr dirty="0" sz="1700" lang="en-US">
              <a:latin typeface="Hacen Liner XL" panose="02000000000000000000" pitchFamily="2" charset="-78"/>
              <a:ea typeface="+mn-ea"/>
              <a:cs typeface="Hacen Liner XL" panose="02000000000000000000" pitchFamily="2" charset="-78"/>
            </a:endParaRPr>
          </a:p>
        </p:txBody>
      </p:sp>
      <p:grpSp>
        <p:nvGrpSpPr>
          <p:cNvPr id="60" name="Group 13"/>
          <p:cNvGrpSpPr/>
          <p:nvPr/>
        </p:nvGrpSpPr>
        <p:grpSpPr>
          <a:xfrm>
            <a:off x="7426605" y="593254"/>
            <a:ext cx="1898955" cy="3913950"/>
            <a:chOff x="10990734" y="4063516"/>
            <a:chExt cx="3772775" cy="8901194"/>
          </a:xfrm>
          <a:solidFill>
            <a:srgbClr val="CC0000"/>
          </a:solidFill>
        </p:grpSpPr>
        <p:sp>
          <p:nvSpPr>
            <p:cNvPr id="1048626" name="Freeform 189"/>
            <p:cNvSpPr>
              <a:spLocks noChangeArrowheads="1"/>
            </p:cNvSpPr>
            <p:nvPr/>
          </p:nvSpPr>
          <p:spPr bwMode="auto">
            <a:xfrm>
              <a:off x="11669222" y="7467644"/>
              <a:ext cx="1133361" cy="1129612"/>
            </a:xfrm>
            <a:custGeom>
              <a:avLst/>
              <a:gdLst>
                <a:gd name="T0" fmla="*/ 1308 w 2618"/>
                <a:gd name="T1" fmla="*/ 2610 h 2611"/>
                <a:gd name="T2" fmla="*/ 1308 w 2618"/>
                <a:gd name="T3" fmla="*/ 2610 h 2611"/>
                <a:gd name="T4" fmla="*/ 2617 w 2618"/>
                <a:gd name="T5" fmla="*/ 1300 h 2611"/>
                <a:gd name="T6" fmla="*/ 1308 w 2618"/>
                <a:gd name="T7" fmla="*/ 0 h 2611"/>
                <a:gd name="T8" fmla="*/ 0 w 2618"/>
                <a:gd name="T9" fmla="*/ 1300 h 2611"/>
                <a:gd name="T10" fmla="*/ 1308 w 2618"/>
                <a:gd name="T11" fmla="*/ 2610 h 2611"/>
              </a:gdLst>
              <a:ahLst/>
              <a:cxnLst>
                <a:cxn ang="0">
                  <a:pos x="T0" y="T1"/>
                </a:cxn>
                <a:cxn ang="0">
                  <a:pos x="T2" y="T3"/>
                </a:cxn>
                <a:cxn ang="0">
                  <a:pos x="T4" y="T5"/>
                </a:cxn>
                <a:cxn ang="0">
                  <a:pos x="T6" y="T7"/>
                </a:cxn>
                <a:cxn ang="0">
                  <a:pos x="T8" y="T9"/>
                </a:cxn>
                <a:cxn ang="0">
                  <a:pos x="T10" y="T11"/>
                </a:cxn>
              </a:cxnLst>
              <a:rect l="0" t="0" r="r" b="b"/>
              <a:pathLst>
                <a:path w="2618" h="2611">
                  <a:moveTo>
                    <a:pt x="1308" y="2610"/>
                  </a:moveTo>
                  <a:lnTo>
                    <a:pt x="1308" y="2610"/>
                  </a:lnTo>
                  <a:cubicBezTo>
                    <a:pt x="2033" y="2610"/>
                    <a:pt x="2617" y="2027"/>
                    <a:pt x="2617" y="1300"/>
                  </a:cubicBezTo>
                  <a:cubicBezTo>
                    <a:pt x="2617" y="585"/>
                    <a:pt x="2033" y="0"/>
                    <a:pt x="1308" y="0"/>
                  </a:cubicBezTo>
                  <a:cubicBezTo>
                    <a:pt x="592" y="0"/>
                    <a:pt x="0" y="585"/>
                    <a:pt x="0" y="1300"/>
                  </a:cubicBezTo>
                  <a:cubicBezTo>
                    <a:pt x="0" y="2027"/>
                    <a:pt x="592" y="2610"/>
                    <a:pt x="1308" y="2610"/>
                  </a:cubicBezTo>
                </a:path>
              </a:pathLst>
            </a:custGeom>
            <a:grpFill/>
            <a:ln>
              <a:noFill/>
            </a:ln>
            <a:effectLst/>
          </p:spPr>
          <p:txBody>
            <a:bodyPr anchor="ctr" wrap="none"/>
            <a:p>
              <a:endParaRPr lang="en-US">
                <a:latin typeface="Calibri Light"/>
              </a:endParaRPr>
            </a:p>
          </p:txBody>
        </p:sp>
        <p:sp>
          <p:nvSpPr>
            <p:cNvPr id="1048627" name="Freeform 190"/>
            <p:cNvSpPr>
              <a:spLocks noChangeArrowheads="1"/>
            </p:cNvSpPr>
            <p:nvPr/>
          </p:nvSpPr>
          <p:spPr bwMode="auto">
            <a:xfrm>
              <a:off x="10990734" y="8734875"/>
              <a:ext cx="2494160" cy="4229835"/>
            </a:xfrm>
            <a:custGeom>
              <a:avLst/>
              <a:gdLst>
                <a:gd name="T0" fmla="*/ 5752 w 5761"/>
                <a:gd name="T1" fmla="*/ 3776 h 9761"/>
                <a:gd name="T2" fmla="*/ 5752 w 5761"/>
                <a:gd name="T3" fmla="*/ 3776 h 9761"/>
                <a:gd name="T4" fmla="*/ 5752 w 5761"/>
                <a:gd name="T5" fmla="*/ 3702 h 9761"/>
                <a:gd name="T6" fmla="*/ 5150 w 5761"/>
                <a:gd name="T7" fmla="*/ 518 h 9761"/>
                <a:gd name="T8" fmla="*/ 4550 w 5761"/>
                <a:gd name="T9" fmla="*/ 0 h 9761"/>
                <a:gd name="T10" fmla="*/ 1200 w 5761"/>
                <a:gd name="T11" fmla="*/ 0 h 9761"/>
                <a:gd name="T12" fmla="*/ 600 w 5761"/>
                <a:gd name="T13" fmla="*/ 518 h 9761"/>
                <a:gd name="T14" fmla="*/ 0 w 5761"/>
                <a:gd name="T15" fmla="*/ 3702 h 9761"/>
                <a:gd name="T16" fmla="*/ 9 w 5761"/>
                <a:gd name="T17" fmla="*/ 3776 h 9761"/>
                <a:gd name="T18" fmla="*/ 0 w 5761"/>
                <a:gd name="T19" fmla="*/ 3859 h 9761"/>
                <a:gd name="T20" fmla="*/ 609 w 5761"/>
                <a:gd name="T21" fmla="*/ 4468 h 9761"/>
                <a:gd name="T22" fmla="*/ 1209 w 5761"/>
                <a:gd name="T23" fmla="*/ 3968 h 9761"/>
                <a:gd name="T24" fmla="*/ 1583 w 5761"/>
                <a:gd name="T25" fmla="*/ 1601 h 9761"/>
                <a:gd name="T26" fmla="*/ 1583 w 5761"/>
                <a:gd name="T27" fmla="*/ 9144 h 9761"/>
                <a:gd name="T28" fmla="*/ 2192 w 5761"/>
                <a:gd name="T29" fmla="*/ 9760 h 9761"/>
                <a:gd name="T30" fmla="*/ 2800 w 5761"/>
                <a:gd name="T31" fmla="*/ 9144 h 9761"/>
                <a:gd name="T32" fmla="*/ 2800 w 5761"/>
                <a:gd name="T33" fmla="*/ 5409 h 9761"/>
                <a:gd name="T34" fmla="*/ 2951 w 5761"/>
                <a:gd name="T35" fmla="*/ 5409 h 9761"/>
                <a:gd name="T36" fmla="*/ 2951 w 5761"/>
                <a:gd name="T37" fmla="*/ 9144 h 9761"/>
                <a:gd name="T38" fmla="*/ 3559 w 5761"/>
                <a:gd name="T39" fmla="*/ 9760 h 9761"/>
                <a:gd name="T40" fmla="*/ 4175 w 5761"/>
                <a:gd name="T41" fmla="*/ 9144 h 9761"/>
                <a:gd name="T42" fmla="*/ 4167 w 5761"/>
                <a:gd name="T43" fmla="*/ 1601 h 9761"/>
                <a:gd name="T44" fmla="*/ 4542 w 5761"/>
                <a:gd name="T45" fmla="*/ 3968 h 9761"/>
                <a:gd name="T46" fmla="*/ 5142 w 5761"/>
                <a:gd name="T47" fmla="*/ 4468 h 9761"/>
                <a:gd name="T48" fmla="*/ 5760 w 5761"/>
                <a:gd name="T49" fmla="*/ 3859 h 9761"/>
                <a:gd name="T50" fmla="*/ 5752 w 5761"/>
                <a:gd name="T51" fmla="*/ 3776 h 9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61" h="9761">
                  <a:moveTo>
                    <a:pt x="5752" y="3776"/>
                  </a:moveTo>
                  <a:lnTo>
                    <a:pt x="5752" y="3776"/>
                  </a:lnTo>
                  <a:cubicBezTo>
                    <a:pt x="5760" y="3751"/>
                    <a:pt x="5760" y="3726"/>
                    <a:pt x="5752" y="3702"/>
                  </a:cubicBezTo>
                  <a:cubicBezTo>
                    <a:pt x="5150" y="518"/>
                    <a:pt x="5150" y="518"/>
                    <a:pt x="5150" y="518"/>
                  </a:cubicBezTo>
                  <a:cubicBezTo>
                    <a:pt x="5109" y="217"/>
                    <a:pt x="4851" y="0"/>
                    <a:pt x="4550" y="0"/>
                  </a:cubicBezTo>
                  <a:cubicBezTo>
                    <a:pt x="1200" y="0"/>
                    <a:pt x="1200" y="0"/>
                    <a:pt x="1200" y="0"/>
                  </a:cubicBezTo>
                  <a:cubicBezTo>
                    <a:pt x="900" y="0"/>
                    <a:pt x="650" y="217"/>
                    <a:pt x="600" y="518"/>
                  </a:cubicBezTo>
                  <a:cubicBezTo>
                    <a:pt x="0" y="3702"/>
                    <a:pt x="0" y="3702"/>
                    <a:pt x="0" y="3702"/>
                  </a:cubicBezTo>
                  <a:cubicBezTo>
                    <a:pt x="0" y="3726"/>
                    <a:pt x="0" y="3751"/>
                    <a:pt x="9" y="3776"/>
                  </a:cubicBezTo>
                  <a:cubicBezTo>
                    <a:pt x="0" y="3800"/>
                    <a:pt x="0" y="3826"/>
                    <a:pt x="0" y="3859"/>
                  </a:cubicBezTo>
                  <a:cubicBezTo>
                    <a:pt x="0" y="4193"/>
                    <a:pt x="275" y="4468"/>
                    <a:pt x="609" y="4468"/>
                  </a:cubicBezTo>
                  <a:cubicBezTo>
                    <a:pt x="900" y="4468"/>
                    <a:pt x="1159" y="4259"/>
                    <a:pt x="1209" y="3968"/>
                  </a:cubicBezTo>
                  <a:cubicBezTo>
                    <a:pt x="1583" y="1601"/>
                    <a:pt x="1583" y="1601"/>
                    <a:pt x="1583" y="1601"/>
                  </a:cubicBezTo>
                  <a:cubicBezTo>
                    <a:pt x="1583" y="9144"/>
                    <a:pt x="1583" y="9144"/>
                    <a:pt x="1583" y="9144"/>
                  </a:cubicBezTo>
                  <a:cubicBezTo>
                    <a:pt x="1583" y="9486"/>
                    <a:pt x="1859" y="9760"/>
                    <a:pt x="2192" y="9760"/>
                  </a:cubicBezTo>
                  <a:cubicBezTo>
                    <a:pt x="2533" y="9760"/>
                    <a:pt x="2800" y="9486"/>
                    <a:pt x="2800" y="9144"/>
                  </a:cubicBezTo>
                  <a:cubicBezTo>
                    <a:pt x="2800" y="5409"/>
                    <a:pt x="2800" y="5409"/>
                    <a:pt x="2800" y="5409"/>
                  </a:cubicBezTo>
                  <a:cubicBezTo>
                    <a:pt x="2951" y="5409"/>
                    <a:pt x="2951" y="5409"/>
                    <a:pt x="2951" y="5409"/>
                  </a:cubicBezTo>
                  <a:cubicBezTo>
                    <a:pt x="2951" y="9144"/>
                    <a:pt x="2951" y="9144"/>
                    <a:pt x="2951" y="9144"/>
                  </a:cubicBezTo>
                  <a:cubicBezTo>
                    <a:pt x="2951" y="9486"/>
                    <a:pt x="3225" y="9760"/>
                    <a:pt x="3559" y="9760"/>
                  </a:cubicBezTo>
                  <a:cubicBezTo>
                    <a:pt x="3901" y="9760"/>
                    <a:pt x="4175" y="9486"/>
                    <a:pt x="4175" y="9144"/>
                  </a:cubicBezTo>
                  <a:cubicBezTo>
                    <a:pt x="4167" y="1601"/>
                    <a:pt x="4167" y="1601"/>
                    <a:pt x="4167" y="1601"/>
                  </a:cubicBezTo>
                  <a:cubicBezTo>
                    <a:pt x="4542" y="3968"/>
                    <a:pt x="4542" y="3968"/>
                    <a:pt x="4542" y="3968"/>
                  </a:cubicBezTo>
                  <a:cubicBezTo>
                    <a:pt x="4601" y="4259"/>
                    <a:pt x="4851" y="4468"/>
                    <a:pt x="5142" y="4468"/>
                  </a:cubicBezTo>
                  <a:cubicBezTo>
                    <a:pt x="5484" y="4468"/>
                    <a:pt x="5760" y="4193"/>
                    <a:pt x="5760" y="3859"/>
                  </a:cubicBezTo>
                  <a:cubicBezTo>
                    <a:pt x="5760" y="3826"/>
                    <a:pt x="5752" y="3800"/>
                    <a:pt x="5752" y="3776"/>
                  </a:cubicBezTo>
                </a:path>
              </a:pathLst>
            </a:custGeom>
            <a:grpFill/>
            <a:ln>
              <a:noFill/>
            </a:ln>
            <a:effectLst/>
          </p:spPr>
          <p:txBody>
            <a:bodyPr anchor="ctr" wrap="none"/>
            <a:p>
              <a:endParaRPr lang="en-US">
                <a:latin typeface="Calibri Light"/>
              </a:endParaRPr>
            </a:p>
          </p:txBody>
        </p:sp>
        <p:sp>
          <p:nvSpPr>
            <p:cNvPr id="1048628" name="Freeform 193"/>
            <p:cNvSpPr>
              <a:spLocks noChangeArrowheads="1"/>
            </p:cNvSpPr>
            <p:nvPr/>
          </p:nvSpPr>
          <p:spPr bwMode="auto">
            <a:xfrm>
              <a:off x="11235372" y="4063516"/>
              <a:ext cx="3528137" cy="3488228"/>
            </a:xfrm>
            <a:custGeom>
              <a:avLst/>
              <a:gdLst>
                <a:gd name="T0" fmla="*/ 4100 w 8144"/>
                <a:gd name="T1" fmla="*/ 0 h 8052"/>
                <a:gd name="T2" fmla="*/ 4100 w 8144"/>
                <a:gd name="T3" fmla="*/ 0 h 8052"/>
                <a:gd name="T4" fmla="*/ 1692 w 8144"/>
                <a:gd name="T5" fmla="*/ 909 h 8052"/>
                <a:gd name="T6" fmla="*/ 1309 w 8144"/>
                <a:gd name="T7" fmla="*/ 6034 h 8052"/>
                <a:gd name="T8" fmla="*/ 3193 w 8144"/>
                <a:gd name="T9" fmla="*/ 7176 h 8052"/>
                <a:gd name="T10" fmla="*/ 3193 w 8144"/>
                <a:gd name="T11" fmla="*/ 7176 h 8052"/>
                <a:gd name="T12" fmla="*/ 3434 w 8144"/>
                <a:gd name="T13" fmla="*/ 8051 h 8052"/>
                <a:gd name="T14" fmla="*/ 4184 w 8144"/>
                <a:gd name="T15" fmla="*/ 7268 h 8052"/>
                <a:gd name="T16" fmla="*/ 6442 w 8144"/>
                <a:gd name="T17" fmla="*/ 6368 h 8052"/>
                <a:gd name="T18" fmla="*/ 6825 w 8144"/>
                <a:gd name="T19" fmla="*/ 1242 h 8052"/>
                <a:gd name="T20" fmla="*/ 4100 w 8144"/>
                <a:gd name="T21" fmla="*/ 0 h 8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44" h="8052">
                  <a:moveTo>
                    <a:pt x="4100" y="0"/>
                  </a:moveTo>
                  <a:lnTo>
                    <a:pt x="4100" y="0"/>
                  </a:lnTo>
                  <a:cubicBezTo>
                    <a:pt x="3250" y="0"/>
                    <a:pt x="2392" y="300"/>
                    <a:pt x="1692" y="909"/>
                  </a:cubicBezTo>
                  <a:cubicBezTo>
                    <a:pt x="167" y="2234"/>
                    <a:pt x="0" y="4533"/>
                    <a:pt x="1309" y="6034"/>
                  </a:cubicBezTo>
                  <a:cubicBezTo>
                    <a:pt x="1825" y="6626"/>
                    <a:pt x="2484" y="7009"/>
                    <a:pt x="3193" y="7176"/>
                  </a:cubicBezTo>
                  <a:lnTo>
                    <a:pt x="3193" y="7176"/>
                  </a:lnTo>
                  <a:cubicBezTo>
                    <a:pt x="3434" y="8051"/>
                    <a:pt x="3434" y="8051"/>
                    <a:pt x="3434" y="8051"/>
                  </a:cubicBezTo>
                  <a:cubicBezTo>
                    <a:pt x="4184" y="7268"/>
                    <a:pt x="4184" y="7268"/>
                    <a:pt x="4184" y="7268"/>
                  </a:cubicBezTo>
                  <a:cubicBezTo>
                    <a:pt x="4984" y="7234"/>
                    <a:pt x="5785" y="6943"/>
                    <a:pt x="6442" y="6368"/>
                  </a:cubicBezTo>
                  <a:cubicBezTo>
                    <a:pt x="7968" y="5043"/>
                    <a:pt x="8143" y="2750"/>
                    <a:pt x="6825" y="1242"/>
                  </a:cubicBezTo>
                  <a:cubicBezTo>
                    <a:pt x="6117" y="425"/>
                    <a:pt x="5117" y="0"/>
                    <a:pt x="4100" y="0"/>
                  </a:cubicBezTo>
                </a:path>
              </a:pathLst>
            </a:custGeom>
            <a:grpFill/>
            <a:ln>
              <a:noFill/>
            </a:ln>
            <a:effectLst/>
          </p:spPr>
          <p:txBody>
            <a:bodyPr anchor="ctr" wrap="none"/>
            <a:p>
              <a:endParaRPr lang="en-US">
                <a:latin typeface="Calibri Light"/>
              </a:endParaRPr>
            </a:p>
          </p:txBody>
        </p:sp>
      </p:grpSp>
      <p:sp>
        <p:nvSpPr>
          <p:cNvPr id="1048629" name="TextBox 17"/>
          <p:cNvSpPr txBox="1"/>
          <p:nvPr/>
        </p:nvSpPr>
        <p:spPr>
          <a:xfrm>
            <a:off x="7494814" y="964907"/>
            <a:ext cx="1885671" cy="517297"/>
          </a:xfrm>
          <a:prstGeom prst="rect"/>
          <a:noFill/>
        </p:spPr>
        <p:txBody>
          <a:bodyPr bIns="42787" lIns="85573" rIns="85573" rtlCol="0" tIns="42787" wrap="square">
            <a:spAutoFit/>
          </a:bodyPr>
          <a:p>
            <a:pPr algn="ctr" lvl="0" rtl="1"/>
            <a:r>
              <a:rPr dirty="0" sz="2800" lang="ar-LB">
                <a:latin typeface="Hacen Typographer Heavy" panose="02000000000000000000" pitchFamily="2" charset="-78"/>
                <a:ea typeface="Monotype Koufi" pitchFamily="2" charset="-78"/>
                <a:cs typeface="Hacen Typographer Heavy" panose="02000000000000000000" pitchFamily="2" charset="-78"/>
              </a:rPr>
              <a:t>المقدمة</a:t>
            </a:r>
            <a:endParaRPr dirty="0" sz="3400" lang="en-US">
              <a:latin typeface="Hacen Typographer Heavy" panose="02000000000000000000" pitchFamily="2" charset="-78"/>
              <a:ea typeface="Monotype Koufi" pitchFamily="2" charset="-78"/>
              <a:cs typeface="Hacen Typographer Heavy" panose="02000000000000000000" pitchFamily="2" charset="-78"/>
            </a:endParaRPr>
          </a:p>
        </p:txBody>
      </p:sp>
      <p:sp>
        <p:nvSpPr>
          <p:cNvPr id="1048630" name="Rectangle 4"/>
          <p:cNvSpPr/>
          <p:nvPr/>
        </p:nvSpPr>
        <p:spPr>
          <a:xfrm>
            <a:off x="122775" y="1223555"/>
            <a:ext cx="7012454" cy="5585562"/>
          </a:xfrm>
          <a:prstGeom prst="rect"/>
        </p:spPr>
        <p:txBody>
          <a:bodyPr bIns="17831" lIns="35662" rIns="35662" tIns="17831" wrap="square">
            <a:spAutoFit/>
          </a:bodyPr>
          <a:p>
            <a:pPr algn="just" rtl="1"/>
            <a:r>
              <a:rPr dirty="0" sz="2800" lang="ar-DZ" smtClean="0">
                <a:latin typeface="Times New Roman" panose="02020603050405020304" pitchFamily="18" charset="0"/>
                <a:ea typeface="Calibri" panose="020F0502020204030204" pitchFamily="34" charset="0"/>
                <a:cs typeface="+mj-cs"/>
              </a:rPr>
              <a:t>شهد العالم</a:t>
            </a:r>
            <a:r>
              <a:rPr dirty="0" sz="2800" lang="ar-DZ">
                <a:latin typeface="Times New Roman" panose="02020603050405020304" pitchFamily="18" charset="0"/>
                <a:ea typeface="Calibri" panose="020F0502020204030204" pitchFamily="34" charset="0"/>
                <a:cs typeface="+mj-cs"/>
              </a:rPr>
              <a:t>	</a:t>
            </a:r>
            <a:r>
              <a:rPr dirty="0" sz="2800" lang="ar-DZ" smtClean="0">
                <a:latin typeface="Times New Roman" panose="02020603050405020304" pitchFamily="18" charset="0"/>
                <a:ea typeface="Calibri" panose="020F0502020204030204" pitchFamily="34" charset="0"/>
                <a:cs typeface="+mj-cs"/>
              </a:rPr>
              <a:t>في السنوات الأخيرة </a:t>
            </a:r>
            <a:r>
              <a:rPr dirty="0" sz="2800" lang="ar-DZ" err="1" smtClean="0">
                <a:latin typeface="Times New Roman" panose="02020603050405020304" pitchFamily="18" charset="0"/>
                <a:ea typeface="Calibri" panose="020F0502020204030204" pitchFamily="34" charset="0"/>
                <a:cs typeface="+mj-cs"/>
              </a:rPr>
              <a:t>إنتشار</a:t>
            </a:r>
            <a:r>
              <a:rPr dirty="0" sz="2800" lang="ar-DZ" smtClean="0">
                <a:latin typeface="Times New Roman" panose="02020603050405020304" pitchFamily="18" charset="0"/>
                <a:ea typeface="Calibri" panose="020F0502020204030204" pitchFamily="34" charset="0"/>
                <a:cs typeface="+mj-cs"/>
              </a:rPr>
              <a:t> وتطور كبير للمؤسسات الغير ربحية وهذا من حيث عددها وحجم وتنوع الخدمات التي تقدمها، حيث اصبحت هذه الاخيرة تساهم في الدخل الوطني والتشغيل ومحاربة الفقر </a:t>
            </a:r>
            <a:r>
              <a:rPr dirty="0" sz="2800" lang="ar-DZ" err="1" smtClean="0">
                <a:latin typeface="Times New Roman" panose="02020603050405020304" pitchFamily="18" charset="0"/>
                <a:ea typeface="Calibri" panose="020F0502020204030204" pitchFamily="34" charset="0"/>
                <a:cs typeface="+mj-cs"/>
              </a:rPr>
              <a:t>والإرتقاء</a:t>
            </a:r>
            <a:r>
              <a:rPr dirty="0" sz="2800" lang="ar-DZ" smtClean="0">
                <a:latin typeface="Times New Roman" panose="02020603050405020304" pitchFamily="18" charset="0"/>
                <a:ea typeface="Calibri" panose="020F0502020204030204" pitchFamily="34" charset="0"/>
                <a:cs typeface="+mj-cs"/>
              </a:rPr>
              <a:t> بمستوى الحقوق الإنسانية والسياسية للمواطنين.</a:t>
            </a:r>
            <a:r>
              <a:rPr b="1" dirty="0" sz="2800" lang="ar-DZ">
                <a:latin typeface="Times New Roman" panose="02020603050405020304" pitchFamily="18" charset="0"/>
                <a:ea typeface="Calibri" panose="020F0502020204030204" pitchFamily="34" charset="0"/>
                <a:cs typeface="+mj-cs"/>
              </a:rPr>
              <a:t>	</a:t>
            </a:r>
          </a:p>
          <a:p>
            <a:pPr algn="just" rtl="1"/>
            <a:r>
              <a:rPr dirty="0" sz="2800" lang="ar-DZ"/>
              <a:t>يُعدّ برنامج الأغذية العالمي أكبر منظمة إنسانية في العالم تُعنى بمكافحة الجوع وتوفير الأمن الغذائي. ورغم أنه لا يعمل وفق منطق السوق التجاري، إلا أنه يعتمد على استراتيجيات تسعير وترويج فعّالة لتحقيق أهدافه الإنسانية وضمان استدامة موارده.</a:t>
            </a:r>
          </a:p>
          <a:p>
            <a:pPr algn="ctr" indent="-457200" marL="457200" rtl="1">
              <a:buFont typeface="Arial" panose="020B0604020202020204" pitchFamily="34" charset="0"/>
              <a:buChar char="•"/>
            </a:pPr>
            <a:r>
              <a:rPr b="1" dirty="0" sz="3100" lang="ar-DZ">
                <a:solidFill>
                  <a:srgbClr val="FF0000"/>
                </a:solidFill>
                <a:latin typeface="Times New Roman" panose="02020603050405020304" pitchFamily="18" charset="0"/>
                <a:cs typeface="+mj-cs"/>
              </a:rPr>
              <a:t>ماهي </a:t>
            </a:r>
            <a:r>
              <a:rPr b="1" dirty="0" sz="3100" lang="ar-DZ" err="1">
                <a:solidFill>
                  <a:srgbClr val="FF0000"/>
                </a:solidFill>
                <a:latin typeface="Times New Roman" panose="02020603050405020304" pitchFamily="18" charset="0"/>
                <a:cs typeface="+mj-cs"/>
              </a:rPr>
              <a:t>إستراتيجية</a:t>
            </a:r>
            <a:r>
              <a:rPr b="1" dirty="0" sz="3100" lang="ar-DZ">
                <a:solidFill>
                  <a:srgbClr val="FF0000"/>
                </a:solidFill>
                <a:latin typeface="Times New Roman" panose="02020603050405020304" pitchFamily="18" charset="0"/>
                <a:cs typeface="+mj-cs"/>
              </a:rPr>
              <a:t> التسعير والترويج</a:t>
            </a:r>
          </a:p>
          <a:p>
            <a:pPr algn="ctr" rtl="1"/>
            <a:r>
              <a:rPr b="1" dirty="0" sz="3100" lang="ar-DZ">
                <a:solidFill>
                  <a:srgbClr val="FF0000"/>
                </a:solidFill>
                <a:latin typeface="Times New Roman" panose="02020603050405020304" pitchFamily="18" charset="0"/>
                <a:cs typeface="+mj-cs"/>
              </a:rPr>
              <a:t> لبرنامج التغذية العالمي؟</a:t>
            </a:r>
            <a:endParaRPr b="1" dirty="0" sz="3100" lang="fr-FR">
              <a:solidFill>
                <a:srgbClr val="FF0000"/>
              </a:solidFill>
              <a:latin typeface="Times New Roman" panose="02020603050405020304" pitchFamily="18" charset="0"/>
              <a:cs typeface="+mj-cs"/>
            </a:endParaRPr>
          </a:p>
        </p:txBody>
      </p:sp>
      <p:pic>
        <p:nvPicPr>
          <p:cNvPr id="2097157" name="Image 1"/>
          <p:cNvPicPr>
            <a:picLocks noChangeAspect="1"/>
          </p:cNvPicPr>
          <p:nvPr/>
        </p:nvPicPr>
        <p:blipFill>
          <a:blip xmlns:r="http://schemas.openxmlformats.org/officeDocument/2006/relationships" r:embed="rId1"/>
          <a:stretch>
            <a:fillRect/>
          </a:stretch>
        </p:blipFill>
        <p:spPr>
          <a:xfrm>
            <a:off x="678377" y="-266610"/>
            <a:ext cx="6602540" cy="1767993"/>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Ph="1" nodeType="clickEffect" presetClass="entr" presetID="42" presetSubtype="0">
                                  <p:stCondLst>
                                    <p:cond delay="0"/>
                                  </p:stCondLst>
                                  <p:endCondLst>
                                    <p:cond evt="begin" delay="0">
                                      <p:tn val="5"/>
                                    </p:cond>
                                  </p:endCondLst>
                                  <p:childTnLst>
                                    <p:set>
                                      <p:cBhvr>
                                        <p:cTn dur="1" fill="hold" id="6">
                                          <p:stCondLst>
                                            <p:cond delay="0"/>
                                          </p:stCondLst>
                                        </p:cTn>
                                        <p:tgtEl>
                                          <p:spTgt spid="1048624"/>
                                        </p:tgtEl>
                                        <p:attrNameLst>
                                          <p:attrName>style.visibility</p:attrName>
                                        </p:attrNameLst>
                                      </p:cBhvr>
                                      <p:to>
                                        <p:strVal val="visible"/>
                                      </p:to>
                                    </p:set>
                                    <p:animEffect transition="in" filter="fade">
                                      <p:cBhvr>
                                        <p:cTn dur="200" id="7"/>
                                        <p:tgtEl>
                                          <p:spTgt spid="1048624"/>
                                        </p:tgtEl>
                                      </p:cBhvr>
                                    </p:animEffect>
                                    <p:anim calcmode="lin" valueType="num">
                                      <p:cBhvr>
                                        <p:cTn dur="200" fill="hold" id="8"/>
                                        <p:tgtEl>
                                          <p:spTgt spid="1048624"/>
                                        </p:tgtEl>
                                        <p:attrNameLst>
                                          <p:attrName>ppt_x</p:attrName>
                                        </p:attrNameLst>
                                      </p:cBhvr>
                                      <p:tavLst>
                                        <p:tav tm="0">
                                          <p:val>
                                            <p:strVal val="#ppt_x"/>
                                          </p:val>
                                        </p:tav>
                                        <p:tav tm="100000">
                                          <p:val>
                                            <p:strVal val="#ppt_x"/>
                                          </p:val>
                                        </p:tav>
                                      </p:tavLst>
                                    </p:anim>
                                    <p:anim calcmode="lin" valueType="num">
                                      <p:cBhvr>
                                        <p:cTn dur="200" fill="hold" id="9"/>
                                        <p:tgtEl>
                                          <p:spTgt spid="1048624"/>
                                        </p:tgtEl>
                                        <p:attrNameLst>
                                          <p:attrName>ppt_y</p:attrName>
                                        </p:attrNameLst>
                                      </p:cBhvr>
                                      <p:tavLst>
                                        <p:tav tm="0">
                                          <p:val>
                                            <p:strVal val="#ppt_y+.1"/>
                                          </p:val>
                                        </p:tav>
                                        <p:tav tm="100000">
                                          <p:val>
                                            <p:strVal val="#ppt_y"/>
                                          </p:val>
                                        </p:tav>
                                      </p:tavLst>
                                    </p:anim>
                                  </p:childTnLst>
                                </p:cTn>
                              </p:par>
                            </p:childTnLst>
                          </p:cTn>
                        </p:par>
                      </p:childTnLst>
                    </p:cTn>
                  </p:par>
                  <p:par>
                    <p:cTn fill="hold" id="10">
                      <p:stCondLst>
                        <p:cond delay="indefinite"/>
                      </p:stCondLst>
                      <p:childTnLst>
                        <p:par>
                          <p:cTn fill="hold" id="11">
                            <p:stCondLst>
                              <p:cond delay="0"/>
                            </p:stCondLst>
                            <p:childTnLst>
                              <p:par>
                                <p:cTn fill="hold" grpId="0" id="12" nodeType="clickEffect" presetClass="entr" presetID="2" presetSubtype="4">
                                  <p:stCondLst>
                                    <p:cond delay="100"/>
                                  </p:stCondLst>
                                  <p:childTnLst>
                                    <p:set>
                                      <p:cBhvr>
                                        <p:cTn dur="1" fill="hold" id="13">
                                          <p:stCondLst>
                                            <p:cond delay="0"/>
                                          </p:stCondLst>
                                        </p:cTn>
                                        <p:tgtEl>
                                          <p:spTgt spid="1048625"/>
                                        </p:tgtEl>
                                        <p:attrNameLst>
                                          <p:attrName>style.visibility</p:attrName>
                                        </p:attrNameLst>
                                      </p:cBhvr>
                                      <p:to>
                                        <p:strVal val="visible"/>
                                      </p:to>
                                    </p:set>
                                    <p:anim calcmode="lin" valueType="num">
                                      <p:cBhvr additive="base">
                                        <p:cTn dur="500" fill="hold" id="14"/>
                                        <p:tgtEl>
                                          <p:spTgt spid="1048625"/>
                                        </p:tgtEl>
                                        <p:attrNameLst>
                                          <p:attrName>ppt_x</p:attrName>
                                        </p:attrNameLst>
                                      </p:cBhvr>
                                      <p:tavLst>
                                        <p:tav tm="0">
                                          <p:val>
                                            <p:strVal val="#ppt_x"/>
                                          </p:val>
                                        </p:tav>
                                        <p:tav tm="100000">
                                          <p:val>
                                            <p:strVal val="#ppt_x"/>
                                          </p:val>
                                        </p:tav>
                                      </p:tavLst>
                                    </p:anim>
                                    <p:anim calcmode="lin" valueType="num">
                                      <p:cBhvr additive="base">
                                        <p:cTn dur="500" fill="hold" id="15"/>
                                        <p:tgtEl>
                                          <p:spTgt spid="10486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4" grpId="0"/>
      <p:bldP spid="10486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639" name="Espace réservé du texte 4"/>
          <p:cNvSpPr>
            <a:spLocks noGrp="1"/>
          </p:cNvSpPr>
          <p:nvPr>
            <p:ph type="body" idx="1"/>
          </p:nvPr>
        </p:nvSpPr>
        <p:spPr>
          <a:xfrm flipH="1">
            <a:off x="970059" y="205210"/>
            <a:ext cx="5462649" cy="12274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68"/>
              <a:gd name="connsiteX1" fmla="*/ 21600 w 21600"/>
              <a:gd name="connsiteY1" fmla="*/ 0 h 21168"/>
              <a:gd name="connsiteX2" fmla="*/ 21567 w 21600"/>
              <a:gd name="connsiteY2" fmla="*/ 15885 h 21168"/>
              <a:gd name="connsiteX3" fmla="*/ 0 w 21600"/>
              <a:gd name="connsiteY3" fmla="*/ 20172 h 21168"/>
              <a:gd name="connsiteX4" fmla="*/ 0 w 21600"/>
              <a:gd name="connsiteY4" fmla="*/ 0 h 21168"/>
              <a:gd name="connsiteX0" fmla="*/ 0 w 21600"/>
              <a:gd name="connsiteY0" fmla="*/ 0 h 21488"/>
              <a:gd name="connsiteX1" fmla="*/ 21600 w 21600"/>
              <a:gd name="connsiteY1" fmla="*/ 0 h 21488"/>
              <a:gd name="connsiteX2" fmla="*/ 21567 w 21600"/>
              <a:gd name="connsiteY2" fmla="*/ 15885 h 21488"/>
              <a:gd name="connsiteX3" fmla="*/ 0 w 21600"/>
              <a:gd name="connsiteY3" fmla="*/ 20172 h 21488"/>
              <a:gd name="connsiteX4" fmla="*/ 0 w 21600"/>
              <a:gd name="connsiteY4" fmla="*/ 0 h 21488"/>
              <a:gd name="connsiteX0" fmla="*/ 0 w 21600"/>
              <a:gd name="connsiteY0" fmla="*/ 0 h 20600"/>
              <a:gd name="connsiteX1" fmla="*/ 21600 w 21600"/>
              <a:gd name="connsiteY1" fmla="*/ 0 h 20600"/>
              <a:gd name="connsiteX2" fmla="*/ 21567 w 21600"/>
              <a:gd name="connsiteY2" fmla="*/ 15885 h 20600"/>
              <a:gd name="connsiteX3" fmla="*/ 0 w 21600"/>
              <a:gd name="connsiteY3" fmla="*/ 19094 h 20600"/>
              <a:gd name="connsiteX4" fmla="*/ 0 w 21600"/>
              <a:gd name="connsiteY4" fmla="*/ 0 h 2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600">
                <a:moveTo>
                  <a:pt x="0" y="0"/>
                </a:moveTo>
                <a:lnTo>
                  <a:pt x="21600" y="0"/>
                </a:lnTo>
                <a:cubicBezTo>
                  <a:pt x="21600" y="5774"/>
                  <a:pt x="21567" y="10111"/>
                  <a:pt x="21567" y="15885"/>
                </a:cubicBezTo>
                <a:cubicBezTo>
                  <a:pt x="10767" y="18759"/>
                  <a:pt x="10800" y="22844"/>
                  <a:pt x="0" y="19094"/>
                </a:cubicBezTo>
                <a:lnTo>
                  <a:pt x="0" y="0"/>
                </a:lnTo>
                <a:close/>
              </a:path>
            </a:pathLst>
          </a:custGeom>
          <a:pattFill prst="pct90">
            <a:fgClr>
              <a:schemeClr val="accent1">
                <a:tint val="95000"/>
              </a:schemeClr>
            </a:fgClr>
            <a:bgClr>
              <a:schemeClr val="accent1">
                <a:lumMod val="40000"/>
                <a:lumOff val="60000"/>
              </a:schemeClr>
            </a:bgClr>
          </a:pattFill>
        </p:spPr>
        <p:style>
          <a:lnRef idx="0">
            <a:schemeClr val="accent1"/>
          </a:lnRef>
          <a:fillRef idx="3">
            <a:schemeClr val="accent1"/>
          </a:fillRef>
          <a:effectRef idx="3">
            <a:schemeClr val="accent1"/>
          </a:effectRef>
          <a:fontRef idx="minor">
            <a:schemeClr val="lt1"/>
          </a:fontRef>
        </p:style>
        <p:txBody>
          <a:bodyPr anchor="ctr">
            <a:noAutofit/>
            <a:scene3d>
              <a:camera prst="orthographicFront"/>
              <a:lightRig dir="t" rig="soft">
                <a:rot lat="0" lon="0" rev="10800000"/>
              </a:lightRig>
            </a:scene3d>
            <a:sp3d>
              <a:bevelT w="27940" h="12700"/>
              <a:contourClr>
                <a:srgbClr val="DDDDDD"/>
              </a:contourClr>
            </a:sp3d>
          </a:bodyPr>
          <a:p>
            <a:pPr algn="ctr" marL="114114" rtl="1"/>
            <a:r>
              <a:rPr b="1" dirty="0" sz="3700" lang="ar-DZ" spc="156" smtClean="0">
                <a:ln w="11430"/>
                <a:solidFill>
                  <a:schemeClr val="bg1"/>
                </a:solidFill>
                <a:effectLst>
                  <a:outerShdw algn="tl" blurRad="25400" rotWithShape="0">
                    <a:srgbClr val="000000">
                      <a:alpha val="43000"/>
                    </a:srgbClr>
                  </a:outerShdw>
                </a:effectLst>
              </a:rPr>
              <a:t>تعريف برنامج التغذية العالمي</a:t>
            </a:r>
            <a:endParaRPr b="1" dirty="0" sz="3700" lang="fr-FR" spc="156">
              <a:ln w="11430"/>
              <a:solidFill>
                <a:schemeClr val="bg1"/>
              </a:solidFill>
              <a:effectLst>
                <a:outerShdw algn="tl" blurRad="25400" rotWithShape="0">
                  <a:srgbClr val="000000">
                    <a:alpha val="43000"/>
                  </a:srgbClr>
                </a:outerShdw>
              </a:effectLst>
            </a:endParaRPr>
          </a:p>
        </p:txBody>
      </p:sp>
      <p:sp>
        <p:nvSpPr>
          <p:cNvPr id="1048640" name="Rogner et arrondir un rectangle à un seul coin 6"/>
          <p:cNvSpPr/>
          <p:nvPr/>
        </p:nvSpPr>
        <p:spPr>
          <a:xfrm>
            <a:off x="863652" y="1854657"/>
            <a:ext cx="6726026" cy="3097559"/>
          </a:xfrm>
          <a:prstGeom prst="snipRoundRect">
            <a:avLst>
              <a:gd name="adj1" fmla="val 7079"/>
              <a:gd name="adj2" fmla="val 12065"/>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bIns="47548" lIns="95095" rIns="95095" rtlCol="0" tIns="47548"/>
          <a:p>
            <a:pPr algn="just" rtl="1"/>
            <a:r>
              <a:rPr b="1" dirty="0" sz="2100" lang="ar-DZ">
                <a:solidFill>
                  <a:schemeClr val="tx1"/>
                </a:solidFill>
              </a:rPr>
              <a:t> </a:t>
            </a:r>
            <a:r>
              <a:rPr dirty="0" sz="2100" lang="ar-DZ" smtClean="0">
                <a:solidFill>
                  <a:schemeClr val="tx1"/>
                </a:solidFill>
              </a:rPr>
              <a:t>برنامج الأغذية العالمي للأمم المتحدة هو أكبر منظمة إنسانية في العالم تقوم بإنقاذ الأرواح في حالات الطوارئ وتستخدم المساعدة الغذائية من أجل تمهيد السبيل نحو السلام والاستقرار والازدهار للناس الذين </a:t>
            </a:r>
            <a:r>
              <a:rPr dirty="0" sz="2100" lang="ar-DZ" err="1" smtClean="0">
                <a:solidFill>
                  <a:schemeClr val="tx1"/>
                </a:solidFill>
              </a:rPr>
              <a:t>بتعافون</a:t>
            </a:r>
            <a:r>
              <a:rPr dirty="0" sz="2100" lang="ar-DZ" smtClean="0">
                <a:solidFill>
                  <a:schemeClr val="tx1"/>
                </a:solidFill>
              </a:rPr>
              <a:t> من النزاعات والكوارث وآثار تغير المناخ تأسس هذا البرنامج في </a:t>
            </a:r>
            <a:r>
              <a:rPr dirty="0" sz="2100" lang="ar-DZ" err="1" smtClean="0">
                <a:solidFill>
                  <a:schemeClr val="tx1"/>
                </a:solidFill>
              </a:rPr>
              <a:t>أوخر</a:t>
            </a:r>
            <a:r>
              <a:rPr dirty="0" sz="2100" lang="ar-DZ" smtClean="0">
                <a:solidFill>
                  <a:schemeClr val="tx1"/>
                </a:solidFill>
              </a:rPr>
              <a:t> عام 1961,</a:t>
            </a:r>
          </a:p>
          <a:p>
            <a:pPr algn="just" rtl="1"/>
            <a:r>
              <a:rPr dirty="0" sz="2100" lang="ar-DZ" smtClean="0">
                <a:solidFill>
                  <a:schemeClr val="tx1"/>
                </a:solidFill>
              </a:rPr>
              <a:t>يعمل البرنامج في أكثر من 120 دولة، ويوفر المساعدات الطارئة ويدعم أهداف الأمم المتحدة للتنمية المستدامة,</a:t>
            </a:r>
          </a:p>
          <a:p>
            <a:pPr algn="just" rtl="1"/>
            <a:r>
              <a:rPr dirty="0" sz="2100" lang="ar-DZ" smtClean="0">
                <a:solidFill>
                  <a:schemeClr val="tx1"/>
                </a:solidFill>
              </a:rPr>
              <a:t>تحصل هذا البرنامج عام 2020 على جائزة نوبل للسلام تقدير لجهوده في التخفيف من الجوع وتعزيز الاستقرار حول العالم.</a:t>
            </a:r>
          </a:p>
        </p:txBody>
      </p:sp>
      <p:pic>
        <p:nvPicPr>
          <p:cNvPr id="2097158" name="Picture 2"/>
          <p:cNvPicPr>
            <a:picLocks noChangeAspect="1" noChangeArrowheads="1"/>
          </p:cNvPicPr>
          <p:nvPr/>
        </p:nvPicPr>
        <p:blipFill rotWithShape="1">
          <a:blip xmlns:r="http://schemas.openxmlformats.org/officeDocument/2006/relationships" r:embed="rId1"/>
          <a:srcRect l="24556" t="18043" r="25829" b="14151"/>
          <a:stretch>
            <a:fillRect/>
          </a:stretch>
        </p:blipFill>
        <p:spPr bwMode="auto">
          <a:xfrm>
            <a:off x="6880566" y="36154"/>
            <a:ext cx="1531916" cy="1565586"/>
          </a:xfrm>
          <a:prstGeom prst="rect"/>
          <a:noFill/>
          <a:ln>
            <a:noFill/>
          </a:ln>
          <a:effectLst/>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pic>
        <p:nvPicPr>
          <p:cNvPr id="2097159" name="WEP_intr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xmlns:r="http://schemas.openxmlformats.org/officeDocument/2006/relationships" r:embed="rId3"/>
          <a:stretch>
            <a:fillRect/>
          </a:stretch>
        </p:blipFill>
        <p:spPr>
          <a:xfrm>
            <a:off x="802640" y="182880"/>
            <a:ext cx="5415280" cy="4937760"/>
          </a:xfrm>
          <a:prstGeom prst="rect"/>
        </p:spPr>
      </p:pic>
    </p:spTree>
  </p:cSld>
  <p:clrMapOvr>
    <a:masterClrMapping/>
  </p:clrMapOvr>
  <p:transition spd="med"/>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88671" fill="hold" id="6"/>
                                        <p:tgtEl>
                                          <p:spTgt spid="20971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display="0" fill="hold" id="7">
                  <p:stCondLst>
                    <p:cond delay="indefinite"/>
                  </p:stCondLst>
                </p:cTn>
                <p:tgtEl>
                  <p:spTgt spid="2097159"/>
                </p:tgtEl>
              </p:cMediaNode>
            </p:video>
            <p:seq concurrent="1" nextAc="seek">
              <p:cTn evtFilter="cancelBubble" fill="hold" id="8" nodeType="interactiveSeq" restart="whenNotActive">
                <p:stCondLst>
                  <p:cond evt="onClick" delay="0">
                    <p:tgtEl>
                      <p:spTgt spid="2097159"/>
                    </p:tgtEl>
                  </p:cond>
                </p:stCondLst>
                <p:endSync evt="end" delay="0">
                  <p:rtn val="all"/>
                </p:endSync>
                <p:childTnLst>
                  <p:par>
                    <p:cTn fill="hold" id="9">
                      <p:stCondLst>
                        <p:cond delay="0"/>
                      </p:stCondLst>
                      <p:childTnLst>
                        <p:par>
                          <p:cTn fill="hold" id="10">
                            <p:stCondLst>
                              <p:cond delay="0"/>
                            </p:stCondLst>
                            <p:childTnLst>
                              <p:par>
                                <p:cTn fill="hold" id="11" nodeType="clickEffect" presetClass="mediacall" presetID="2" presetSubtype="0">
                                  <p:stCondLst>
                                    <p:cond delay="0"/>
                                  </p:stCondLst>
                                  <p:childTnLst>
                                    <p:cmd type="call" cmd="togglePause">
                                      <p:cBhvr>
                                        <p:cTn dur="1" fill="hold" id="12"/>
                                        <p:tgtEl>
                                          <p:spTgt spid="2097159"/>
                                        </p:tgtEl>
                                      </p:cBhvr>
                                    </p:cmd>
                                  </p:childTnLst>
                                </p:cTn>
                              </p:par>
                            </p:childTnLst>
                          </p:cTn>
                        </p:par>
                      </p:childTnLst>
                    </p:cTn>
                  </p:par>
                </p:childTnLst>
              </p:cTn>
              <p:nextCondLst>
                <p:cond evt="onClick" delay="0">
                  <p:tgtEl>
                    <p:spTgt spid="209715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43" name="Espace réservé du texte 4"/>
          <p:cNvSpPr>
            <a:spLocks noGrp="1"/>
          </p:cNvSpPr>
          <p:nvPr>
            <p:ph type="body" idx="1"/>
          </p:nvPr>
        </p:nvSpPr>
        <p:spPr>
          <a:xfrm flipH="1">
            <a:off x="2088" y="102563"/>
            <a:ext cx="6824739" cy="6619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168"/>
              <a:gd name="connsiteX1" fmla="*/ 21600 w 21600"/>
              <a:gd name="connsiteY1" fmla="*/ 0 h 21168"/>
              <a:gd name="connsiteX2" fmla="*/ 21567 w 21600"/>
              <a:gd name="connsiteY2" fmla="*/ 15885 h 21168"/>
              <a:gd name="connsiteX3" fmla="*/ 0 w 21600"/>
              <a:gd name="connsiteY3" fmla="*/ 20172 h 21168"/>
              <a:gd name="connsiteX4" fmla="*/ 0 w 21600"/>
              <a:gd name="connsiteY4" fmla="*/ 0 h 21168"/>
              <a:gd name="connsiteX0" fmla="*/ 0 w 21600"/>
              <a:gd name="connsiteY0" fmla="*/ 0 h 21488"/>
              <a:gd name="connsiteX1" fmla="*/ 21600 w 21600"/>
              <a:gd name="connsiteY1" fmla="*/ 0 h 21488"/>
              <a:gd name="connsiteX2" fmla="*/ 21567 w 21600"/>
              <a:gd name="connsiteY2" fmla="*/ 15885 h 21488"/>
              <a:gd name="connsiteX3" fmla="*/ 0 w 21600"/>
              <a:gd name="connsiteY3" fmla="*/ 20172 h 21488"/>
              <a:gd name="connsiteX4" fmla="*/ 0 w 21600"/>
              <a:gd name="connsiteY4" fmla="*/ 0 h 21488"/>
              <a:gd name="connsiteX0" fmla="*/ 0 w 21600"/>
              <a:gd name="connsiteY0" fmla="*/ 0 h 20600"/>
              <a:gd name="connsiteX1" fmla="*/ 21600 w 21600"/>
              <a:gd name="connsiteY1" fmla="*/ 0 h 20600"/>
              <a:gd name="connsiteX2" fmla="*/ 21567 w 21600"/>
              <a:gd name="connsiteY2" fmla="*/ 15885 h 20600"/>
              <a:gd name="connsiteX3" fmla="*/ 0 w 21600"/>
              <a:gd name="connsiteY3" fmla="*/ 19094 h 20600"/>
              <a:gd name="connsiteX4" fmla="*/ 0 w 21600"/>
              <a:gd name="connsiteY4" fmla="*/ 0 h 2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600">
                <a:moveTo>
                  <a:pt x="0" y="0"/>
                </a:moveTo>
                <a:lnTo>
                  <a:pt x="21600" y="0"/>
                </a:lnTo>
                <a:cubicBezTo>
                  <a:pt x="21600" y="5774"/>
                  <a:pt x="21567" y="10111"/>
                  <a:pt x="21567" y="15885"/>
                </a:cubicBezTo>
                <a:cubicBezTo>
                  <a:pt x="10767" y="18759"/>
                  <a:pt x="10800" y="22844"/>
                  <a:pt x="0" y="19094"/>
                </a:cubicBezTo>
                <a:lnTo>
                  <a:pt x="0" y="0"/>
                </a:lnTo>
                <a:close/>
              </a:path>
            </a:pathLst>
          </a:custGeom>
          <a:pattFill prst="pct90">
            <a:fgClr>
              <a:schemeClr val="accent1">
                <a:tint val="95000"/>
              </a:schemeClr>
            </a:fgClr>
            <a:bgClr>
              <a:schemeClr val="accent1">
                <a:lumMod val="40000"/>
                <a:lumOff val="60000"/>
              </a:schemeClr>
            </a:bgClr>
          </a:pattFill>
        </p:spPr>
        <p:style>
          <a:lnRef idx="0">
            <a:schemeClr val="accent1"/>
          </a:lnRef>
          <a:fillRef idx="3">
            <a:schemeClr val="accent1"/>
          </a:fillRef>
          <a:effectRef idx="3">
            <a:schemeClr val="accent1"/>
          </a:effectRef>
          <a:fontRef idx="minor">
            <a:schemeClr val="lt1"/>
          </a:fontRef>
        </p:style>
        <p:txBody>
          <a:bodyPr>
            <a:noAutofit/>
            <a:scene3d>
              <a:camera prst="orthographicFront"/>
              <a:lightRig dir="t" rig="soft">
                <a:rot lat="0" lon="0" rev="10800000"/>
              </a:lightRig>
            </a:scene3d>
            <a:sp3d>
              <a:bevelT w="27940" h="12700"/>
              <a:contourClr>
                <a:srgbClr val="DDDDDD"/>
              </a:contourClr>
            </a:sp3d>
          </a:bodyPr>
          <a:p>
            <a:pPr algn="ctr" marL="114114" rtl="1"/>
            <a:r>
              <a:rPr b="1" dirty="0" sz="3700" lang="ar-DZ" spc="156" smtClean="0">
                <a:ln w="11430"/>
                <a:solidFill>
                  <a:schemeClr val="bg1"/>
                </a:solidFill>
                <a:effectLst>
                  <a:outerShdw algn="tl" blurRad="25400" rotWithShape="0">
                    <a:srgbClr val="000000">
                      <a:alpha val="43000"/>
                    </a:srgbClr>
                  </a:outerShdw>
                </a:effectLst>
              </a:rPr>
              <a:t>مهام أهداف برنامج التغذية العالمي</a:t>
            </a:r>
            <a:endParaRPr b="1" dirty="0" sz="3700" lang="fr-FR" spc="156">
              <a:ln w="11430"/>
              <a:solidFill>
                <a:schemeClr val="bg1"/>
              </a:solidFill>
              <a:effectLst>
                <a:outerShdw algn="tl" blurRad="25400" rotWithShape="0">
                  <a:srgbClr val="000000">
                    <a:alpha val="43000"/>
                  </a:srgbClr>
                </a:outerShdw>
              </a:effectLst>
            </a:endParaRPr>
          </a:p>
        </p:txBody>
      </p:sp>
      <p:sp>
        <p:nvSpPr>
          <p:cNvPr id="1048644" name="Rogner et arrondir un rectangle à un seul coin 6"/>
          <p:cNvSpPr/>
          <p:nvPr/>
        </p:nvSpPr>
        <p:spPr>
          <a:xfrm>
            <a:off x="237506" y="931718"/>
            <a:ext cx="6798623" cy="671451"/>
          </a:xfrm>
          <a:prstGeom prst="snipRoundRect">
            <a:avLst>
              <a:gd name="adj1" fmla="val 7079"/>
              <a:gd name="adj2" fmla="val 12065"/>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bIns="47548" lIns="95095" rIns="95095" rtlCol="0" tIns="47548"/>
          <a:p>
            <a:pPr algn="just" rtl="1"/>
            <a:r>
              <a:rPr b="1" dirty="0" sz="1800" lang="ar-DZ" smtClean="0"/>
              <a:t>وحدد </a:t>
            </a:r>
            <a:r>
              <a:rPr b="1" dirty="0" sz="1800" lang="ar-DZ"/>
              <a:t>البرنامج رؤيته </a:t>
            </a:r>
            <a:r>
              <a:rPr b="1" dirty="0" sz="1800" lang="ar-DZ" err="1" smtClean="0"/>
              <a:t>الإستراتيجية</a:t>
            </a:r>
            <a:r>
              <a:rPr b="1" dirty="0" sz="1800" lang="ar-DZ" smtClean="0"/>
              <a:t> </a:t>
            </a:r>
            <a:r>
              <a:rPr b="1" dirty="0" sz="1800" lang="ar-DZ"/>
              <a:t>إذ </a:t>
            </a:r>
            <a:r>
              <a:rPr b="1" dirty="0" sz="1800" lang="ar-DZ" smtClean="0"/>
              <a:t> من خلالها إلى </a:t>
            </a:r>
            <a:r>
              <a:rPr b="1" dirty="0" sz="1800" lang="ar-DZ"/>
              <a:t>تحقيق أهداف عدة، منها:</a:t>
            </a:r>
            <a:endParaRPr b="1" dirty="0" sz="6000" lang="fr-FR">
              <a:solidFill>
                <a:schemeClr val="tx1"/>
              </a:solidFill>
            </a:endParaRPr>
          </a:p>
        </p:txBody>
      </p:sp>
      <p:sp>
        <p:nvSpPr>
          <p:cNvPr id="1048645" name="Rectangle 1"/>
          <p:cNvSpPr/>
          <p:nvPr/>
        </p:nvSpPr>
        <p:spPr>
          <a:xfrm>
            <a:off x="47499" y="1425041"/>
            <a:ext cx="6685809" cy="2225040"/>
          </a:xfrm>
          <a:prstGeom prst="rect"/>
        </p:spPr>
        <p:txBody>
          <a:bodyPr wrap="square">
            <a:spAutoFit/>
          </a:bodyPr>
          <a:p>
            <a:pPr algn="r" indent="-171450" marL="171450" rtl="1">
              <a:buFont typeface="Wingdings" panose="05000000000000000000" pitchFamily="2" charset="2"/>
              <a:buChar char="§"/>
            </a:pPr>
            <a:r>
              <a:rPr b="1" dirty="0" sz="1800" lang="ar-DZ"/>
              <a:t>القضاء على الجوع عبر إنهاء انعدام الأمن الغذائي وسوء التغذية.</a:t>
            </a:r>
          </a:p>
          <a:p>
            <a:pPr algn="r" indent="-171450" marL="171450" rtl="1">
              <a:buFont typeface="Wingdings" panose="05000000000000000000" pitchFamily="2" charset="2"/>
              <a:buChar char="§"/>
            </a:pPr>
            <a:r>
              <a:rPr b="1" dirty="0" sz="1800" lang="ar-DZ"/>
              <a:t>تمكين الجهات الفاعلة العالمية من تحقيق أهداف التنمية المستدامة الـ17 التي تبنتها الأمم المتحدة.</a:t>
            </a:r>
          </a:p>
          <a:p>
            <a:pPr algn="r" indent="-171450" marL="171450" rtl="1">
              <a:buFont typeface="Wingdings" panose="05000000000000000000" pitchFamily="2" charset="2"/>
              <a:buChar char="§"/>
            </a:pPr>
            <a:r>
              <a:rPr b="1" dirty="0" sz="1800" lang="ar-DZ"/>
              <a:t>تعزيز قدرة الأفراد على تلبية احتياجاتهم الغذائية.</a:t>
            </a:r>
          </a:p>
          <a:p>
            <a:pPr algn="r" indent="-171450" marL="171450" rtl="1">
              <a:buFont typeface="Wingdings" panose="05000000000000000000" pitchFamily="2" charset="2"/>
              <a:buChar char="§"/>
            </a:pPr>
            <a:r>
              <a:rPr b="1" dirty="0" sz="1800" lang="ar-DZ"/>
              <a:t>دعم الأفراد لتحقيق نتائج أفضل في مجالات التغذية والصحة والتعليم.</a:t>
            </a:r>
          </a:p>
          <a:p>
            <a:pPr algn="r" indent="-171450" marL="171450" rtl="1">
              <a:buFont typeface="Wingdings" panose="05000000000000000000" pitchFamily="2" charset="2"/>
              <a:buChar char="§"/>
            </a:pPr>
            <a:r>
              <a:rPr b="1" dirty="0" sz="1800" lang="ar-DZ"/>
              <a:t>تمكين الأفراد من سبل عيش مستدامة.</a:t>
            </a:r>
          </a:p>
          <a:p>
            <a:pPr algn="r" indent="-171450" marL="171450" rtl="1">
              <a:buFont typeface="Wingdings" panose="05000000000000000000" pitchFamily="2" charset="2"/>
              <a:buChar char="§"/>
            </a:pPr>
            <a:r>
              <a:rPr b="1" dirty="0" sz="1800" lang="ar-DZ"/>
              <a:t>الاستثمار في الابتكار والتحول الرقمي عبر استخدام التقنيات الحديثة لتحسين الاستجابة في حالات الطوارئ.</a:t>
            </a:r>
          </a:p>
        </p:txBody>
      </p:sp>
      <p:sp>
        <p:nvSpPr>
          <p:cNvPr id="1048646" name="Rectangle 3"/>
          <p:cNvSpPr/>
          <p:nvPr/>
        </p:nvSpPr>
        <p:spPr>
          <a:xfrm>
            <a:off x="237506" y="3667592"/>
            <a:ext cx="6798623" cy="1424939"/>
          </a:xfrm>
          <a:prstGeom prst="rect"/>
        </p:spPr>
        <p:txBody>
          <a:bodyPr wrap="square">
            <a:spAutoFit/>
          </a:bodyPr>
          <a:p>
            <a:pPr algn="justLow" rtl="1"/>
            <a:r>
              <a:rPr b="1" dirty="0" sz="1800" lang="ar-DZ"/>
              <a:t>ويهدف البرنامج أيضا إلى مساعدة نحو 11% من سكان العالم الذين لا يملكون ما يكفي من الطعام، إضافة إلى دعم ضحايا الكوارث الطبيعية والبشرية عبر جمع ونقل الغذاء إلى مناطق الأزمات.</a:t>
            </a:r>
          </a:p>
          <a:p>
            <a:pPr algn="justLow" rtl="1"/>
            <a:r>
              <a:rPr b="1" dirty="0" sz="1800" lang="ar-DZ"/>
              <a:t>ويركز البرنامج بشكل خاص على مساعدة الفئات الضعيفة مثل الأطفال والنساء وكبار السن، وعلى دعم اقتصاد الدول النامية عبر شراء مزيد من السلع الغذائية.</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49"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smtClean="0">
                <a:latin typeface="+mj-lt"/>
                <a:ea typeface="+mj-ea"/>
                <a:cs typeface="+mj-cs"/>
              </a:rPr>
              <a:t>نشاطات برنامج التغذية العالمي</a:t>
            </a:r>
            <a:endParaRPr b="1" dirty="0" sz="3400" lang="en-US">
              <a:latin typeface="+mj-lt"/>
              <a:ea typeface="+mj-ea"/>
              <a:cs typeface="+mj-cs"/>
            </a:endParaRPr>
          </a:p>
        </p:txBody>
      </p:sp>
      <p:grpSp>
        <p:nvGrpSpPr>
          <p:cNvPr id="70" name="Group 2"/>
          <p:cNvGrpSpPr/>
          <p:nvPr/>
        </p:nvGrpSpPr>
        <p:grpSpPr>
          <a:xfrm>
            <a:off x="577846" y="555967"/>
            <a:ext cx="6030830" cy="294249"/>
            <a:chOff x="1775295" y="2028842"/>
            <a:chExt cx="3021910" cy="45719"/>
          </a:xfrm>
        </p:grpSpPr>
        <p:sp>
          <p:nvSpPr>
            <p:cNvPr id="1048650"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51"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52"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53"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54"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655" name="Hexagone 9"/>
          <p:cNvSpPr/>
          <p:nvPr/>
        </p:nvSpPr>
        <p:spPr>
          <a:xfrm>
            <a:off x="6513674" y="1361175"/>
            <a:ext cx="2417052" cy="1720846"/>
          </a:xfrm>
          <a:prstGeom prst="hexagon">
            <a:avLst>
              <a:gd name="adj" fmla="val 39567"/>
              <a:gd name="vf" fmla="val 115470"/>
            </a:avLst>
          </a:prstGeom>
        </p:spPr>
        <p:style>
          <a:lnRef idx="1">
            <a:schemeClr val="accent5"/>
          </a:lnRef>
          <a:fillRef idx="2">
            <a:schemeClr val="accent5"/>
          </a:fillRef>
          <a:effectRef idx="1">
            <a:schemeClr val="accent5"/>
          </a:effectRef>
          <a:fontRef idx="minor">
            <a:schemeClr val="dk1"/>
          </a:fontRef>
        </p:style>
        <p:txBody>
          <a:bodyPr anchor="ctr" bIns="17831" lIns="35662" rIns="35662" rtlCol="0" tIns="17831"/>
          <a:p>
            <a:pPr algn="ctr"/>
            <a:r>
              <a:rPr dirty="0" sz="3100" lang="ar-DZ" err="1" smtClean="0">
                <a:latin typeface="+mj-lt"/>
              </a:rPr>
              <a:t>الإستجابة</a:t>
            </a:r>
            <a:r>
              <a:rPr dirty="0" sz="3100" lang="ar-DZ" smtClean="0">
                <a:latin typeface="+mj-lt"/>
              </a:rPr>
              <a:t> لحالات الطوارئ</a:t>
            </a:r>
            <a:endParaRPr dirty="0" sz="3100" lang="fr-FR">
              <a:latin typeface="+mj-lt"/>
            </a:endParaRPr>
          </a:p>
        </p:txBody>
      </p:sp>
      <p:sp>
        <p:nvSpPr>
          <p:cNvPr id="1048656" name="Rectangle 10"/>
          <p:cNvSpPr/>
          <p:nvPr/>
        </p:nvSpPr>
        <p:spPr>
          <a:xfrm>
            <a:off x="252126" y="1357324"/>
            <a:ext cx="6166958" cy="1720846"/>
          </a:xfrm>
          <a:prstGeom prst="rect"/>
        </p:spPr>
        <p:style>
          <a:lnRef idx="1">
            <a:schemeClr val="accent2"/>
          </a:lnRef>
          <a:fillRef idx="2">
            <a:schemeClr val="accent2"/>
          </a:fillRef>
          <a:effectRef idx="1">
            <a:schemeClr val="accent2"/>
          </a:effectRef>
          <a:fontRef idx="minor">
            <a:schemeClr val="dk1"/>
          </a:fontRef>
        </p:style>
        <p:txBody>
          <a:bodyPr anchor="ctr" bIns="17831" lIns="35662" rIns="35662" rtlCol="0" tIns="17831"/>
          <a:p>
            <a:pPr algn="just" indent="-342900" marL="342900" rtl="1">
              <a:buFont typeface="Arial" panose="020B0604020202020204" pitchFamily="34" charset="0"/>
              <a:buChar char="•"/>
            </a:pPr>
            <a:r>
              <a:rPr dirty="0" sz="2000" lang="ar-DZ"/>
              <a:t>يقدم المساعدات الغذائية والنقدية والسلع الأخرى للمناطق المتضررة من الصراعات والكوارث الطبيعية والأوبئة.</a:t>
            </a:r>
          </a:p>
          <a:p>
            <a:pPr algn="just" indent="-342900" marL="342900" rtl="1">
              <a:buFont typeface="Arial" panose="020B0604020202020204" pitchFamily="34" charset="0"/>
              <a:buChar char="•"/>
            </a:pPr>
            <a:r>
              <a:rPr dirty="0" sz="2000" lang="ar-DZ"/>
              <a:t>يساعد في جهود التعافي من الكوارث، مثل تقديم الغذاء لـ 4.5 مليون شخص بعد زلزال هايتي في 2010</a:t>
            </a:r>
          </a:p>
        </p:txBody>
      </p:sp>
      <p:sp>
        <p:nvSpPr>
          <p:cNvPr id="1048657" name="Hexagone 11"/>
          <p:cNvSpPr/>
          <p:nvPr/>
        </p:nvSpPr>
        <p:spPr>
          <a:xfrm>
            <a:off x="6513674" y="3159585"/>
            <a:ext cx="2417052" cy="1720846"/>
          </a:xfrm>
          <a:prstGeom prst="hexagon">
            <a:avLst>
              <a:gd name="adj" fmla="val 39567"/>
              <a:gd name="vf" fmla="val 115470"/>
            </a:avLst>
          </a:prstGeom>
        </p:spPr>
        <p:style>
          <a:lnRef idx="1">
            <a:schemeClr val="accent5"/>
          </a:lnRef>
          <a:fillRef idx="2">
            <a:schemeClr val="accent5"/>
          </a:fillRef>
          <a:effectRef idx="1">
            <a:schemeClr val="accent5"/>
          </a:effectRef>
          <a:fontRef idx="minor">
            <a:schemeClr val="dk1"/>
          </a:fontRef>
        </p:style>
        <p:txBody>
          <a:bodyPr anchor="ctr" bIns="17831" lIns="35662" rIns="35662" rtlCol="0" tIns="17831"/>
          <a:p>
            <a:pPr algn="ctr"/>
            <a:r>
              <a:rPr dirty="0" sz="3100" lang="ar-DZ" smtClean="0">
                <a:latin typeface="+mj-lt"/>
              </a:rPr>
              <a:t>مكافحة الجوع وسوء التغذية</a:t>
            </a:r>
            <a:endParaRPr dirty="0" sz="3100" lang="fr-FR">
              <a:latin typeface="+mj-lt"/>
            </a:endParaRPr>
          </a:p>
        </p:txBody>
      </p:sp>
      <p:sp>
        <p:nvSpPr>
          <p:cNvPr id="1048658" name="Rectangle 13"/>
          <p:cNvSpPr/>
          <p:nvPr/>
        </p:nvSpPr>
        <p:spPr>
          <a:xfrm>
            <a:off x="281615" y="3253259"/>
            <a:ext cx="6166958" cy="1720846"/>
          </a:xfrm>
          <a:prstGeom prst="rect"/>
        </p:spPr>
        <p:style>
          <a:lnRef idx="1">
            <a:schemeClr val="accent2"/>
          </a:lnRef>
          <a:fillRef idx="2">
            <a:schemeClr val="accent2"/>
          </a:fillRef>
          <a:effectRef idx="1">
            <a:schemeClr val="accent2"/>
          </a:effectRef>
          <a:fontRef idx="minor">
            <a:schemeClr val="dk1"/>
          </a:fontRef>
        </p:style>
        <p:txBody>
          <a:bodyPr anchor="ctr" bIns="17831" lIns="35662" rIns="35662" rtlCol="0" tIns="17831"/>
          <a:p>
            <a:pPr algn="just" indent="-171450" marL="171450" rtl="1">
              <a:buFont typeface="Arial" panose="020B0604020202020204" pitchFamily="34" charset="0"/>
              <a:buChar char="•"/>
            </a:pPr>
            <a:r>
              <a:rPr dirty="0" sz="2000" lang="ar-DZ"/>
              <a:t>يوفر الوجبات المدرسية لضمان حصول الأطفال على التغذية اللازمة للتعلم.</a:t>
            </a:r>
          </a:p>
          <a:p>
            <a:pPr algn="just" indent="-171450" marL="171450" rtl="1">
              <a:buFont typeface="Arial" panose="020B0604020202020204" pitchFamily="34" charset="0"/>
              <a:buChar char="•"/>
            </a:pPr>
            <a:r>
              <a:rPr dirty="0" sz="2000" lang="ar-DZ"/>
              <a:t>يقدم الدعم الغذائي للنساء الحوامل والمرضعات والأطفال، بما في ذلك القسائم الغذائية والمساعدة في تحسين جودة الوجبات الغذائية.</a:t>
            </a:r>
          </a:p>
          <a:p>
            <a:pPr algn="just" indent="-171450" marL="171450" rtl="1">
              <a:buFont typeface="Arial" panose="020B0604020202020204" pitchFamily="34" charset="0"/>
              <a:buChar char="•"/>
            </a:pPr>
            <a:r>
              <a:rPr dirty="0" sz="2000" lang="ar-DZ"/>
              <a:t>يدعم برامج "تغيير السلوك الاجتماعي" من خلال التثقيف </a:t>
            </a:r>
            <a:r>
              <a:rPr dirty="0" sz="2000" lang="ar-DZ" err="1"/>
              <a:t>التغذوي</a:t>
            </a:r>
            <a:r>
              <a:rPr dirty="0" sz="2000" lang="ar-DZ"/>
              <a:t> على مستوى المجتمع </a:t>
            </a:r>
            <a:r>
              <a:rPr dirty="0" sz="2000" lang="ar-DZ" err="1"/>
              <a:t>والأ</a:t>
            </a:r>
            <a:endParaRPr dirty="0" sz="2000" lang="ar-DZ"/>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pic>
        <p:nvPicPr>
          <p:cNvPr id="2097160" name="Image 1"/>
          <p:cNvPicPr>
            <a:picLocks noChangeAspect="1"/>
          </p:cNvPicPr>
          <p:nvPr/>
        </p:nvPicPr>
        <p:blipFill>
          <a:blip xmlns:r="http://schemas.openxmlformats.org/officeDocument/2006/relationships" r:embed="rId1"/>
          <a:stretch>
            <a:fillRect/>
          </a:stretch>
        </p:blipFill>
        <p:spPr>
          <a:xfrm>
            <a:off x="0" y="0"/>
            <a:ext cx="4693798" cy="2784789"/>
          </a:xfrm>
          <a:prstGeom prst="rect"/>
        </p:spPr>
      </p:pic>
      <p:pic>
        <p:nvPicPr>
          <p:cNvPr id="2097161" name="Image 5"/>
          <p:cNvPicPr>
            <a:picLocks noChangeAspect="1"/>
          </p:cNvPicPr>
          <p:nvPr/>
        </p:nvPicPr>
        <p:blipFill>
          <a:blip xmlns:r="http://schemas.openxmlformats.org/officeDocument/2006/relationships" r:embed="rId2"/>
          <a:stretch>
            <a:fillRect/>
          </a:stretch>
        </p:blipFill>
        <p:spPr>
          <a:xfrm>
            <a:off x="4693798" y="2678321"/>
            <a:ext cx="4450202" cy="3036679"/>
          </a:xfrm>
          <a:prstGeom prst="rect"/>
        </p:spPr>
      </p:pic>
      <p:pic>
        <p:nvPicPr>
          <p:cNvPr id="2097162" name="Image 2"/>
          <p:cNvPicPr>
            <a:picLocks noChangeAspect="1"/>
          </p:cNvPicPr>
          <p:nvPr/>
        </p:nvPicPr>
        <p:blipFill>
          <a:blip xmlns:r="http://schemas.openxmlformats.org/officeDocument/2006/relationships" r:embed="rId3"/>
          <a:stretch>
            <a:fillRect/>
          </a:stretch>
        </p:blipFill>
        <p:spPr>
          <a:xfrm>
            <a:off x="441899" y="3271519"/>
            <a:ext cx="3810000" cy="2252345"/>
          </a:xfrm>
          <a:prstGeom prst="rec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sp>
        <p:nvSpPr>
          <p:cNvPr id="1048659" name="TextBox 1"/>
          <p:cNvSpPr txBox="1"/>
          <p:nvPr/>
        </p:nvSpPr>
        <p:spPr>
          <a:xfrm>
            <a:off x="461596" y="26507"/>
            <a:ext cx="6147080" cy="559230"/>
          </a:xfrm>
          <a:prstGeom prst="rect"/>
          <a:noFill/>
        </p:spPr>
        <p:txBody>
          <a:bodyPr bIns="17831" lIns="35662" rIns="35662" rtlCol="0" tIns="17831" wrap="square">
            <a:spAutoFit/>
          </a:bodyPr>
          <a:p>
            <a:pPr algn="ctr" rtl="1"/>
            <a:r>
              <a:rPr b="1" dirty="0" sz="3400" lang="ar-DZ" smtClean="0">
                <a:latin typeface="+mj-lt"/>
                <a:ea typeface="+mj-ea"/>
                <a:cs typeface="+mj-cs"/>
              </a:rPr>
              <a:t>نشاطات منظمة الصحة العالمية</a:t>
            </a:r>
            <a:endParaRPr b="1" dirty="0" sz="3400" lang="en-US">
              <a:latin typeface="+mj-lt"/>
              <a:ea typeface="+mj-ea"/>
              <a:cs typeface="+mj-cs"/>
            </a:endParaRPr>
          </a:p>
        </p:txBody>
      </p:sp>
      <p:grpSp>
        <p:nvGrpSpPr>
          <p:cNvPr id="73" name="Group 2"/>
          <p:cNvGrpSpPr/>
          <p:nvPr/>
        </p:nvGrpSpPr>
        <p:grpSpPr>
          <a:xfrm>
            <a:off x="577846" y="555967"/>
            <a:ext cx="6030830" cy="294249"/>
            <a:chOff x="1775295" y="2028842"/>
            <a:chExt cx="3021910" cy="45719"/>
          </a:xfrm>
        </p:grpSpPr>
        <p:sp>
          <p:nvSpPr>
            <p:cNvPr id="1048660" name="Rectangle 3"/>
            <p:cNvSpPr/>
            <p:nvPr/>
          </p:nvSpPr>
          <p:spPr>
            <a:xfrm flipV="1">
              <a:off x="1775295" y="2028842"/>
              <a:ext cx="540353" cy="45719"/>
            </a:xfrm>
            <a:prstGeom prst="rect"/>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61" name="Rectangle 4"/>
            <p:cNvSpPr/>
            <p:nvPr/>
          </p:nvSpPr>
          <p:spPr>
            <a:xfrm flipV="1">
              <a:off x="2390858" y="2028842"/>
              <a:ext cx="540353" cy="45719"/>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62" name="Rectangle 5"/>
            <p:cNvSpPr/>
            <p:nvPr/>
          </p:nvSpPr>
          <p:spPr>
            <a:xfrm flipV="1">
              <a:off x="3025596" y="2028842"/>
              <a:ext cx="540353" cy="45719"/>
            </a:xfrm>
            <a:prstGeom prst="rect"/>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63" name="Rectangle 6"/>
            <p:cNvSpPr/>
            <p:nvPr/>
          </p:nvSpPr>
          <p:spPr>
            <a:xfrm flipV="1">
              <a:off x="3641289" y="2028842"/>
              <a:ext cx="540353" cy="45719"/>
            </a:xfrm>
            <a:prstGeom prst="rect"/>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sp>
          <p:nvSpPr>
            <p:cNvPr id="1048664" name="Rectangle 7"/>
            <p:cNvSpPr/>
            <p:nvPr/>
          </p:nvSpPr>
          <p:spPr>
            <a:xfrm flipV="1">
              <a:off x="4256852" y="2028842"/>
              <a:ext cx="540353" cy="45719"/>
            </a:xfrm>
            <a:prstGeom prst="rect"/>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bIns="121899" lIns="243797" rIns="243797" rtlCol="0" tIns="121899"/>
            <a:p>
              <a:pPr algn="ctr"/>
              <a:endParaRPr dirty="0" lang="en-US">
                <a:latin typeface="Calibri Light"/>
              </a:endParaRPr>
            </a:p>
          </p:txBody>
        </p:sp>
      </p:grpSp>
      <p:sp>
        <p:nvSpPr>
          <p:cNvPr id="1048665" name="Hexagone 9"/>
          <p:cNvSpPr/>
          <p:nvPr/>
        </p:nvSpPr>
        <p:spPr>
          <a:xfrm>
            <a:off x="6513674" y="1361175"/>
            <a:ext cx="2417052" cy="1720846"/>
          </a:xfrm>
          <a:prstGeom prst="hexagon">
            <a:avLst>
              <a:gd name="adj" fmla="val 39567"/>
              <a:gd name="vf" fmla="val 115470"/>
            </a:avLst>
          </a:prstGeom>
        </p:spPr>
        <p:style>
          <a:lnRef idx="1">
            <a:schemeClr val="accent5"/>
          </a:lnRef>
          <a:fillRef idx="2">
            <a:schemeClr val="accent5"/>
          </a:fillRef>
          <a:effectRef idx="1">
            <a:schemeClr val="accent5"/>
          </a:effectRef>
          <a:fontRef idx="minor">
            <a:schemeClr val="dk1"/>
          </a:fontRef>
        </p:style>
        <p:txBody>
          <a:bodyPr anchor="ctr" bIns="17831" lIns="35662" rIns="35662" rtlCol="0" tIns="17831"/>
          <a:p>
            <a:pPr algn="ctr"/>
            <a:r>
              <a:rPr dirty="0" sz="3100" lang="ar-DZ" smtClean="0">
                <a:latin typeface="+mj-lt"/>
              </a:rPr>
              <a:t>بناء القدرة على الصمود</a:t>
            </a:r>
            <a:endParaRPr dirty="0" sz="3100" lang="fr-FR">
              <a:latin typeface="+mj-lt"/>
            </a:endParaRPr>
          </a:p>
        </p:txBody>
      </p:sp>
      <p:sp>
        <p:nvSpPr>
          <p:cNvPr id="1048666" name="Rectangle 10"/>
          <p:cNvSpPr/>
          <p:nvPr/>
        </p:nvSpPr>
        <p:spPr>
          <a:xfrm>
            <a:off x="156710" y="1361175"/>
            <a:ext cx="6166958" cy="1720846"/>
          </a:xfrm>
          <a:prstGeom prst="rect"/>
        </p:spPr>
        <p:style>
          <a:lnRef idx="1">
            <a:schemeClr val="accent2"/>
          </a:lnRef>
          <a:fillRef idx="2">
            <a:schemeClr val="accent2"/>
          </a:fillRef>
          <a:effectRef idx="1">
            <a:schemeClr val="accent2"/>
          </a:effectRef>
          <a:fontRef idx="minor">
            <a:schemeClr val="dk1"/>
          </a:fontRef>
        </p:style>
        <p:txBody>
          <a:bodyPr anchor="ctr" bIns="17831" lIns="35662" rIns="35662" rtlCol="0" tIns="17831"/>
          <a:p>
            <a:pPr algn="just" indent="-285750" marL="285750" rtl="1">
              <a:buFont typeface="Arial" panose="020B0604020202020204" pitchFamily="34" charset="0"/>
              <a:buChar char="•"/>
            </a:pPr>
            <a:r>
              <a:rPr dirty="0" sz="1800" lang="ar-DZ"/>
              <a:t>يعمل مع الحكومات والمجتمعات لتعزيز قدرتها على مواجهة آثار التغير المناخي، من خلال تحسين الممارسات الزراعية واستخدام الطاقة المتجددة.</a:t>
            </a:r>
          </a:p>
          <a:p>
            <a:pPr algn="just" indent="-285750" marL="285750" rtl="1">
              <a:buFont typeface="Arial" panose="020B0604020202020204" pitchFamily="34" charset="0"/>
              <a:buChar char="•"/>
            </a:pPr>
            <a:r>
              <a:rPr dirty="0" sz="1800" lang="ar-DZ"/>
              <a:t>يقدم تدريبات مهنية للاجئين والمجتمعات المضيفة لتمكينهم من كسب الدخل، مع تقديم مساعدة نقدية في بعض الأحيان لتعويض الدخل المفقود أثناء التدريب.</a:t>
            </a:r>
          </a:p>
          <a:p>
            <a:pPr algn="just" indent="-285750" marL="285750" rtl="1">
              <a:buFont typeface="Arial" panose="020B0604020202020204" pitchFamily="34" charset="0"/>
              <a:buChar char="•"/>
            </a:pPr>
            <a:r>
              <a:rPr dirty="0" sz="1800" lang="ar-DZ"/>
              <a:t>يساعد المزارعين على تحسين أساليبهم من خلال توفير المساعدة في الممارسات الزراعية الجيدة، وتحسين أصناف البذور، وتجميع الأراضي</a:t>
            </a:r>
          </a:p>
        </p:txBody>
      </p:sp>
      <p:sp>
        <p:nvSpPr>
          <p:cNvPr id="1048667" name="Hexagone 11"/>
          <p:cNvSpPr/>
          <p:nvPr/>
        </p:nvSpPr>
        <p:spPr>
          <a:xfrm>
            <a:off x="6513674" y="3159585"/>
            <a:ext cx="2417052" cy="1720846"/>
          </a:xfrm>
          <a:prstGeom prst="hexagon">
            <a:avLst>
              <a:gd name="adj" fmla="val 39567"/>
              <a:gd name="vf" fmla="val 115470"/>
            </a:avLst>
          </a:prstGeom>
        </p:spPr>
        <p:style>
          <a:lnRef idx="1">
            <a:schemeClr val="accent5"/>
          </a:lnRef>
          <a:fillRef idx="2">
            <a:schemeClr val="accent5"/>
          </a:fillRef>
          <a:effectRef idx="1">
            <a:schemeClr val="accent5"/>
          </a:effectRef>
          <a:fontRef idx="minor">
            <a:schemeClr val="dk1"/>
          </a:fontRef>
        </p:style>
        <p:txBody>
          <a:bodyPr anchor="ctr" bIns="17831" lIns="35662" rIns="35662" rtlCol="0" tIns="17831"/>
          <a:p>
            <a:pPr algn="ctr"/>
            <a:r>
              <a:rPr dirty="0" sz="3100" lang="ar-DZ" smtClean="0">
                <a:latin typeface="+mj-lt"/>
              </a:rPr>
              <a:t>دعم المجتمعات والأنظمة</a:t>
            </a:r>
            <a:endParaRPr dirty="0" sz="3100" lang="fr-FR">
              <a:latin typeface="+mj-lt"/>
            </a:endParaRPr>
          </a:p>
        </p:txBody>
      </p:sp>
      <p:sp>
        <p:nvSpPr>
          <p:cNvPr id="1048668" name="Rectangle 13"/>
          <p:cNvSpPr/>
          <p:nvPr/>
        </p:nvSpPr>
        <p:spPr>
          <a:xfrm>
            <a:off x="156710" y="3189648"/>
            <a:ext cx="6166958" cy="1720846"/>
          </a:xfrm>
          <a:prstGeom prst="rect"/>
        </p:spPr>
        <p:style>
          <a:lnRef idx="1">
            <a:schemeClr val="accent2"/>
          </a:lnRef>
          <a:fillRef idx="2">
            <a:schemeClr val="accent2"/>
          </a:fillRef>
          <a:effectRef idx="1">
            <a:schemeClr val="accent2"/>
          </a:effectRef>
          <a:fontRef idx="minor">
            <a:schemeClr val="dk1"/>
          </a:fontRef>
        </p:style>
        <p:txBody>
          <a:bodyPr anchor="ctr" bIns="17831" lIns="35662" rIns="35662" rtlCol="0" tIns="17831"/>
          <a:p>
            <a:pPr algn="just" indent="-342900" marL="342900" rtl="1">
              <a:buFont typeface="Arial" panose="020B0604020202020204" pitchFamily="34" charset="0"/>
              <a:buChar char="•"/>
            </a:pPr>
            <a:r>
              <a:rPr dirty="0" sz="2000" lang="ar-DZ"/>
              <a:t>يدعم الحكومات في بناء قدراتها على إدارة مخاطر الكوارث وتحسين الأمن الغذائي.</a:t>
            </a:r>
          </a:p>
          <a:p>
            <a:pPr algn="just" indent="-342900" marL="342900" rtl="1">
              <a:buFont typeface="Arial" panose="020B0604020202020204" pitchFamily="34" charset="0"/>
              <a:buChar char="•"/>
            </a:pPr>
            <a:r>
              <a:rPr dirty="0" sz="2000" lang="ar-DZ"/>
              <a:t>يعمل على تطوير السوق المحلية وتعزيز قدرات البلدان على الاعتماد على نفسها.</a:t>
            </a:r>
          </a:p>
          <a:p>
            <a:pPr algn="just" indent="-342900" marL="342900" rtl="1">
              <a:buFont typeface="Arial" panose="020B0604020202020204" pitchFamily="34" charset="0"/>
              <a:buChar char="•"/>
            </a:pPr>
            <a:r>
              <a:rPr dirty="0" sz="2000" lang="ar-DZ"/>
              <a:t>يستخدم التقنيات الحديثة، مثل الطائرات المسيرة وتقنية </a:t>
            </a:r>
            <a:r>
              <a:rPr dirty="0" sz="2000" lang="ar-DZ" err="1"/>
              <a:t>البلوكتشين</a:t>
            </a:r>
            <a:r>
              <a:rPr dirty="0" sz="2000" lang="ar-DZ"/>
              <a:t>، لتحسين كفاءة العمليات الإنسانية</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2000">
        <p14:ferris dir="l"/>
      </p:transition>
    </mc:Choice>
    <mc:Fallback>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Facette">
  <a:themeElements>
    <a:clrScheme name="Personnalisé 2">
      <a:dk1>
        <a:sysClr lastClr="000000" val="windowText"/>
      </a:dk1>
      <a:lt1>
        <a:srgbClr val="000000"/>
      </a:lt1>
      <a:dk2>
        <a:srgbClr val="E5FFFF"/>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ersonnalisé 1">
      <a:majorFont>
        <a:latin typeface="Sakkal Majalla"/>
        <a:ea typeface=""/>
        <a:cs typeface="Sakkal Majalla"/>
      </a:majorFont>
      <a:minorFont>
        <a:latin typeface="Sakkal Majalla"/>
        <a:ea typeface=""/>
        <a:cs typeface="Sakkal Majalla"/>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r="5400000" dist="25400" rotWithShape="0">
              <a:srgbClr val="000000">
                <a:alpha val="35000"/>
              </a:srgbClr>
            </a:outerShdw>
          </a:effectLst>
        </a:effectStyle>
        <a:effectStyle>
          <a:effectLst>
            <a:outerShdw blurRad="50800" dir="5400000" dist="25400" rotWithShape="0">
              <a:srgbClr val="000000">
                <a:alpha val="45000"/>
              </a:srgbClr>
            </a:outerShdw>
          </a:effectLst>
          <a:scene3d>
            <a:camera prst="orthographicFront" fov="0">
              <a:rot lat="0" lon="0" rev="0"/>
            </a:camera>
            <a:lightRig dir="t" rig="threePt">
              <a:rot lat="0" lon="0" rev="0"/>
            </a:lightRig>
          </a:scene3d>
          <a:sp3d contourW="9525" prstMaterial="matte">
            <a:bevelT w="0" h="0"/>
            <a:contourClr>
              <a:schemeClr val="phClr">
                <a:shade val="70000"/>
                <a:satMod val="105000"/>
              </a:schemeClr>
            </a:contourClr>
          </a:sp3d>
        </a:effectStyle>
        <a:effectStyle>
          <a:effectLst>
            <a:outerShdw blurRad="50800" dir="5400000" dist="25400" rotWithShape="0">
              <a:srgbClr val="000000">
                <a:alpha val="45000"/>
              </a:srgbClr>
            </a:outerShdw>
          </a:effectLst>
          <a:scene3d>
            <a:camera prst="orthographicFront" fov="0">
              <a:rot lat="0" lon="0" rev="0"/>
            </a:camera>
            <a:lightRig dir="b" rig="soft">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r="5400000" dist="254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r="5400000" dist="254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algn="tl" flip="none" sx="100000" sy="100000" tx="0" ty="0"/>
        </a:blipFill>
        <a:ln w="12700" cap="flat">
          <a:noFill/>
          <a:miter lim="400000"/>
        </a:ln>
        <a:effectLst>
          <a:outerShdw blurRad="38100" dir="5400000" dist="25400" rotWithShape="0">
            <a:srgbClr val="000000">
              <a:alpha val="50000"/>
            </a:srgbClr>
          </a:outerShdw>
        </a:effectLst>
      </a:spPr>
      <a:bodyPr anchor="ctr" bIns="50800" horzOverflow="overflow" lIns="50800" numCol="1" rIns="50800" rot="0" rtlCol="0" spcCol="38100" spcFirstLastPara="1" tIns="50800" vert="horz" vertOverflow="overflow" wrap="square">
        <a:spAutoFit/>
      </a:bodyPr>
      <a:lstStyle>
        <a:defPPr algn="ctr" defTabSz="825500" fontAlgn="auto" hangingPunct="0" indent="0" latinLnBrk="1" marL="0" marR="0" rtl="0">
          <a:lnSpc>
            <a:spcPct val="100000"/>
          </a:lnSpc>
          <a:spcBef>
            <a:spcPts val="0"/>
          </a:spcBef>
          <a:spcAft>
            <a:spcPts val="0"/>
          </a:spcAft>
          <a:buClrTx/>
          <a:buSzTx/>
          <a:buFontTx/>
          <a:buNone/>
          <a:defRPr baseline="0" b="0" cap="none" sz="3200" i="0" kumimoji="0" normalizeH="0" spc="0" strike="noStrike" u="none">
            <a:ln>
              <a:noFill/>
            </a:ln>
            <a:solidFill>
              <a:srgbClr val="FFFFFF"/>
            </a:solidFill>
            <a:effectLst/>
            <a:latin typeface="+mn-lt"/>
            <a:ea typeface="+mn-ea"/>
            <a:cs typeface="+mn-cs"/>
            <a:sym typeface="Helvetica Light"/>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spDef>
    <a:lnDef>
      <a:spPr>
        <a:noFill/>
        <a:ln w="25400" cap="flat">
          <a:solidFill>
            <a:srgbClr val="000000"/>
          </a:solidFill>
          <a:prstDash val="solid"/>
          <a:miter lim="400000"/>
        </a:ln>
        <a:effectLst/>
      </a:spPr>
      <a:bodyPr anchor="t" bIns="45719" horzOverflow="overflow" lIns="91439" numCol="1" rIns="91439" rot="0" rtlCol="0" spcCol="38100" spcFirstLastPara="1" tIns="45719" vert="horz" vertOverflow="overflow" wrap="square">
        <a:noAutofit/>
      </a:bodyPr>
      <a:lstStyle>
        <a:def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lnDef>
    <a:txDef>
      <a:spPr>
        <a:noFill/>
        <a:ln w="12700" cap="flat">
          <a:noFill/>
          <a:miter lim="400000"/>
        </a:ln>
        <a:effectLst/>
      </a:spPr>
      <a:bodyPr anchor="ctr" bIns="50800" horzOverflow="overflow" lIns="50800" numCol="1" rIns="50800" rot="0" rtlCol="0" spcCol="38100" spcFirstLastPara="1" tIns="50800" vert="horz" vertOverflow="overflow" wrap="square">
        <a:spAutoFit/>
      </a:bodyPr>
      <a:lstStyle>
        <a:defPPr algn="ctr" defTabSz="825500" fontAlgn="auto" hangingPunct="0" indent="0" latinLnBrk="1" marL="0" marR="0" rtl="0">
          <a:lnSpc>
            <a:spcPct val="100000"/>
          </a:lnSpc>
          <a:spcBef>
            <a:spcPts val="0"/>
          </a:spcBef>
          <a:spcAft>
            <a:spcPts val="0"/>
          </a:spcAft>
          <a:buClrTx/>
          <a:buSzTx/>
          <a:buFontTx/>
          <a:buNone/>
          <a:defRPr baseline="0" b="0" cap="none" sz="5000" i="0" kumimoji="0" normalizeH="0" spc="0" strike="noStrike" u="none">
            <a:ln>
              <a:noFill/>
            </a:ln>
            <a:solidFill>
              <a:srgbClr val="000000"/>
            </a:solidFill>
            <a:effectLst/>
            <a:latin typeface="+mn-lt"/>
            <a:ea typeface="+mn-ea"/>
            <a:cs typeface="+mn-cs"/>
            <a:sym typeface="Helvetica Light"/>
          </a:defRPr>
        </a:defPPr>
        <a:lvl1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1pPr>
        <a:lvl2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2pPr>
        <a:lvl3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3pPr>
        <a:lvl4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4pPr>
        <a:lvl5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5pPr>
        <a:lvl6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6pPr>
        <a:lvl7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7pPr>
        <a:lvl8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8pPr>
        <a:lvl9pPr algn="l" defTabSz="914400" fontAlgn="auto" hangingPunct="0" indent="0" latinLnBrk="1" marL="0" marR="0" rtl="0">
          <a:lnSpc>
            <a:spcPct val="100000"/>
          </a:lnSpc>
          <a:spcBef>
            <a:spcPts val="0"/>
          </a:spcBef>
          <a:spcAft>
            <a:spcPts val="0"/>
          </a:spcAft>
          <a:buClrTx/>
          <a:buSzTx/>
          <a:buFontTx/>
          <a:buNone/>
          <a:defRPr baseline="0" b="0" cap="none" sz="1800" i="0" kumimoji="0" normalizeH="0" spc="0" strike="noStrike" u="none">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txDef>
  </a:objectDefaul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Fadel</dc:creator>
  <cp:lastModifiedBy>Lenovo</cp:lastModifiedBy>
  <dcterms:created xsi:type="dcterms:W3CDTF">2025-10-27T16:54:16Z</dcterms:created>
  <dcterms:modified xsi:type="dcterms:W3CDTF">2025-10-28T15:00:53Z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e7e91c779ea446c8bd6d50a0e95d4d28</vt:lpwstr>
  </property>
</Properties>
</file>